
<file path=[Content_Types].xml><?xml version="1.0" encoding="utf-8"?>
<Types xmlns="http://schemas.openxmlformats.org/package/2006/content-types">
  <Default Extension="jpeg" ContentType="image/jpeg"/>
  <Default Extension="wdp" ContentType="image/vnd.ms-photo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3"/>
    <p:sldId id="265" r:id="rId4"/>
    <p:sldId id="334" r:id="rId5"/>
    <p:sldId id="335" r:id="rId6"/>
    <p:sldId id="336" r:id="rId7"/>
    <p:sldId id="337" r:id="rId8"/>
    <p:sldId id="338" r:id="rId9"/>
    <p:sldId id="339" r:id="rId10"/>
    <p:sldId id="340" r:id="rId11"/>
    <p:sldId id="341" r:id="rId12"/>
    <p:sldId id="342" r:id="rId13"/>
    <p:sldId id="343" r:id="rId14"/>
    <p:sldId id="297" r:id="rId16"/>
    <p:sldId id="264" r:id="rId17"/>
    <p:sldId id="263" r:id="rId18"/>
    <p:sldId id="261" r:id="rId19"/>
    <p:sldId id="262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4" r:id="rId28"/>
    <p:sldId id="275" r:id="rId29"/>
    <p:sldId id="278" r:id="rId30"/>
    <p:sldId id="281" r:id="rId31"/>
    <p:sldId id="276" r:id="rId32"/>
    <p:sldId id="283" r:id="rId33"/>
    <p:sldId id="285" r:id="rId34"/>
    <p:sldId id="286" r:id="rId35"/>
    <p:sldId id="288" r:id="rId36"/>
    <p:sldId id="296" r:id="rId37"/>
    <p:sldId id="277" r:id="rId38"/>
    <p:sldId id="289" r:id="rId39"/>
    <p:sldId id="290" r:id="rId40"/>
    <p:sldId id="333" r:id="rId41"/>
    <p:sldId id="292" r:id="rId42"/>
    <p:sldId id="293" r:id="rId43"/>
    <p:sldId id="273" r:id="rId44"/>
    <p:sldId id="295" r:id="rId45"/>
    <p:sldId id="294" r:id="rId46"/>
    <p:sldId id="299" r:id="rId4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813E"/>
    <a:srgbClr val="E1B805"/>
    <a:srgbClr val="9BBB40"/>
    <a:srgbClr val="F8841D"/>
    <a:srgbClr val="F26D64"/>
    <a:srgbClr val="647B86"/>
    <a:srgbClr val="5EC6D3"/>
    <a:srgbClr val="951F53"/>
    <a:srgbClr val="CA5287"/>
    <a:srgbClr val="1A59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566" y="-96"/>
      </p:cViewPr>
      <p:guideLst>
        <p:guide orient="horz" pos="2087"/>
        <p:guide pos="29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0" Type="http://schemas.openxmlformats.org/officeDocument/2006/relationships/tableStyles" Target="tableStyles.xml"/><Relationship Id="rId5" Type="http://schemas.openxmlformats.org/officeDocument/2006/relationships/slide" Target="slides/slide3.xml"/><Relationship Id="rId49" Type="http://schemas.openxmlformats.org/officeDocument/2006/relationships/viewProps" Target="viewProps.xml"/><Relationship Id="rId48" Type="http://schemas.openxmlformats.org/officeDocument/2006/relationships/presProps" Target="presProps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6FB94C-7728-438F-8E59-30BDF332DF7D}" type="doc">
      <dgm:prSet loTypeId="urn:microsoft.com/office/officeart/2008/layout/VerticalCurvedList#3" loCatId="list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zh-CN" altLang="en-US"/>
        </a:p>
      </dgm:t>
    </dgm:pt>
    <dgm:pt modelId="{8D3587E7-127A-4434-BA4D-094D323525E8}">
      <dgm:prSet phldrT="[文本]" custT="1"/>
      <dgm:spPr>
        <a:solidFill>
          <a:srgbClr val="1B5A7A"/>
        </a:solidFill>
      </dgm:spPr>
      <dgm:t>
        <a:bodyPr/>
        <a:lstStyle/>
        <a:p>
          <a:r>
            <a:rPr lang="zh-CN" altLang="en-US" sz="2400" dirty="0" smtClean="0"/>
            <a:t>减少传输过程中的数据丢失</a:t>
          </a:r>
          <a:endParaRPr lang="zh-CN" altLang="en-US" sz="2400" dirty="0"/>
        </a:p>
      </dgm:t>
    </dgm:pt>
    <dgm:pt modelId="{06B9686B-C8EB-471D-911B-88287DB22D92}" cxnId="{ACEACEB7-A9FF-4E97-84B2-2D987BF0FDA0}" type="parTrans">
      <dgm:prSet/>
      <dgm:spPr/>
      <dgm:t>
        <a:bodyPr/>
        <a:lstStyle/>
        <a:p>
          <a:endParaRPr lang="zh-CN" altLang="en-US"/>
        </a:p>
      </dgm:t>
    </dgm:pt>
    <dgm:pt modelId="{9F61C1A2-BEF1-4C83-80AE-6FAE8FEF9FC8}" cxnId="{ACEACEB7-A9FF-4E97-84B2-2D987BF0FDA0}" type="sibTrans">
      <dgm:prSet/>
      <dgm:spPr>
        <a:ln>
          <a:solidFill>
            <a:srgbClr val="1AA59A"/>
          </a:solidFill>
        </a:ln>
      </dgm:spPr>
      <dgm:t>
        <a:bodyPr/>
        <a:lstStyle/>
        <a:p>
          <a:endParaRPr lang="zh-CN" altLang="en-US"/>
        </a:p>
      </dgm:t>
    </dgm:pt>
    <dgm:pt modelId="{6D2CF755-E206-4E43-84B3-4FB96BA0E324}">
      <dgm:prSet custT="1"/>
      <dgm:spPr>
        <a:solidFill>
          <a:srgbClr val="1B5A7A"/>
        </a:solidFill>
      </dgm:spPr>
      <dgm:t>
        <a:bodyPr/>
        <a:lstStyle/>
        <a:p>
          <a:r>
            <a:rPr lang="zh-CN" altLang="en-US" sz="2400" dirty="0" smtClean="0"/>
            <a:t>减缓数据库</a:t>
          </a:r>
          <a:r>
            <a:rPr lang="zh-CN" altLang="en-US" sz="2400" smtClean="0"/>
            <a:t>的频繁读写负荷</a:t>
          </a:r>
          <a:endParaRPr lang="zh-CN" altLang="en-US" sz="2400" dirty="0"/>
        </a:p>
      </dgm:t>
    </dgm:pt>
    <dgm:pt modelId="{49CDBD69-2FC5-4E07-8B22-AA71F05E52D4}" cxnId="{05D25E56-772E-42DC-A537-F0D27D0B8637}" type="parTrans">
      <dgm:prSet/>
      <dgm:spPr/>
      <dgm:t>
        <a:bodyPr/>
        <a:lstStyle/>
        <a:p>
          <a:endParaRPr lang="zh-CN" altLang="en-US"/>
        </a:p>
      </dgm:t>
    </dgm:pt>
    <dgm:pt modelId="{444FE323-FB9B-447F-8388-4404A6640E6B}" cxnId="{05D25E56-772E-42DC-A537-F0D27D0B8637}" type="sibTrans">
      <dgm:prSet/>
      <dgm:spPr/>
      <dgm:t>
        <a:bodyPr/>
        <a:lstStyle/>
        <a:p>
          <a:endParaRPr lang="zh-CN" altLang="en-US"/>
        </a:p>
      </dgm:t>
    </dgm:pt>
    <dgm:pt modelId="{ABC56F34-F484-4177-AC84-A0F35501D5CE}">
      <dgm:prSet custT="1"/>
      <dgm:spPr>
        <a:solidFill>
          <a:srgbClr val="1B5A7A"/>
        </a:solidFill>
      </dgm:spPr>
      <dgm:t>
        <a:bodyPr/>
        <a:lstStyle/>
        <a:p>
          <a:r>
            <a:rPr lang="zh-CN" altLang="en-US" sz="2400" dirty="0" smtClean="0"/>
            <a:t>支持</a:t>
          </a:r>
          <a:r>
            <a:rPr lang="en-US" altLang="en-US" sz="2400" dirty="0" smtClean="0"/>
            <a:t>TB</a:t>
          </a:r>
          <a:r>
            <a:rPr lang="zh-CN" altLang="en-US" sz="2400" dirty="0" smtClean="0"/>
            <a:t>级的数据传输量</a:t>
          </a:r>
          <a:endParaRPr lang="zh-CN" altLang="en-US" sz="2400" dirty="0"/>
        </a:p>
      </dgm:t>
    </dgm:pt>
    <dgm:pt modelId="{41E1146A-47FE-4E37-8CF0-35CF01160EC2}" cxnId="{1C8E1B53-20C6-4F06-A3AB-2C4941E890C0}" type="parTrans">
      <dgm:prSet/>
      <dgm:spPr/>
      <dgm:t>
        <a:bodyPr/>
        <a:lstStyle/>
        <a:p>
          <a:endParaRPr lang="zh-CN" altLang="en-US"/>
        </a:p>
      </dgm:t>
    </dgm:pt>
    <dgm:pt modelId="{5B8098BB-CFC3-4E06-B96F-233133010260}" cxnId="{1C8E1B53-20C6-4F06-A3AB-2C4941E890C0}" type="sibTrans">
      <dgm:prSet/>
      <dgm:spPr/>
      <dgm:t>
        <a:bodyPr/>
        <a:lstStyle/>
        <a:p>
          <a:endParaRPr lang="zh-CN" altLang="en-US"/>
        </a:p>
      </dgm:t>
    </dgm:pt>
    <dgm:pt modelId="{B08B7475-6BEE-4333-A61A-244147C208D5}">
      <dgm:prSet phldrT="[文本]" custT="1"/>
      <dgm:spPr>
        <a:solidFill>
          <a:srgbClr val="1B5A7A"/>
        </a:solidFill>
      </dgm:spPr>
      <dgm:t>
        <a:bodyPr/>
        <a:lstStyle/>
        <a:p>
          <a:r>
            <a:rPr lang="zh-CN" altLang="en-US" sz="2400" dirty="0" smtClean="0"/>
            <a:t>提升前台的收银速度与性能</a:t>
          </a:r>
          <a:endParaRPr lang="zh-CN" altLang="en-US" sz="2400" dirty="0"/>
        </a:p>
      </dgm:t>
    </dgm:pt>
    <dgm:pt modelId="{BAEC7C02-E805-460F-B206-A1DA84925465}" cxnId="{76602B29-8150-48A5-84A0-D33EF2B05048}" type="sibTrans">
      <dgm:prSet/>
      <dgm:spPr/>
      <dgm:t>
        <a:bodyPr/>
        <a:lstStyle/>
        <a:p>
          <a:endParaRPr lang="zh-CN" altLang="en-US"/>
        </a:p>
      </dgm:t>
    </dgm:pt>
    <dgm:pt modelId="{A78181D5-DD21-4A9B-BC43-E8881BA79158}" cxnId="{76602B29-8150-48A5-84A0-D33EF2B05048}" type="parTrans">
      <dgm:prSet/>
      <dgm:spPr/>
      <dgm:t>
        <a:bodyPr/>
        <a:lstStyle/>
        <a:p>
          <a:endParaRPr lang="zh-CN" altLang="en-US"/>
        </a:p>
      </dgm:t>
    </dgm:pt>
    <dgm:pt modelId="{CD6713F6-954F-47B6-9C55-A2FC5AA377BF}" type="pres">
      <dgm:prSet presAssocID="{656FB94C-7728-438F-8E59-30BDF332DF7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zh-CN" altLang="en-US"/>
        </a:p>
      </dgm:t>
    </dgm:pt>
    <dgm:pt modelId="{CCC95887-AA94-43F7-B25D-05229625B1E6}" type="pres">
      <dgm:prSet presAssocID="{656FB94C-7728-438F-8E59-30BDF332DF7D}" presName="Name1" presStyleCnt="0"/>
      <dgm:spPr/>
    </dgm:pt>
    <dgm:pt modelId="{19C61510-6529-4A97-AC1B-C961AE0058A3}" type="pres">
      <dgm:prSet presAssocID="{656FB94C-7728-438F-8E59-30BDF332DF7D}" presName="cycle" presStyleCnt="0"/>
      <dgm:spPr/>
    </dgm:pt>
    <dgm:pt modelId="{A3A55125-D427-4A58-9A51-D800ACD389B5}" type="pres">
      <dgm:prSet presAssocID="{656FB94C-7728-438F-8E59-30BDF332DF7D}" presName="srcNode" presStyleLbl="node1" presStyleIdx="0" presStyleCnt="4"/>
      <dgm:spPr/>
    </dgm:pt>
    <dgm:pt modelId="{FB970BD1-5D75-430B-A42B-A6025D9D8150}" type="pres">
      <dgm:prSet presAssocID="{656FB94C-7728-438F-8E59-30BDF332DF7D}" presName="conn" presStyleLbl="parChTrans1D2" presStyleIdx="0" presStyleCnt="1"/>
      <dgm:spPr/>
      <dgm:t>
        <a:bodyPr/>
        <a:lstStyle/>
        <a:p>
          <a:endParaRPr lang="zh-CN" altLang="en-US"/>
        </a:p>
      </dgm:t>
    </dgm:pt>
    <dgm:pt modelId="{D65F6BED-FFE1-48CB-BCA9-3158E0BF804C}" type="pres">
      <dgm:prSet presAssocID="{656FB94C-7728-438F-8E59-30BDF332DF7D}" presName="extraNode" presStyleLbl="node1" presStyleIdx="0" presStyleCnt="4"/>
      <dgm:spPr/>
    </dgm:pt>
    <dgm:pt modelId="{ECC8D59B-5BD0-4912-AA61-3588281B6C64}" type="pres">
      <dgm:prSet presAssocID="{656FB94C-7728-438F-8E59-30BDF332DF7D}" presName="dstNode" presStyleLbl="node1" presStyleIdx="0" presStyleCnt="4"/>
      <dgm:spPr/>
    </dgm:pt>
    <dgm:pt modelId="{D6719950-ED98-4704-8C42-41A691562BBC}" type="pres">
      <dgm:prSet presAssocID="{8D3587E7-127A-4434-BA4D-094D323525E8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3A0A37E-AB0A-4851-88BA-835F1E1BE779}" type="pres">
      <dgm:prSet presAssocID="{8D3587E7-127A-4434-BA4D-094D323525E8}" presName="accent_1" presStyleCnt="0"/>
      <dgm:spPr/>
    </dgm:pt>
    <dgm:pt modelId="{C25B3D59-310E-40FB-A9A3-1BCD7ADA5C3D}" type="pres">
      <dgm:prSet presAssocID="{8D3587E7-127A-4434-BA4D-094D323525E8}" presName="accentRepeatNode" presStyleLbl="solidFgAcc1" presStyleIdx="0" presStyleCnt="4"/>
      <dgm:spPr>
        <a:ln>
          <a:solidFill>
            <a:srgbClr val="1694B2"/>
          </a:solidFill>
        </a:ln>
      </dgm:spPr>
    </dgm:pt>
    <dgm:pt modelId="{F99BE84D-8D00-4364-97B0-E8967F9F2F46}" type="pres">
      <dgm:prSet presAssocID="{6D2CF755-E206-4E43-84B3-4FB96BA0E324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BEC9A63-9B74-410B-8AD5-4204B5E36E15}" type="pres">
      <dgm:prSet presAssocID="{6D2CF755-E206-4E43-84B3-4FB96BA0E324}" presName="accent_2" presStyleCnt="0"/>
      <dgm:spPr/>
    </dgm:pt>
    <dgm:pt modelId="{9E2AF8F0-C449-4077-8191-2845BF6D448C}" type="pres">
      <dgm:prSet presAssocID="{6D2CF755-E206-4E43-84B3-4FB96BA0E324}" presName="accentRepeatNode" presStyleLbl="solidFgAcc1" presStyleIdx="1" presStyleCnt="4"/>
      <dgm:spPr>
        <a:ln>
          <a:solidFill>
            <a:srgbClr val="1694B2"/>
          </a:solidFill>
        </a:ln>
      </dgm:spPr>
    </dgm:pt>
    <dgm:pt modelId="{827BF66C-E080-4036-B631-7A75B4CC1723}" type="pres">
      <dgm:prSet presAssocID="{B08B7475-6BEE-4333-A61A-244147C208D5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D26AFBD-E2E4-4CB5-8A3D-089DC4408FCE}" type="pres">
      <dgm:prSet presAssocID="{B08B7475-6BEE-4333-A61A-244147C208D5}" presName="accent_3" presStyleCnt="0"/>
      <dgm:spPr/>
    </dgm:pt>
    <dgm:pt modelId="{A20576E8-D0C3-44E5-B800-A3BD4FCF6962}" type="pres">
      <dgm:prSet presAssocID="{B08B7475-6BEE-4333-A61A-244147C208D5}" presName="accentRepeatNode" presStyleLbl="solidFgAcc1" presStyleIdx="2" presStyleCnt="4"/>
      <dgm:spPr>
        <a:ln>
          <a:solidFill>
            <a:srgbClr val="1694B2"/>
          </a:solidFill>
        </a:ln>
      </dgm:spPr>
    </dgm:pt>
    <dgm:pt modelId="{6F3EBC72-C916-45D7-8322-13199811423C}" type="pres">
      <dgm:prSet presAssocID="{ABC56F34-F484-4177-AC84-A0F35501D5CE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7F6AE7A-07B1-40EA-A817-77F915EEC93F}" type="pres">
      <dgm:prSet presAssocID="{ABC56F34-F484-4177-AC84-A0F35501D5CE}" presName="accent_4" presStyleCnt="0"/>
      <dgm:spPr/>
    </dgm:pt>
    <dgm:pt modelId="{A0217155-1E2C-47BB-A2C2-E838D9438996}" type="pres">
      <dgm:prSet presAssocID="{ABC56F34-F484-4177-AC84-A0F35501D5CE}" presName="accentRepeatNode" presStyleLbl="solidFgAcc1" presStyleIdx="3" presStyleCnt="4"/>
      <dgm:spPr>
        <a:ln>
          <a:solidFill>
            <a:srgbClr val="1AA59A"/>
          </a:solidFill>
        </a:ln>
      </dgm:spPr>
    </dgm:pt>
  </dgm:ptLst>
  <dgm:cxnLst>
    <dgm:cxn modelId="{0DE351B1-3574-4C38-B373-F8AA47D666E7}" type="presOf" srcId="{9F61C1A2-BEF1-4C83-80AE-6FAE8FEF9FC8}" destId="{FB970BD1-5D75-430B-A42B-A6025D9D8150}" srcOrd="0" destOrd="0" presId="urn:microsoft.com/office/officeart/2008/layout/VerticalCurvedList#3"/>
    <dgm:cxn modelId="{BA708238-A9B1-4A1F-9483-CAA71747DCED}" type="presOf" srcId="{ABC56F34-F484-4177-AC84-A0F35501D5CE}" destId="{6F3EBC72-C916-45D7-8322-13199811423C}" srcOrd="0" destOrd="0" presId="urn:microsoft.com/office/officeart/2008/layout/VerticalCurvedList#3"/>
    <dgm:cxn modelId="{05D25E56-772E-42DC-A537-F0D27D0B8637}" srcId="{656FB94C-7728-438F-8E59-30BDF332DF7D}" destId="{6D2CF755-E206-4E43-84B3-4FB96BA0E324}" srcOrd="1" destOrd="0" parTransId="{49CDBD69-2FC5-4E07-8B22-AA71F05E52D4}" sibTransId="{444FE323-FB9B-447F-8388-4404A6640E6B}"/>
    <dgm:cxn modelId="{ACEACEB7-A9FF-4E97-84B2-2D987BF0FDA0}" srcId="{656FB94C-7728-438F-8E59-30BDF332DF7D}" destId="{8D3587E7-127A-4434-BA4D-094D323525E8}" srcOrd="0" destOrd="0" parTransId="{06B9686B-C8EB-471D-911B-88287DB22D92}" sibTransId="{9F61C1A2-BEF1-4C83-80AE-6FAE8FEF9FC8}"/>
    <dgm:cxn modelId="{1C8E1B53-20C6-4F06-A3AB-2C4941E890C0}" srcId="{656FB94C-7728-438F-8E59-30BDF332DF7D}" destId="{ABC56F34-F484-4177-AC84-A0F35501D5CE}" srcOrd="3" destOrd="0" parTransId="{41E1146A-47FE-4E37-8CF0-35CF01160EC2}" sibTransId="{5B8098BB-CFC3-4E06-B96F-233133010260}"/>
    <dgm:cxn modelId="{0511EB54-6C77-4569-8CD6-4F937EDC81BE}" type="presOf" srcId="{656FB94C-7728-438F-8E59-30BDF332DF7D}" destId="{CD6713F6-954F-47B6-9C55-A2FC5AA377BF}" srcOrd="0" destOrd="0" presId="urn:microsoft.com/office/officeart/2008/layout/VerticalCurvedList#3"/>
    <dgm:cxn modelId="{182F88DD-F442-45CF-A65A-127F1A222973}" type="presOf" srcId="{6D2CF755-E206-4E43-84B3-4FB96BA0E324}" destId="{F99BE84D-8D00-4364-97B0-E8967F9F2F46}" srcOrd="0" destOrd="0" presId="urn:microsoft.com/office/officeart/2008/layout/VerticalCurvedList#3"/>
    <dgm:cxn modelId="{662CF761-E483-474B-A8AC-31719B4E060C}" type="presOf" srcId="{8D3587E7-127A-4434-BA4D-094D323525E8}" destId="{D6719950-ED98-4704-8C42-41A691562BBC}" srcOrd="0" destOrd="0" presId="urn:microsoft.com/office/officeart/2008/layout/VerticalCurvedList#3"/>
    <dgm:cxn modelId="{5ADFD579-E551-4BAC-BEC0-7AB397F9208F}" type="presOf" srcId="{B08B7475-6BEE-4333-A61A-244147C208D5}" destId="{827BF66C-E080-4036-B631-7A75B4CC1723}" srcOrd="0" destOrd="0" presId="urn:microsoft.com/office/officeart/2008/layout/VerticalCurvedList#3"/>
    <dgm:cxn modelId="{76602B29-8150-48A5-84A0-D33EF2B05048}" srcId="{656FB94C-7728-438F-8E59-30BDF332DF7D}" destId="{B08B7475-6BEE-4333-A61A-244147C208D5}" srcOrd="2" destOrd="0" parTransId="{A78181D5-DD21-4A9B-BC43-E8881BA79158}" sibTransId="{BAEC7C02-E805-460F-B206-A1DA84925465}"/>
    <dgm:cxn modelId="{3CA33EDB-B044-4F86-937C-BDE77EDC2619}" type="presParOf" srcId="{CD6713F6-954F-47B6-9C55-A2FC5AA377BF}" destId="{CCC95887-AA94-43F7-B25D-05229625B1E6}" srcOrd="0" destOrd="0" presId="urn:microsoft.com/office/officeart/2008/layout/VerticalCurvedList#3"/>
    <dgm:cxn modelId="{50CD2593-5D2C-4A73-94C5-1139D6A8F526}" type="presParOf" srcId="{CCC95887-AA94-43F7-B25D-05229625B1E6}" destId="{19C61510-6529-4A97-AC1B-C961AE0058A3}" srcOrd="0" destOrd="0" presId="urn:microsoft.com/office/officeart/2008/layout/VerticalCurvedList#3"/>
    <dgm:cxn modelId="{FCA49847-7186-4EF5-A9A9-343DA2C09499}" type="presParOf" srcId="{19C61510-6529-4A97-AC1B-C961AE0058A3}" destId="{A3A55125-D427-4A58-9A51-D800ACD389B5}" srcOrd="0" destOrd="0" presId="urn:microsoft.com/office/officeart/2008/layout/VerticalCurvedList#3"/>
    <dgm:cxn modelId="{31F1CE48-ED0B-4EB9-AA3E-8255BCF24948}" type="presParOf" srcId="{19C61510-6529-4A97-AC1B-C961AE0058A3}" destId="{FB970BD1-5D75-430B-A42B-A6025D9D8150}" srcOrd="1" destOrd="0" presId="urn:microsoft.com/office/officeart/2008/layout/VerticalCurvedList#3"/>
    <dgm:cxn modelId="{5397D0C0-865E-4DB2-85E1-DE94744C1AB0}" type="presParOf" srcId="{19C61510-6529-4A97-AC1B-C961AE0058A3}" destId="{D65F6BED-FFE1-48CB-BCA9-3158E0BF804C}" srcOrd="2" destOrd="0" presId="urn:microsoft.com/office/officeart/2008/layout/VerticalCurvedList#3"/>
    <dgm:cxn modelId="{F1F48567-FDD5-4931-8D23-8E755BEFC456}" type="presParOf" srcId="{19C61510-6529-4A97-AC1B-C961AE0058A3}" destId="{ECC8D59B-5BD0-4912-AA61-3588281B6C64}" srcOrd="3" destOrd="0" presId="urn:microsoft.com/office/officeart/2008/layout/VerticalCurvedList#3"/>
    <dgm:cxn modelId="{E24A0C62-2FCC-4A90-A9AD-25C84B111707}" type="presParOf" srcId="{CCC95887-AA94-43F7-B25D-05229625B1E6}" destId="{D6719950-ED98-4704-8C42-41A691562BBC}" srcOrd="1" destOrd="0" presId="urn:microsoft.com/office/officeart/2008/layout/VerticalCurvedList#3"/>
    <dgm:cxn modelId="{EE2A67D7-9504-49C7-B7D5-CDCF22E509BD}" type="presParOf" srcId="{CCC95887-AA94-43F7-B25D-05229625B1E6}" destId="{C3A0A37E-AB0A-4851-88BA-835F1E1BE779}" srcOrd="2" destOrd="0" presId="urn:microsoft.com/office/officeart/2008/layout/VerticalCurvedList#3"/>
    <dgm:cxn modelId="{52BE6DFB-B652-4740-8A49-10439247E04D}" type="presParOf" srcId="{C3A0A37E-AB0A-4851-88BA-835F1E1BE779}" destId="{C25B3D59-310E-40FB-A9A3-1BCD7ADA5C3D}" srcOrd="0" destOrd="0" presId="urn:microsoft.com/office/officeart/2008/layout/VerticalCurvedList#3"/>
    <dgm:cxn modelId="{78AED01C-3C22-4EC8-88A1-761CC7A23B89}" type="presParOf" srcId="{CCC95887-AA94-43F7-B25D-05229625B1E6}" destId="{F99BE84D-8D00-4364-97B0-E8967F9F2F46}" srcOrd="3" destOrd="0" presId="urn:microsoft.com/office/officeart/2008/layout/VerticalCurvedList#3"/>
    <dgm:cxn modelId="{7A82D336-916C-4441-BFC0-8856E21FB4CA}" type="presParOf" srcId="{CCC95887-AA94-43F7-B25D-05229625B1E6}" destId="{7BEC9A63-9B74-410B-8AD5-4204B5E36E15}" srcOrd="4" destOrd="0" presId="urn:microsoft.com/office/officeart/2008/layout/VerticalCurvedList#3"/>
    <dgm:cxn modelId="{3C61A61A-4576-47EF-8F1E-0DB31A40B10C}" type="presParOf" srcId="{7BEC9A63-9B74-410B-8AD5-4204B5E36E15}" destId="{9E2AF8F0-C449-4077-8191-2845BF6D448C}" srcOrd="0" destOrd="0" presId="urn:microsoft.com/office/officeart/2008/layout/VerticalCurvedList#3"/>
    <dgm:cxn modelId="{36753971-3408-4BBF-BAFC-693AFCB8367B}" type="presParOf" srcId="{CCC95887-AA94-43F7-B25D-05229625B1E6}" destId="{827BF66C-E080-4036-B631-7A75B4CC1723}" srcOrd="5" destOrd="0" presId="urn:microsoft.com/office/officeart/2008/layout/VerticalCurvedList#3"/>
    <dgm:cxn modelId="{18140AAF-7739-48C0-B0DF-6B2043EA3CEF}" type="presParOf" srcId="{CCC95887-AA94-43F7-B25D-05229625B1E6}" destId="{6D26AFBD-E2E4-4CB5-8A3D-089DC4408FCE}" srcOrd="6" destOrd="0" presId="urn:microsoft.com/office/officeart/2008/layout/VerticalCurvedList#3"/>
    <dgm:cxn modelId="{C2D77D73-39D8-479C-BDE5-2A7B7B680670}" type="presParOf" srcId="{6D26AFBD-E2E4-4CB5-8A3D-089DC4408FCE}" destId="{A20576E8-D0C3-44E5-B800-A3BD4FCF6962}" srcOrd="0" destOrd="0" presId="urn:microsoft.com/office/officeart/2008/layout/VerticalCurvedList#3"/>
    <dgm:cxn modelId="{84CDE02D-479D-4697-8666-F1B53CA11882}" type="presParOf" srcId="{CCC95887-AA94-43F7-B25D-05229625B1E6}" destId="{6F3EBC72-C916-45D7-8322-13199811423C}" srcOrd="7" destOrd="0" presId="urn:microsoft.com/office/officeart/2008/layout/VerticalCurvedList#3"/>
    <dgm:cxn modelId="{F84DED32-91C0-4A24-B6F4-62A2601FA6F6}" type="presParOf" srcId="{CCC95887-AA94-43F7-B25D-05229625B1E6}" destId="{C7F6AE7A-07B1-40EA-A817-77F915EEC93F}" srcOrd="8" destOrd="0" presId="urn:microsoft.com/office/officeart/2008/layout/VerticalCurvedList#3"/>
    <dgm:cxn modelId="{6B434116-8BFC-488A-AD6E-5B7F0B1A24A6}" type="presParOf" srcId="{C7F6AE7A-07B1-40EA-A817-77F915EEC93F}" destId="{A0217155-1E2C-47BB-A2C2-E838D9438996}" srcOrd="0" destOrd="0" presId="urn:microsoft.com/office/officeart/2008/layout/VerticalCurvedList#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6FB94C-7728-438F-8E59-30BDF332DF7D}" type="doc">
      <dgm:prSet loTypeId="urn:microsoft.com/office/officeart/2008/layout/VerticalCurvedList#4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zh-CN" altLang="en-US"/>
        </a:p>
      </dgm:t>
    </dgm:pt>
    <dgm:pt modelId="{8D3587E7-127A-4434-BA4D-094D323525E8}">
      <dgm:prSet phldrT="[文本]" custT="1"/>
      <dgm:spPr>
        <a:solidFill>
          <a:srgbClr val="1B5A7A"/>
        </a:solidFill>
      </dgm:spPr>
      <dgm:t>
        <a:bodyPr/>
        <a:lstStyle/>
        <a:p>
          <a:r>
            <a:rPr lang="zh-CN" altLang="en-US" sz="2400" dirty="0" smtClean="0"/>
            <a:t>设定一个新会员的期限</a:t>
          </a:r>
          <a:endParaRPr lang="zh-CN" altLang="en-US" sz="2400" dirty="0"/>
        </a:p>
      </dgm:t>
    </dgm:pt>
    <dgm:pt modelId="{06B9686B-C8EB-471D-911B-88287DB22D92}" cxnId="{ACEACEB7-A9FF-4E97-84B2-2D987BF0FDA0}" type="parTrans">
      <dgm:prSet/>
      <dgm:spPr/>
      <dgm:t>
        <a:bodyPr/>
        <a:lstStyle/>
        <a:p>
          <a:endParaRPr lang="zh-CN" altLang="en-US"/>
        </a:p>
      </dgm:t>
    </dgm:pt>
    <dgm:pt modelId="{9F61C1A2-BEF1-4C83-80AE-6FAE8FEF9FC8}" cxnId="{ACEACEB7-A9FF-4E97-84B2-2D987BF0FDA0}" type="sibTrans">
      <dgm:prSet/>
      <dgm:spPr>
        <a:ln>
          <a:solidFill>
            <a:srgbClr val="1AA59A"/>
          </a:solidFill>
        </a:ln>
      </dgm:spPr>
      <dgm:t>
        <a:bodyPr/>
        <a:lstStyle/>
        <a:p>
          <a:endParaRPr lang="zh-CN" altLang="en-US"/>
        </a:p>
      </dgm:t>
    </dgm:pt>
    <dgm:pt modelId="{B08B7475-6BEE-4333-A61A-244147C208D5}">
      <dgm:prSet phldrT="[文本]" custT="1"/>
      <dgm:spPr>
        <a:solidFill>
          <a:srgbClr val="1B5A7A"/>
        </a:solidFill>
      </dgm:spPr>
      <dgm:t>
        <a:bodyPr/>
        <a:lstStyle/>
        <a:p>
          <a:r>
            <a:rPr lang="zh-CN" altLang="en-US" sz="2400" dirty="0" smtClean="0"/>
            <a:t>可以做折扣与买满送</a:t>
          </a:r>
          <a:endParaRPr lang="zh-CN" altLang="en-US" sz="2400" dirty="0"/>
        </a:p>
      </dgm:t>
    </dgm:pt>
    <dgm:pt modelId="{A78181D5-DD21-4A9B-BC43-E8881BA79158}" cxnId="{76602B29-8150-48A5-84A0-D33EF2B05048}" type="parTrans">
      <dgm:prSet/>
      <dgm:spPr/>
      <dgm:t>
        <a:bodyPr/>
        <a:lstStyle/>
        <a:p>
          <a:endParaRPr lang="zh-CN" altLang="en-US"/>
        </a:p>
      </dgm:t>
    </dgm:pt>
    <dgm:pt modelId="{BAEC7C02-E805-460F-B206-A1DA84925465}" cxnId="{76602B29-8150-48A5-84A0-D33EF2B05048}" type="sibTrans">
      <dgm:prSet/>
      <dgm:spPr/>
      <dgm:t>
        <a:bodyPr/>
        <a:lstStyle/>
        <a:p>
          <a:endParaRPr lang="zh-CN" altLang="en-US"/>
        </a:p>
      </dgm:t>
    </dgm:pt>
    <dgm:pt modelId="{6D2CF755-E206-4E43-84B3-4FB96BA0E324}">
      <dgm:prSet custT="1"/>
      <dgm:spPr>
        <a:solidFill>
          <a:srgbClr val="1B5A7A"/>
        </a:solidFill>
      </dgm:spPr>
      <dgm:t>
        <a:bodyPr/>
        <a:lstStyle/>
        <a:p>
          <a:r>
            <a:rPr lang="zh-CN" altLang="en-US" sz="2400" dirty="0" smtClean="0"/>
            <a:t>可以赠送金额、商品</a:t>
          </a:r>
          <a:endParaRPr lang="zh-CN" altLang="en-US" sz="2400" dirty="0"/>
        </a:p>
      </dgm:t>
    </dgm:pt>
    <dgm:pt modelId="{49CDBD69-2FC5-4E07-8B22-AA71F05E52D4}" cxnId="{05D25E56-772E-42DC-A537-F0D27D0B8637}" type="parTrans">
      <dgm:prSet/>
      <dgm:spPr/>
      <dgm:t>
        <a:bodyPr/>
        <a:lstStyle/>
        <a:p>
          <a:endParaRPr lang="zh-CN" altLang="en-US"/>
        </a:p>
      </dgm:t>
    </dgm:pt>
    <dgm:pt modelId="{444FE323-FB9B-447F-8388-4404A6640E6B}" cxnId="{05D25E56-772E-42DC-A537-F0D27D0B8637}" type="sibTrans">
      <dgm:prSet/>
      <dgm:spPr/>
      <dgm:t>
        <a:bodyPr/>
        <a:lstStyle/>
        <a:p>
          <a:endParaRPr lang="zh-CN" altLang="en-US"/>
        </a:p>
      </dgm:t>
    </dgm:pt>
    <dgm:pt modelId="{ABC56F34-F484-4177-AC84-A0F35501D5CE}">
      <dgm:prSet custT="1"/>
      <dgm:spPr>
        <a:solidFill>
          <a:srgbClr val="1B5A7A"/>
        </a:solidFill>
      </dgm:spPr>
      <dgm:t>
        <a:bodyPr/>
        <a:lstStyle/>
        <a:p>
          <a:r>
            <a:rPr lang="zh-CN" altLang="en-US" sz="2400" dirty="0" smtClean="0"/>
            <a:t>短信、微信主动推送</a:t>
          </a:r>
          <a:endParaRPr lang="zh-CN" altLang="en-US" sz="2400" dirty="0"/>
        </a:p>
      </dgm:t>
    </dgm:pt>
    <dgm:pt modelId="{41E1146A-47FE-4E37-8CF0-35CF01160EC2}" cxnId="{1C8E1B53-20C6-4F06-A3AB-2C4941E890C0}" type="parTrans">
      <dgm:prSet/>
      <dgm:spPr/>
      <dgm:t>
        <a:bodyPr/>
        <a:lstStyle/>
        <a:p>
          <a:endParaRPr lang="zh-CN" altLang="en-US"/>
        </a:p>
      </dgm:t>
    </dgm:pt>
    <dgm:pt modelId="{5B8098BB-CFC3-4E06-B96F-233133010260}" cxnId="{1C8E1B53-20C6-4F06-A3AB-2C4941E890C0}" type="sibTrans">
      <dgm:prSet/>
      <dgm:spPr/>
      <dgm:t>
        <a:bodyPr/>
        <a:lstStyle/>
        <a:p>
          <a:endParaRPr lang="zh-CN" altLang="en-US"/>
        </a:p>
      </dgm:t>
    </dgm:pt>
    <dgm:pt modelId="{CD6713F6-954F-47B6-9C55-A2FC5AA377BF}" type="pres">
      <dgm:prSet presAssocID="{656FB94C-7728-438F-8E59-30BDF332DF7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zh-CN" altLang="en-US"/>
        </a:p>
      </dgm:t>
    </dgm:pt>
    <dgm:pt modelId="{CCC95887-AA94-43F7-B25D-05229625B1E6}" type="pres">
      <dgm:prSet presAssocID="{656FB94C-7728-438F-8E59-30BDF332DF7D}" presName="Name1" presStyleCnt="0"/>
      <dgm:spPr/>
    </dgm:pt>
    <dgm:pt modelId="{19C61510-6529-4A97-AC1B-C961AE0058A3}" type="pres">
      <dgm:prSet presAssocID="{656FB94C-7728-438F-8E59-30BDF332DF7D}" presName="cycle" presStyleCnt="0"/>
      <dgm:spPr/>
    </dgm:pt>
    <dgm:pt modelId="{A3A55125-D427-4A58-9A51-D800ACD389B5}" type="pres">
      <dgm:prSet presAssocID="{656FB94C-7728-438F-8E59-30BDF332DF7D}" presName="srcNode" presStyleLbl="node1" presStyleIdx="0" presStyleCnt="4"/>
      <dgm:spPr/>
    </dgm:pt>
    <dgm:pt modelId="{FB970BD1-5D75-430B-A42B-A6025D9D8150}" type="pres">
      <dgm:prSet presAssocID="{656FB94C-7728-438F-8E59-30BDF332DF7D}" presName="conn" presStyleLbl="parChTrans1D2" presStyleIdx="0" presStyleCnt="1"/>
      <dgm:spPr/>
      <dgm:t>
        <a:bodyPr/>
        <a:lstStyle/>
        <a:p>
          <a:endParaRPr lang="zh-CN" altLang="en-US"/>
        </a:p>
      </dgm:t>
    </dgm:pt>
    <dgm:pt modelId="{D65F6BED-FFE1-48CB-BCA9-3158E0BF804C}" type="pres">
      <dgm:prSet presAssocID="{656FB94C-7728-438F-8E59-30BDF332DF7D}" presName="extraNode" presStyleLbl="node1" presStyleIdx="0" presStyleCnt="4"/>
      <dgm:spPr/>
    </dgm:pt>
    <dgm:pt modelId="{ECC8D59B-5BD0-4912-AA61-3588281B6C64}" type="pres">
      <dgm:prSet presAssocID="{656FB94C-7728-438F-8E59-30BDF332DF7D}" presName="dstNode" presStyleLbl="node1" presStyleIdx="0" presStyleCnt="4"/>
      <dgm:spPr/>
    </dgm:pt>
    <dgm:pt modelId="{D6719950-ED98-4704-8C42-41A691562BBC}" type="pres">
      <dgm:prSet presAssocID="{8D3587E7-127A-4434-BA4D-094D323525E8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3A0A37E-AB0A-4851-88BA-835F1E1BE779}" type="pres">
      <dgm:prSet presAssocID="{8D3587E7-127A-4434-BA4D-094D323525E8}" presName="accent_1" presStyleCnt="0"/>
      <dgm:spPr/>
    </dgm:pt>
    <dgm:pt modelId="{C25B3D59-310E-40FB-A9A3-1BCD7ADA5C3D}" type="pres">
      <dgm:prSet presAssocID="{8D3587E7-127A-4434-BA4D-094D323525E8}" presName="accentRepeatNode" presStyleLbl="solidFgAcc1" presStyleIdx="0" presStyleCnt="4"/>
      <dgm:spPr>
        <a:ln>
          <a:solidFill>
            <a:srgbClr val="1694B2"/>
          </a:solidFill>
        </a:ln>
      </dgm:spPr>
    </dgm:pt>
    <dgm:pt modelId="{F99BE84D-8D00-4364-97B0-E8967F9F2F46}" type="pres">
      <dgm:prSet presAssocID="{6D2CF755-E206-4E43-84B3-4FB96BA0E324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BEC9A63-9B74-410B-8AD5-4204B5E36E15}" type="pres">
      <dgm:prSet presAssocID="{6D2CF755-E206-4E43-84B3-4FB96BA0E324}" presName="accent_2" presStyleCnt="0"/>
      <dgm:spPr/>
    </dgm:pt>
    <dgm:pt modelId="{9E2AF8F0-C449-4077-8191-2845BF6D448C}" type="pres">
      <dgm:prSet presAssocID="{6D2CF755-E206-4E43-84B3-4FB96BA0E324}" presName="accentRepeatNode" presStyleLbl="solidFgAcc1" presStyleIdx="1" presStyleCnt="4"/>
      <dgm:spPr>
        <a:ln>
          <a:solidFill>
            <a:srgbClr val="1694B2"/>
          </a:solidFill>
        </a:ln>
      </dgm:spPr>
    </dgm:pt>
    <dgm:pt modelId="{827BF66C-E080-4036-B631-7A75B4CC1723}" type="pres">
      <dgm:prSet presAssocID="{B08B7475-6BEE-4333-A61A-244147C208D5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D26AFBD-E2E4-4CB5-8A3D-089DC4408FCE}" type="pres">
      <dgm:prSet presAssocID="{B08B7475-6BEE-4333-A61A-244147C208D5}" presName="accent_3" presStyleCnt="0"/>
      <dgm:spPr/>
    </dgm:pt>
    <dgm:pt modelId="{A20576E8-D0C3-44E5-B800-A3BD4FCF6962}" type="pres">
      <dgm:prSet presAssocID="{B08B7475-6BEE-4333-A61A-244147C208D5}" presName="accentRepeatNode" presStyleLbl="solidFgAcc1" presStyleIdx="2" presStyleCnt="4"/>
      <dgm:spPr>
        <a:ln>
          <a:solidFill>
            <a:srgbClr val="1694B2"/>
          </a:solidFill>
        </a:ln>
      </dgm:spPr>
    </dgm:pt>
    <dgm:pt modelId="{6F3EBC72-C916-45D7-8322-13199811423C}" type="pres">
      <dgm:prSet presAssocID="{ABC56F34-F484-4177-AC84-A0F35501D5CE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7F6AE7A-07B1-40EA-A817-77F915EEC93F}" type="pres">
      <dgm:prSet presAssocID="{ABC56F34-F484-4177-AC84-A0F35501D5CE}" presName="accent_4" presStyleCnt="0"/>
      <dgm:spPr/>
    </dgm:pt>
    <dgm:pt modelId="{A0217155-1E2C-47BB-A2C2-E838D9438996}" type="pres">
      <dgm:prSet presAssocID="{ABC56F34-F484-4177-AC84-A0F35501D5CE}" presName="accentRepeatNode" presStyleLbl="solidFgAcc1" presStyleIdx="3" presStyleCnt="4"/>
      <dgm:spPr>
        <a:ln>
          <a:solidFill>
            <a:srgbClr val="1AA59A"/>
          </a:solidFill>
        </a:ln>
      </dgm:spPr>
    </dgm:pt>
  </dgm:ptLst>
  <dgm:cxnLst>
    <dgm:cxn modelId="{C864FB92-49CF-48D5-B2EF-5447196906EF}" type="presOf" srcId="{ABC56F34-F484-4177-AC84-A0F35501D5CE}" destId="{6F3EBC72-C916-45D7-8322-13199811423C}" srcOrd="0" destOrd="0" presId="urn:microsoft.com/office/officeart/2008/layout/VerticalCurvedList#4"/>
    <dgm:cxn modelId="{5931BD81-DA0D-4AFD-BB9A-E2DA1ED7081C}" type="presOf" srcId="{8D3587E7-127A-4434-BA4D-094D323525E8}" destId="{D6719950-ED98-4704-8C42-41A691562BBC}" srcOrd="0" destOrd="0" presId="urn:microsoft.com/office/officeart/2008/layout/VerticalCurvedList#4"/>
    <dgm:cxn modelId="{76602B29-8150-48A5-84A0-D33EF2B05048}" srcId="{656FB94C-7728-438F-8E59-30BDF332DF7D}" destId="{B08B7475-6BEE-4333-A61A-244147C208D5}" srcOrd="2" destOrd="0" parTransId="{A78181D5-DD21-4A9B-BC43-E8881BA79158}" sibTransId="{BAEC7C02-E805-460F-B206-A1DA84925465}"/>
    <dgm:cxn modelId="{7723BEFC-4ED7-42FB-A0AA-AF930C0DC93C}" type="presOf" srcId="{9F61C1A2-BEF1-4C83-80AE-6FAE8FEF9FC8}" destId="{FB970BD1-5D75-430B-A42B-A6025D9D8150}" srcOrd="0" destOrd="0" presId="urn:microsoft.com/office/officeart/2008/layout/VerticalCurvedList#4"/>
    <dgm:cxn modelId="{ACEACEB7-A9FF-4E97-84B2-2D987BF0FDA0}" srcId="{656FB94C-7728-438F-8E59-30BDF332DF7D}" destId="{8D3587E7-127A-4434-BA4D-094D323525E8}" srcOrd="0" destOrd="0" parTransId="{06B9686B-C8EB-471D-911B-88287DB22D92}" sibTransId="{9F61C1A2-BEF1-4C83-80AE-6FAE8FEF9FC8}"/>
    <dgm:cxn modelId="{FE411CBE-C682-4C08-B4EF-12F701EDBD7A}" type="presOf" srcId="{6D2CF755-E206-4E43-84B3-4FB96BA0E324}" destId="{F99BE84D-8D00-4364-97B0-E8967F9F2F46}" srcOrd="0" destOrd="0" presId="urn:microsoft.com/office/officeart/2008/layout/VerticalCurvedList#4"/>
    <dgm:cxn modelId="{1A6622D6-554B-4AC5-9860-A1B4586C8F0B}" type="presOf" srcId="{656FB94C-7728-438F-8E59-30BDF332DF7D}" destId="{CD6713F6-954F-47B6-9C55-A2FC5AA377BF}" srcOrd="0" destOrd="0" presId="urn:microsoft.com/office/officeart/2008/layout/VerticalCurvedList#4"/>
    <dgm:cxn modelId="{524E2105-BB4C-4714-B521-9D72F172DFA9}" type="presOf" srcId="{B08B7475-6BEE-4333-A61A-244147C208D5}" destId="{827BF66C-E080-4036-B631-7A75B4CC1723}" srcOrd="0" destOrd="0" presId="urn:microsoft.com/office/officeart/2008/layout/VerticalCurvedList#4"/>
    <dgm:cxn modelId="{05D25E56-772E-42DC-A537-F0D27D0B8637}" srcId="{656FB94C-7728-438F-8E59-30BDF332DF7D}" destId="{6D2CF755-E206-4E43-84B3-4FB96BA0E324}" srcOrd="1" destOrd="0" parTransId="{49CDBD69-2FC5-4E07-8B22-AA71F05E52D4}" sibTransId="{444FE323-FB9B-447F-8388-4404A6640E6B}"/>
    <dgm:cxn modelId="{1C8E1B53-20C6-4F06-A3AB-2C4941E890C0}" srcId="{656FB94C-7728-438F-8E59-30BDF332DF7D}" destId="{ABC56F34-F484-4177-AC84-A0F35501D5CE}" srcOrd="3" destOrd="0" parTransId="{41E1146A-47FE-4E37-8CF0-35CF01160EC2}" sibTransId="{5B8098BB-CFC3-4E06-B96F-233133010260}"/>
    <dgm:cxn modelId="{2E4CBB50-4400-4BC4-94EF-6633D4698FC2}" type="presParOf" srcId="{CD6713F6-954F-47B6-9C55-A2FC5AA377BF}" destId="{CCC95887-AA94-43F7-B25D-05229625B1E6}" srcOrd="0" destOrd="0" presId="urn:microsoft.com/office/officeart/2008/layout/VerticalCurvedList#4"/>
    <dgm:cxn modelId="{108CA16E-154C-4226-B56D-566DE3E09D8A}" type="presParOf" srcId="{CCC95887-AA94-43F7-B25D-05229625B1E6}" destId="{19C61510-6529-4A97-AC1B-C961AE0058A3}" srcOrd="0" destOrd="0" presId="urn:microsoft.com/office/officeart/2008/layout/VerticalCurvedList#4"/>
    <dgm:cxn modelId="{784C3637-8972-483A-BFDD-371B86374385}" type="presParOf" srcId="{19C61510-6529-4A97-AC1B-C961AE0058A3}" destId="{A3A55125-D427-4A58-9A51-D800ACD389B5}" srcOrd="0" destOrd="0" presId="urn:microsoft.com/office/officeart/2008/layout/VerticalCurvedList#4"/>
    <dgm:cxn modelId="{17C2E4BB-6C9E-4433-948E-89F29D80FC95}" type="presParOf" srcId="{19C61510-6529-4A97-AC1B-C961AE0058A3}" destId="{FB970BD1-5D75-430B-A42B-A6025D9D8150}" srcOrd="1" destOrd="0" presId="urn:microsoft.com/office/officeart/2008/layout/VerticalCurvedList#4"/>
    <dgm:cxn modelId="{6D2DF430-0FCE-4EF4-896A-3E886FDE56C5}" type="presParOf" srcId="{19C61510-6529-4A97-AC1B-C961AE0058A3}" destId="{D65F6BED-FFE1-48CB-BCA9-3158E0BF804C}" srcOrd="2" destOrd="0" presId="urn:microsoft.com/office/officeart/2008/layout/VerticalCurvedList#4"/>
    <dgm:cxn modelId="{12FB698A-A971-48F3-A9ED-570261DC3FC6}" type="presParOf" srcId="{19C61510-6529-4A97-AC1B-C961AE0058A3}" destId="{ECC8D59B-5BD0-4912-AA61-3588281B6C64}" srcOrd="3" destOrd="0" presId="urn:microsoft.com/office/officeart/2008/layout/VerticalCurvedList#4"/>
    <dgm:cxn modelId="{12DCCEFB-ADEF-4531-9F05-5D3E7F93882C}" type="presParOf" srcId="{CCC95887-AA94-43F7-B25D-05229625B1E6}" destId="{D6719950-ED98-4704-8C42-41A691562BBC}" srcOrd="1" destOrd="0" presId="urn:microsoft.com/office/officeart/2008/layout/VerticalCurvedList#4"/>
    <dgm:cxn modelId="{A32EC8EC-27B9-40D1-9204-B3B96A892899}" type="presParOf" srcId="{CCC95887-AA94-43F7-B25D-05229625B1E6}" destId="{C3A0A37E-AB0A-4851-88BA-835F1E1BE779}" srcOrd="2" destOrd="0" presId="urn:microsoft.com/office/officeart/2008/layout/VerticalCurvedList#4"/>
    <dgm:cxn modelId="{FFE9036F-351A-4C02-B25E-692C1B32E697}" type="presParOf" srcId="{C3A0A37E-AB0A-4851-88BA-835F1E1BE779}" destId="{C25B3D59-310E-40FB-A9A3-1BCD7ADA5C3D}" srcOrd="0" destOrd="0" presId="urn:microsoft.com/office/officeart/2008/layout/VerticalCurvedList#4"/>
    <dgm:cxn modelId="{31868014-3FF5-4590-AD19-8E11B2417F93}" type="presParOf" srcId="{CCC95887-AA94-43F7-B25D-05229625B1E6}" destId="{F99BE84D-8D00-4364-97B0-E8967F9F2F46}" srcOrd="3" destOrd="0" presId="urn:microsoft.com/office/officeart/2008/layout/VerticalCurvedList#4"/>
    <dgm:cxn modelId="{BF964316-EAB3-4AC2-B05E-D48B7BF9DC54}" type="presParOf" srcId="{CCC95887-AA94-43F7-B25D-05229625B1E6}" destId="{7BEC9A63-9B74-410B-8AD5-4204B5E36E15}" srcOrd="4" destOrd="0" presId="urn:microsoft.com/office/officeart/2008/layout/VerticalCurvedList#4"/>
    <dgm:cxn modelId="{7B78651E-532D-40E1-8149-B94ADFA52BC3}" type="presParOf" srcId="{7BEC9A63-9B74-410B-8AD5-4204B5E36E15}" destId="{9E2AF8F0-C449-4077-8191-2845BF6D448C}" srcOrd="0" destOrd="0" presId="urn:microsoft.com/office/officeart/2008/layout/VerticalCurvedList#4"/>
    <dgm:cxn modelId="{78AFA7B2-A2FE-43CE-8623-E30060DB60D8}" type="presParOf" srcId="{CCC95887-AA94-43F7-B25D-05229625B1E6}" destId="{827BF66C-E080-4036-B631-7A75B4CC1723}" srcOrd="5" destOrd="0" presId="urn:microsoft.com/office/officeart/2008/layout/VerticalCurvedList#4"/>
    <dgm:cxn modelId="{F408E238-A0FE-40DB-9B41-8AA71EBDF4A0}" type="presParOf" srcId="{CCC95887-AA94-43F7-B25D-05229625B1E6}" destId="{6D26AFBD-E2E4-4CB5-8A3D-089DC4408FCE}" srcOrd="6" destOrd="0" presId="urn:microsoft.com/office/officeart/2008/layout/VerticalCurvedList#4"/>
    <dgm:cxn modelId="{DB9EFB6E-15F0-4BBA-990D-FF078A7DB1A7}" type="presParOf" srcId="{6D26AFBD-E2E4-4CB5-8A3D-089DC4408FCE}" destId="{A20576E8-D0C3-44E5-B800-A3BD4FCF6962}" srcOrd="0" destOrd="0" presId="urn:microsoft.com/office/officeart/2008/layout/VerticalCurvedList#4"/>
    <dgm:cxn modelId="{E7DC4A73-CD2A-4050-8BFE-110847326DB6}" type="presParOf" srcId="{CCC95887-AA94-43F7-B25D-05229625B1E6}" destId="{6F3EBC72-C916-45D7-8322-13199811423C}" srcOrd="7" destOrd="0" presId="urn:microsoft.com/office/officeart/2008/layout/VerticalCurvedList#4"/>
    <dgm:cxn modelId="{574D5889-2F52-4267-8D79-EC972E20A846}" type="presParOf" srcId="{CCC95887-AA94-43F7-B25D-05229625B1E6}" destId="{C7F6AE7A-07B1-40EA-A817-77F915EEC93F}" srcOrd="8" destOrd="0" presId="urn:microsoft.com/office/officeart/2008/layout/VerticalCurvedList#4"/>
    <dgm:cxn modelId="{E310F8AC-706A-422C-8B74-C3FFA5C08A51}" type="presParOf" srcId="{C7F6AE7A-07B1-40EA-A817-77F915EEC93F}" destId="{A0217155-1E2C-47BB-A2C2-E838D9438996}" srcOrd="0" destOrd="0" presId="urn:microsoft.com/office/officeart/2008/layout/VerticalCurvedList#4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970BD1-5D75-430B-A42B-A6025D9D8150}">
      <dsp:nvSpPr>
        <dsp:cNvPr id="0" name=""/>
        <dsp:cNvSpPr/>
      </dsp:nvSpPr>
      <dsp:spPr>
        <a:xfrm>
          <a:off x="-4903618" y="-751427"/>
          <a:ext cx="5840221" cy="5840221"/>
        </a:xfrm>
        <a:prstGeom prst="blockArc">
          <a:avLst>
            <a:gd name="adj1" fmla="val 18900000"/>
            <a:gd name="adj2" fmla="val 2700000"/>
            <a:gd name="adj3" fmla="val 370"/>
          </a:avLst>
        </a:prstGeom>
        <a:noFill/>
        <a:ln w="25400" cap="flat" cmpd="sng" algn="ctr">
          <a:solidFill>
            <a:srgbClr val="1AA59A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719950-ED98-4704-8C42-41A691562BBC}">
      <dsp:nvSpPr>
        <dsp:cNvPr id="0" name=""/>
        <dsp:cNvSpPr/>
      </dsp:nvSpPr>
      <dsp:spPr>
        <a:xfrm>
          <a:off x="490474" y="333456"/>
          <a:ext cx="5546021" cy="667260"/>
        </a:xfrm>
        <a:prstGeom prst="rect">
          <a:avLst/>
        </a:prstGeom>
        <a:solidFill>
          <a:srgbClr val="1B5A7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638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/>
            <a:t>减少传输过程中的数据丢失</a:t>
          </a:r>
          <a:endParaRPr lang="zh-CN" altLang="en-US" sz="2400" kern="1200" dirty="0"/>
        </a:p>
      </dsp:txBody>
      <dsp:txXfrm>
        <a:off x="490474" y="333456"/>
        <a:ext cx="5546021" cy="667260"/>
      </dsp:txXfrm>
    </dsp:sp>
    <dsp:sp modelId="{C25B3D59-310E-40FB-A9A3-1BCD7ADA5C3D}">
      <dsp:nvSpPr>
        <dsp:cNvPr id="0" name=""/>
        <dsp:cNvSpPr/>
      </dsp:nvSpPr>
      <dsp:spPr>
        <a:xfrm>
          <a:off x="73436" y="250049"/>
          <a:ext cx="834075" cy="8340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694B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9BE84D-8D00-4364-97B0-E8967F9F2F46}">
      <dsp:nvSpPr>
        <dsp:cNvPr id="0" name=""/>
        <dsp:cNvSpPr/>
      </dsp:nvSpPr>
      <dsp:spPr>
        <a:xfrm>
          <a:off x="873029" y="1334521"/>
          <a:ext cx="5163466" cy="667260"/>
        </a:xfrm>
        <a:prstGeom prst="rect">
          <a:avLst/>
        </a:prstGeom>
        <a:solidFill>
          <a:srgbClr val="1B5A7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638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/>
            <a:t>减缓数据库</a:t>
          </a:r>
          <a:r>
            <a:rPr lang="zh-CN" altLang="en-US" sz="2400" kern="1200" smtClean="0"/>
            <a:t>的频繁读写负荷</a:t>
          </a:r>
          <a:endParaRPr lang="zh-CN" altLang="en-US" sz="2400" kern="1200" dirty="0"/>
        </a:p>
      </dsp:txBody>
      <dsp:txXfrm>
        <a:off x="873029" y="1334521"/>
        <a:ext cx="5163466" cy="667260"/>
      </dsp:txXfrm>
    </dsp:sp>
    <dsp:sp modelId="{9E2AF8F0-C449-4077-8191-2845BF6D448C}">
      <dsp:nvSpPr>
        <dsp:cNvPr id="0" name=""/>
        <dsp:cNvSpPr/>
      </dsp:nvSpPr>
      <dsp:spPr>
        <a:xfrm>
          <a:off x="455991" y="1251113"/>
          <a:ext cx="834075" cy="8340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694B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7BF66C-E080-4036-B631-7A75B4CC1723}">
      <dsp:nvSpPr>
        <dsp:cNvPr id="0" name=""/>
        <dsp:cNvSpPr/>
      </dsp:nvSpPr>
      <dsp:spPr>
        <a:xfrm>
          <a:off x="873029" y="2335585"/>
          <a:ext cx="5163466" cy="667260"/>
        </a:xfrm>
        <a:prstGeom prst="rect">
          <a:avLst/>
        </a:prstGeom>
        <a:solidFill>
          <a:srgbClr val="1B5A7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638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/>
            <a:t>提升前台的收银速度与性能</a:t>
          </a:r>
          <a:endParaRPr lang="zh-CN" altLang="en-US" sz="2400" kern="1200" dirty="0"/>
        </a:p>
      </dsp:txBody>
      <dsp:txXfrm>
        <a:off x="873029" y="2335585"/>
        <a:ext cx="5163466" cy="667260"/>
      </dsp:txXfrm>
    </dsp:sp>
    <dsp:sp modelId="{A20576E8-D0C3-44E5-B800-A3BD4FCF6962}">
      <dsp:nvSpPr>
        <dsp:cNvPr id="0" name=""/>
        <dsp:cNvSpPr/>
      </dsp:nvSpPr>
      <dsp:spPr>
        <a:xfrm>
          <a:off x="455991" y="2252177"/>
          <a:ext cx="834075" cy="8340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694B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3EBC72-C916-45D7-8322-13199811423C}">
      <dsp:nvSpPr>
        <dsp:cNvPr id="0" name=""/>
        <dsp:cNvSpPr/>
      </dsp:nvSpPr>
      <dsp:spPr>
        <a:xfrm>
          <a:off x="490474" y="3336649"/>
          <a:ext cx="5546021" cy="667260"/>
        </a:xfrm>
        <a:prstGeom prst="rect">
          <a:avLst/>
        </a:prstGeom>
        <a:solidFill>
          <a:srgbClr val="1B5A7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9638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/>
            <a:t>支持</a:t>
          </a:r>
          <a:r>
            <a:rPr lang="en-US" altLang="en-US" sz="2400" kern="1200" dirty="0" smtClean="0"/>
            <a:t>TB</a:t>
          </a:r>
          <a:r>
            <a:rPr lang="zh-CN" altLang="en-US" sz="2400" kern="1200" dirty="0" smtClean="0"/>
            <a:t>级的数据传输量</a:t>
          </a:r>
          <a:endParaRPr lang="zh-CN" altLang="en-US" sz="2400" kern="1200" dirty="0"/>
        </a:p>
      </dsp:txBody>
      <dsp:txXfrm>
        <a:off x="490474" y="3336649"/>
        <a:ext cx="5546021" cy="667260"/>
      </dsp:txXfrm>
    </dsp:sp>
    <dsp:sp modelId="{A0217155-1E2C-47BB-A2C2-E838D9438996}">
      <dsp:nvSpPr>
        <dsp:cNvPr id="0" name=""/>
        <dsp:cNvSpPr/>
      </dsp:nvSpPr>
      <dsp:spPr>
        <a:xfrm>
          <a:off x="73436" y="3253242"/>
          <a:ext cx="834075" cy="8340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AA59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970BD1-5D75-430B-A42B-A6025D9D8150}">
      <dsp:nvSpPr>
        <dsp:cNvPr id="0" name=""/>
        <dsp:cNvSpPr/>
      </dsp:nvSpPr>
      <dsp:spPr>
        <a:xfrm>
          <a:off x="-4170401" y="-639958"/>
          <a:ext cx="4969212" cy="4969212"/>
        </a:xfrm>
        <a:prstGeom prst="blockArc">
          <a:avLst>
            <a:gd name="adj1" fmla="val 18900000"/>
            <a:gd name="adj2" fmla="val 2700000"/>
            <a:gd name="adj3" fmla="val 435"/>
          </a:avLst>
        </a:prstGeom>
        <a:noFill/>
        <a:ln w="25400" cap="flat" cmpd="sng" algn="ctr">
          <a:solidFill>
            <a:srgbClr val="1AA59A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719950-ED98-4704-8C42-41A691562BBC}">
      <dsp:nvSpPr>
        <dsp:cNvPr id="0" name=""/>
        <dsp:cNvSpPr/>
      </dsp:nvSpPr>
      <dsp:spPr>
        <a:xfrm>
          <a:off x="418534" y="283632"/>
          <a:ext cx="5628197" cy="567561"/>
        </a:xfrm>
        <a:prstGeom prst="rect">
          <a:avLst/>
        </a:prstGeom>
        <a:solidFill>
          <a:srgbClr val="1B5A7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050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/>
            <a:t>设定一个新会员的期限</a:t>
          </a:r>
          <a:endParaRPr lang="zh-CN" altLang="en-US" sz="2400" kern="1200" dirty="0"/>
        </a:p>
      </dsp:txBody>
      <dsp:txXfrm>
        <a:off x="418534" y="283632"/>
        <a:ext cx="5628197" cy="567561"/>
      </dsp:txXfrm>
    </dsp:sp>
    <dsp:sp modelId="{C25B3D59-310E-40FB-A9A3-1BCD7ADA5C3D}">
      <dsp:nvSpPr>
        <dsp:cNvPr id="0" name=""/>
        <dsp:cNvSpPr/>
      </dsp:nvSpPr>
      <dsp:spPr>
        <a:xfrm>
          <a:off x="63808" y="212687"/>
          <a:ext cx="709451" cy="7094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694B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9BE84D-8D00-4364-97B0-E8967F9F2F46}">
      <dsp:nvSpPr>
        <dsp:cNvPr id="0" name=""/>
        <dsp:cNvSpPr/>
      </dsp:nvSpPr>
      <dsp:spPr>
        <a:xfrm>
          <a:off x="743929" y="1135122"/>
          <a:ext cx="5302801" cy="567561"/>
        </a:xfrm>
        <a:prstGeom prst="rect">
          <a:avLst/>
        </a:prstGeom>
        <a:solidFill>
          <a:srgbClr val="1B5A7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050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/>
            <a:t>可以赠送金额、商品</a:t>
          </a:r>
          <a:endParaRPr lang="zh-CN" altLang="en-US" sz="2400" kern="1200" dirty="0"/>
        </a:p>
      </dsp:txBody>
      <dsp:txXfrm>
        <a:off x="743929" y="1135122"/>
        <a:ext cx="5302801" cy="567561"/>
      </dsp:txXfrm>
    </dsp:sp>
    <dsp:sp modelId="{9E2AF8F0-C449-4077-8191-2845BF6D448C}">
      <dsp:nvSpPr>
        <dsp:cNvPr id="0" name=""/>
        <dsp:cNvSpPr/>
      </dsp:nvSpPr>
      <dsp:spPr>
        <a:xfrm>
          <a:off x="389204" y="1064177"/>
          <a:ext cx="709451" cy="7094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694B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7BF66C-E080-4036-B631-7A75B4CC1723}">
      <dsp:nvSpPr>
        <dsp:cNvPr id="0" name=""/>
        <dsp:cNvSpPr/>
      </dsp:nvSpPr>
      <dsp:spPr>
        <a:xfrm>
          <a:off x="743929" y="1986611"/>
          <a:ext cx="5302801" cy="567561"/>
        </a:xfrm>
        <a:prstGeom prst="rect">
          <a:avLst/>
        </a:prstGeom>
        <a:solidFill>
          <a:srgbClr val="1B5A7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050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/>
            <a:t>可以做折扣与买满送</a:t>
          </a:r>
          <a:endParaRPr lang="zh-CN" altLang="en-US" sz="2400" kern="1200" dirty="0"/>
        </a:p>
      </dsp:txBody>
      <dsp:txXfrm>
        <a:off x="743929" y="1986611"/>
        <a:ext cx="5302801" cy="567561"/>
      </dsp:txXfrm>
    </dsp:sp>
    <dsp:sp modelId="{A20576E8-D0C3-44E5-B800-A3BD4FCF6962}">
      <dsp:nvSpPr>
        <dsp:cNvPr id="0" name=""/>
        <dsp:cNvSpPr/>
      </dsp:nvSpPr>
      <dsp:spPr>
        <a:xfrm>
          <a:off x="389204" y="1915666"/>
          <a:ext cx="709451" cy="7094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694B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3EBC72-C916-45D7-8322-13199811423C}">
      <dsp:nvSpPr>
        <dsp:cNvPr id="0" name=""/>
        <dsp:cNvSpPr/>
      </dsp:nvSpPr>
      <dsp:spPr>
        <a:xfrm>
          <a:off x="418534" y="2838100"/>
          <a:ext cx="5628197" cy="567561"/>
        </a:xfrm>
        <a:prstGeom prst="rect">
          <a:avLst/>
        </a:prstGeom>
        <a:solidFill>
          <a:srgbClr val="1B5A7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050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/>
            <a:t>短信、微信主动推送</a:t>
          </a:r>
          <a:endParaRPr lang="zh-CN" altLang="en-US" sz="2400" kern="1200" dirty="0"/>
        </a:p>
      </dsp:txBody>
      <dsp:txXfrm>
        <a:off x="418534" y="2838100"/>
        <a:ext cx="5628197" cy="567561"/>
      </dsp:txXfrm>
    </dsp:sp>
    <dsp:sp modelId="{A0217155-1E2C-47BB-A2C2-E838D9438996}">
      <dsp:nvSpPr>
        <dsp:cNvPr id="0" name=""/>
        <dsp:cNvSpPr/>
      </dsp:nvSpPr>
      <dsp:spPr>
        <a:xfrm>
          <a:off x="63808" y="2767155"/>
          <a:ext cx="709451" cy="7094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AA59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#3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srcNode" val="srcNode"/>
            <dgm:param type="dstNode" val="dstNode"/>
            <dgm:param type="endSty" val="noArr"/>
            <dgm:param type="connRout" val="curve"/>
            <dgm:param type="begPts" val="ctr"/>
            <dgm:param type="endPts" val="ct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#4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srcNode" val="srcNode"/>
            <dgm:param type="dstNode" val="dstNode"/>
            <dgm:param type="endSty" val="noArr"/>
            <dgm:param type="connRout" val="curve"/>
            <dgm:param type="begPts" val="ctr"/>
            <dgm:param type="endPts" val="ct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2157F-AFED-4C6C-AF95-D095F0EE071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39443-8BCD-4686-8F8A-7B3C79AF140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39443-8BCD-4686-8F8A-7B3C79AF140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39443-8BCD-4686-8F8A-7B3C79AF140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42670-7B9C-4023-AFC1-C70A52EEAD7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8450D-E30C-4F65-85C6-D3C1DD3F66C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42670-7B9C-4023-AFC1-C70A52EEAD7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8450D-E30C-4F65-85C6-D3C1DD3F66C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42670-7B9C-4023-AFC1-C70A52EEAD7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8450D-E30C-4F65-85C6-D3C1DD3F66C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42670-7B9C-4023-AFC1-C70A52EEAD7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8450D-E30C-4F65-85C6-D3C1DD3F66C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42670-7B9C-4023-AFC1-C70A52EEAD7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8450D-E30C-4F65-85C6-D3C1DD3F66C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42670-7B9C-4023-AFC1-C70A52EEAD7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8450D-E30C-4F65-85C6-D3C1DD3F66C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42670-7B9C-4023-AFC1-C70A52EEAD7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8450D-E30C-4F65-85C6-D3C1DD3F66C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42670-7B9C-4023-AFC1-C70A52EEAD7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8450D-E30C-4F65-85C6-D3C1DD3F66C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42670-7B9C-4023-AFC1-C70A52EEAD7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8450D-E30C-4F65-85C6-D3C1DD3F66C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42670-7B9C-4023-AFC1-C70A52EEAD7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8450D-E30C-4F65-85C6-D3C1DD3F66C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专卖店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42670-7B9C-4023-AFC1-C70A52EEAD7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8450D-E30C-4F65-85C6-D3C1DD3F66CF}" type="slidenum">
              <a:rPr lang="zh-CN" altLang="en-US" smtClean="0"/>
            </a:fld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0" y="6609075"/>
            <a:ext cx="9144000" cy="260648"/>
          </a:xfrm>
          <a:prstGeom prst="rect">
            <a:avLst/>
          </a:prstGeom>
          <a:solidFill>
            <a:srgbClr val="1B81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6" name="组合 5"/>
          <p:cNvGrpSpPr/>
          <p:nvPr userDrawn="1"/>
        </p:nvGrpSpPr>
        <p:grpSpPr>
          <a:xfrm>
            <a:off x="395536" y="188640"/>
            <a:ext cx="5544616" cy="792088"/>
            <a:chOff x="395536" y="188640"/>
            <a:chExt cx="5544616" cy="792088"/>
          </a:xfrm>
        </p:grpSpPr>
        <p:pic>
          <p:nvPicPr>
            <p:cNvPr id="7" name="图片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6" y="188640"/>
              <a:ext cx="792088" cy="792088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1187624" y="332656"/>
              <a:ext cx="47525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dirty="0" smtClean="0">
                  <a:latin typeface="造字工房尚雅体演示版常规体" pitchFamily="50" charset="-122"/>
                  <a:ea typeface="造字工房尚雅体演示版常规体" pitchFamily="50" charset="-122"/>
                </a:rPr>
                <a:t>专卖店</a:t>
              </a:r>
              <a:r>
                <a:rPr lang="en-US" altLang="zh-CN" sz="2800" dirty="0" smtClean="0">
                  <a:latin typeface="造字工房尚雅体演示版常规体" pitchFamily="50" charset="-122"/>
                  <a:ea typeface="造字工房尚雅体演示版常规体" pitchFamily="50" charset="-122"/>
                </a:rPr>
                <a:t>10</a:t>
              </a:r>
              <a:r>
                <a:rPr lang="zh-CN" altLang="en-US" sz="2800" dirty="0" smtClean="0">
                  <a:latin typeface="造字工房尚雅体演示版常规体" pitchFamily="50" charset="-122"/>
                  <a:ea typeface="造字工房尚雅体演示版常规体" pitchFamily="50" charset="-122"/>
                </a:rPr>
                <a:t>产品介绍</a:t>
              </a:r>
              <a:endParaRPr lang="zh-CN" altLang="en-US" sz="2800" dirty="0">
                <a:latin typeface="造字工房尚雅体演示版常规体" pitchFamily="50" charset="-122"/>
                <a:ea typeface="造字工房尚雅体演示版常规体" pitchFamily="50" charset="-122"/>
              </a:endParaR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42670-7B9C-4023-AFC1-C70A52EEAD7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8450D-E30C-4F65-85C6-D3C1DD3F66C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42670-7B9C-4023-AFC1-C70A52EEAD7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8450D-E30C-4F65-85C6-D3C1DD3F66C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42670-7B9C-4023-AFC1-C70A52EEAD7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8450D-E30C-4F65-85C6-D3C1DD3F66C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12.png"/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2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6.png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21.png"/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2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2060848"/>
            <a:ext cx="9144000" cy="2736304"/>
          </a:xfrm>
          <a:prstGeom prst="rect">
            <a:avLst/>
          </a:prstGeom>
          <a:solidFill>
            <a:srgbClr val="1B81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693988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专卖店</a:t>
            </a:r>
            <a:r>
              <a:rPr lang="en-US" altLang="zh-CN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产品介绍</a:t>
            </a:r>
            <a:endParaRPr lang="zh-CN" alt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563688" y="4268688"/>
            <a:ext cx="6400800" cy="1752600"/>
          </a:xfrm>
        </p:spPr>
        <p:txBody>
          <a:bodyPr/>
          <a:lstStyle/>
          <a:p>
            <a:r>
              <a:rPr lang="zh-CN" altLang="en-US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产品规划部</a:t>
            </a:r>
            <a:endParaRPr lang="zh-CN" altLang="en-US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792088" cy="792088"/>
          </a:xfrm>
          <a:prstGeom prst="rect">
            <a:avLst/>
          </a:prstGeom>
        </p:spPr>
      </p:pic>
      <p:pic>
        <p:nvPicPr>
          <p:cNvPr id="7" name="图片 6" descr="sixunlans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1510" y="6272530"/>
            <a:ext cx="1882775" cy="4800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8136904" cy="947738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8136904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会员分区管理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26" name="Rectangle 3"/>
            <p:cNvSpPr>
              <a:spLocks noChangeArrowheads="1"/>
            </p:cNvSpPr>
            <p:nvPr/>
          </p:nvSpPr>
          <p:spPr bwMode="auto">
            <a:xfrm>
              <a:off x="3384165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23528" y="1841049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1694B2"/>
              </a:buClr>
              <a:buFont typeface="Wingdings" panose="05000000000000000000" pitchFamily="2" charset="2"/>
              <a:buChar char="u"/>
            </a:pPr>
            <a:r>
              <a:rPr lang="zh-CN" altLang="en-US" dirty="0"/>
              <a:t>全连锁式会员管理</a:t>
            </a:r>
            <a:endParaRPr lang="en-US" altLang="zh-CN" dirty="0"/>
          </a:p>
          <a:p>
            <a:pPr marL="285750" indent="-285750">
              <a:buClr>
                <a:srgbClr val="1694B2"/>
              </a:buClr>
              <a:buFont typeface="Wingdings" panose="05000000000000000000" pitchFamily="2" charset="2"/>
              <a:buChar char="u"/>
            </a:pPr>
            <a:r>
              <a:rPr lang="zh-CN" altLang="en-US" dirty="0"/>
              <a:t>单店式会员管理</a:t>
            </a:r>
            <a:endParaRPr lang="en-US" altLang="zh-CN" dirty="0"/>
          </a:p>
          <a:p>
            <a:pPr marL="285750" indent="-285750">
              <a:buClr>
                <a:srgbClr val="1694B2"/>
              </a:buClr>
              <a:buFont typeface="Wingdings" panose="05000000000000000000" pitchFamily="2" charset="2"/>
              <a:buChar char="u"/>
            </a:pPr>
            <a:r>
              <a:rPr lang="zh-CN" altLang="en-US" dirty="0"/>
              <a:t>区域式会员连锁管理</a:t>
            </a:r>
            <a:endParaRPr lang="en-US" altLang="zh-CN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2924944"/>
            <a:ext cx="8048625" cy="360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8136904" cy="947738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8136904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绩效考核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26" name="Rectangle 3"/>
            <p:cNvSpPr>
              <a:spLocks noChangeArrowheads="1"/>
            </p:cNvSpPr>
            <p:nvPr/>
          </p:nvSpPr>
          <p:spPr bwMode="auto">
            <a:xfrm>
              <a:off x="3384165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6" name="矩形 5"/>
          <p:cNvSpPr/>
          <p:nvPr/>
        </p:nvSpPr>
        <p:spPr>
          <a:xfrm>
            <a:off x="1097882" y="2924944"/>
            <a:ext cx="540000" cy="540000"/>
          </a:xfrm>
          <a:prstGeom prst="rect">
            <a:avLst/>
          </a:prstGeom>
          <a:solidFill>
            <a:srgbClr val="1B813E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01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4932040" y="2924944"/>
            <a:ext cx="540000" cy="540000"/>
          </a:xfrm>
          <a:prstGeom prst="rect">
            <a:avLst/>
          </a:prstGeom>
          <a:solidFill>
            <a:srgbClr val="6CA122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02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4932040" y="4329160"/>
            <a:ext cx="540000" cy="540000"/>
          </a:xfrm>
          <a:prstGeom prst="rect">
            <a:avLst/>
          </a:prstGeom>
          <a:solidFill>
            <a:srgbClr val="1A596E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04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1097882" y="4329160"/>
            <a:ext cx="540000" cy="540000"/>
          </a:xfrm>
          <a:prstGeom prst="rect">
            <a:avLst/>
          </a:prstGeom>
          <a:solidFill>
            <a:srgbClr val="951F53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03</a:t>
            </a:r>
            <a:endParaRPr lang="zh-CN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763688" y="292494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类别门店考核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63688" y="4329160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营业员类别考核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0112" y="292494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类别品牌考核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80112" y="4329160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营业员品牌考核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8136904" cy="947738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8136904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试用品管理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26" name="Rectangle 3"/>
            <p:cNvSpPr>
              <a:spLocks noChangeArrowheads="1"/>
            </p:cNvSpPr>
            <p:nvPr/>
          </p:nvSpPr>
          <p:spPr bwMode="auto">
            <a:xfrm>
              <a:off x="3384165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23528" y="1841049"/>
            <a:ext cx="8496944" cy="875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1694B2"/>
              </a:buClr>
            </a:pPr>
            <a:r>
              <a:rPr lang="zh-CN" altLang="en-US" dirty="0"/>
              <a:t>试用品是商家用来增强用户体验的小份商品，目的是为推广产品、增强用户体验。专卖店</a:t>
            </a:r>
            <a:r>
              <a:rPr lang="en-US" altLang="zh-CN" dirty="0"/>
              <a:t>10</a:t>
            </a:r>
            <a:r>
              <a:rPr lang="zh-CN" altLang="en-US" dirty="0"/>
              <a:t>将试用品纳入了流程化管理，以保证试用品的合理使用。</a:t>
            </a:r>
            <a:endParaRPr lang="en-US" altLang="zh-CN" dirty="0"/>
          </a:p>
        </p:txBody>
      </p:sp>
      <p:grpSp>
        <p:nvGrpSpPr>
          <p:cNvPr id="6" name="组合 5"/>
          <p:cNvGrpSpPr/>
          <p:nvPr/>
        </p:nvGrpSpPr>
        <p:grpSpPr>
          <a:xfrm>
            <a:off x="612403" y="3055238"/>
            <a:ext cx="7920037" cy="3254082"/>
            <a:chOff x="539552" y="2114272"/>
            <a:chExt cx="7920037" cy="3254082"/>
          </a:xfrm>
        </p:grpSpPr>
        <p:sp>
          <p:nvSpPr>
            <p:cNvPr id="7" name="Freeform 5"/>
            <p:cNvSpPr/>
            <p:nvPr/>
          </p:nvSpPr>
          <p:spPr bwMode="auto">
            <a:xfrm>
              <a:off x="539552" y="3601251"/>
              <a:ext cx="7920037" cy="104775"/>
            </a:xfrm>
            <a:custGeom>
              <a:avLst/>
              <a:gdLst>
                <a:gd name="T0" fmla="*/ 2112 w 2112"/>
                <a:gd name="T1" fmla="*/ 14 h 28"/>
                <a:gd name="T2" fmla="*/ 2081 w 2112"/>
                <a:gd name="T3" fmla="*/ 0 h 28"/>
                <a:gd name="T4" fmla="*/ 30 w 2112"/>
                <a:gd name="T5" fmla="*/ 0 h 28"/>
                <a:gd name="T6" fmla="*/ 0 w 2112"/>
                <a:gd name="T7" fmla="*/ 14 h 28"/>
                <a:gd name="T8" fmla="*/ 0 w 2112"/>
                <a:gd name="T9" fmla="*/ 14 h 28"/>
                <a:gd name="T10" fmla="*/ 30 w 2112"/>
                <a:gd name="T11" fmla="*/ 28 h 28"/>
                <a:gd name="T12" fmla="*/ 2081 w 2112"/>
                <a:gd name="T13" fmla="*/ 28 h 28"/>
                <a:gd name="T14" fmla="*/ 2112 w 2112"/>
                <a:gd name="T15" fmla="*/ 14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12" h="28">
                  <a:moveTo>
                    <a:pt x="2112" y="14"/>
                  </a:moveTo>
                  <a:cubicBezTo>
                    <a:pt x="2112" y="7"/>
                    <a:pt x="2098" y="0"/>
                    <a:pt x="2081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13" y="0"/>
                    <a:pt x="0" y="7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22"/>
                    <a:pt x="13" y="28"/>
                    <a:pt x="30" y="28"/>
                  </a:cubicBezTo>
                  <a:cubicBezTo>
                    <a:pt x="2081" y="28"/>
                    <a:pt x="2081" y="28"/>
                    <a:pt x="2081" y="28"/>
                  </a:cubicBezTo>
                  <a:cubicBezTo>
                    <a:pt x="2098" y="28"/>
                    <a:pt x="2112" y="22"/>
                    <a:pt x="2112" y="14"/>
                  </a:cubicBezTo>
                  <a:close/>
                </a:path>
              </a:pathLst>
            </a:custGeom>
            <a:solidFill>
              <a:srgbClr val="47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563489" y="3428214"/>
              <a:ext cx="450850" cy="45085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txBody>
            <a:bodyPr/>
            <a:lstStyle/>
            <a:p>
              <a:endParaRPr lang="zh-CN" altLang="en-US" sz="1600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631752" y="3496476"/>
              <a:ext cx="314325" cy="317500"/>
            </a:xfrm>
            <a:prstGeom prst="ellipse">
              <a:avLst/>
            </a:prstGeom>
            <a:noFill/>
            <a:ln w="3" cap="flat">
              <a:solidFill>
                <a:srgbClr val="FFFFFF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3357364" y="3428214"/>
              <a:ext cx="446087" cy="450850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3420864" y="3496476"/>
              <a:ext cx="317500" cy="3175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 sz="1600"/>
            </a:p>
          </p:txBody>
        </p:sp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5144889" y="3428214"/>
              <a:ext cx="450850" cy="450850"/>
            </a:xfrm>
            <a:prstGeom prst="ellipse">
              <a:avLst/>
            </a:prstGeom>
            <a:solidFill>
              <a:srgbClr val="A2B932"/>
            </a:solidFill>
            <a:ln>
              <a:noFill/>
            </a:ln>
          </p:spPr>
          <p:txBody>
            <a:bodyPr/>
            <a:lstStyle/>
            <a:p>
              <a:endParaRPr lang="zh-CN" altLang="en-US" sz="1600"/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5213152" y="3496476"/>
              <a:ext cx="314325" cy="317500"/>
            </a:xfrm>
            <a:prstGeom prst="ellipse">
              <a:avLst/>
            </a:prstGeom>
            <a:noFill/>
            <a:ln w="3" cap="flat">
              <a:solidFill>
                <a:srgbClr val="FFFFFF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auto">
            <a:xfrm>
              <a:off x="6937177" y="3428214"/>
              <a:ext cx="447675" cy="450850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7002264" y="3496476"/>
              <a:ext cx="317500" cy="317500"/>
            </a:xfrm>
            <a:prstGeom prst="ellipse">
              <a:avLst/>
            </a:prstGeom>
            <a:solidFill>
              <a:srgbClr val="3D9077"/>
            </a:solidFill>
            <a:ln>
              <a:noFill/>
            </a:ln>
          </p:spPr>
          <p:txBody>
            <a:bodyPr/>
            <a:lstStyle/>
            <a:p>
              <a:endParaRPr lang="zh-CN" altLang="en-US" sz="1600"/>
            </a:p>
          </p:txBody>
        </p:sp>
        <p:sp>
          <p:nvSpPr>
            <p:cNvPr id="16" name="TextBox 15"/>
            <p:cNvSpPr txBox="1"/>
            <p:nvPr/>
          </p:nvSpPr>
          <p:spPr bwMode="auto">
            <a:xfrm>
              <a:off x="1154766" y="2921169"/>
              <a:ext cx="1268296" cy="44287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1600" spc="300">
                  <a:solidFill>
                    <a:srgbClr val="EBAC07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defRPr>
              </a:lvl1pPr>
            </a:lstStyle>
            <a:p>
              <a:pPr>
                <a:lnSpc>
                  <a:spcPct val="150000"/>
                </a:lnSpc>
              </a:pPr>
              <a:r>
                <a:rPr lang="zh-CN" altLang="en-US" sz="1800" b="1" dirty="0" smtClean="0">
                  <a:solidFill>
                    <a:srgbClr val="00B0F0"/>
                  </a:solidFill>
                  <a:latin typeface="幼圆" panose="02010509060101010101" pitchFamily="49" charset="-122"/>
                  <a:ea typeface="幼圆" panose="02010509060101010101" pitchFamily="49" charset="-122"/>
                </a:rPr>
                <a:t>试用申请</a:t>
              </a:r>
              <a:endParaRPr lang="zh-CN" altLang="en-US" sz="1800" b="1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17" name="TextBox 16"/>
            <p:cNvSpPr txBox="1"/>
            <p:nvPr/>
          </p:nvSpPr>
          <p:spPr bwMode="auto">
            <a:xfrm>
              <a:off x="2946258" y="3993832"/>
              <a:ext cx="1268296" cy="44287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1600" spc="300">
                  <a:solidFill>
                    <a:srgbClr val="EBAC07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defRPr>
              </a:lvl1pPr>
            </a:lstStyle>
            <a:p>
              <a:pPr>
                <a:lnSpc>
                  <a:spcPct val="150000"/>
                </a:lnSpc>
              </a:pPr>
              <a:r>
                <a:rPr lang="zh-CN" altLang="en-US" sz="1800" b="1" dirty="0" smtClean="0">
                  <a:solidFill>
                    <a:schemeClr val="accent1">
                      <a:lumMod val="75000"/>
                    </a:schemeClr>
                  </a:solidFill>
                  <a:latin typeface="幼圆" panose="02010509060101010101" pitchFamily="49" charset="-122"/>
                  <a:ea typeface="幼圆" panose="02010509060101010101" pitchFamily="49" charset="-122"/>
                </a:rPr>
                <a:t>总部调出</a:t>
              </a:r>
              <a:endParaRPr lang="zh-CN" altLang="en-US" sz="1800" b="1" dirty="0">
                <a:solidFill>
                  <a:schemeClr val="accent1">
                    <a:lumMod val="75000"/>
                  </a:schemeClr>
                </a:solidFill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18" name="TextBox 17"/>
            <p:cNvSpPr txBox="1"/>
            <p:nvPr/>
          </p:nvSpPr>
          <p:spPr bwMode="auto">
            <a:xfrm>
              <a:off x="4736165" y="2921169"/>
              <a:ext cx="1268296" cy="5078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1600" spc="300">
                  <a:solidFill>
                    <a:srgbClr val="8BC92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defRPr>
              </a:lvl1pPr>
            </a:lstStyle>
            <a:p>
              <a:pPr>
                <a:lnSpc>
                  <a:spcPct val="150000"/>
                </a:lnSpc>
              </a:pPr>
              <a:r>
                <a:rPr lang="zh-CN" altLang="en-US" sz="1800" b="1" dirty="0">
                  <a:latin typeface="幼圆" panose="02010509060101010101" pitchFamily="49" charset="-122"/>
                  <a:ea typeface="幼圆" panose="02010509060101010101" pitchFamily="49" charset="-122"/>
                </a:rPr>
                <a:t>门</a:t>
              </a:r>
              <a:r>
                <a:rPr lang="zh-CN" altLang="en-US" sz="1800" b="1" dirty="0" smtClean="0">
                  <a:latin typeface="幼圆" panose="02010509060101010101" pitchFamily="49" charset="-122"/>
                  <a:ea typeface="幼圆" panose="02010509060101010101" pitchFamily="49" charset="-122"/>
                </a:rPr>
                <a:t>店收入</a:t>
              </a:r>
              <a:endParaRPr lang="zh-CN" altLang="en-US" sz="1800" b="1" dirty="0"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19" name="TextBox 18"/>
            <p:cNvSpPr txBox="1"/>
            <p:nvPr/>
          </p:nvSpPr>
          <p:spPr bwMode="auto">
            <a:xfrm>
              <a:off x="6526865" y="3993832"/>
              <a:ext cx="1268296" cy="5078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1600" spc="300">
                  <a:solidFill>
                    <a:srgbClr val="3D9077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defRPr>
              </a:lvl1pPr>
            </a:lstStyle>
            <a:p>
              <a:pPr>
                <a:lnSpc>
                  <a:spcPct val="150000"/>
                </a:lnSpc>
              </a:pPr>
              <a:r>
                <a:rPr lang="zh-CN" altLang="en-US" sz="1800" b="1" dirty="0">
                  <a:latin typeface="幼圆" panose="02010509060101010101" pitchFamily="49" charset="-122"/>
                  <a:ea typeface="幼圆" panose="02010509060101010101" pitchFamily="49" charset="-122"/>
                </a:rPr>
                <a:t>门</a:t>
              </a:r>
              <a:r>
                <a:rPr lang="zh-CN" altLang="en-US" sz="1800" b="1" dirty="0" smtClean="0">
                  <a:latin typeface="幼圆" panose="02010509060101010101" pitchFamily="49" charset="-122"/>
                  <a:ea typeface="幼圆" panose="02010509060101010101" pitchFamily="49" charset="-122"/>
                </a:rPr>
                <a:t>店赠送</a:t>
              </a:r>
              <a:endParaRPr lang="zh-CN" altLang="en-US" sz="1800" b="1" dirty="0"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cxnSp>
          <p:nvCxnSpPr>
            <p:cNvPr id="20" name="直接连接符 19"/>
            <p:cNvCxnSpPr/>
            <p:nvPr/>
          </p:nvCxnSpPr>
          <p:spPr>
            <a:xfrm>
              <a:off x="1109046" y="2951710"/>
              <a:ext cx="1299600" cy="0"/>
            </a:xfrm>
            <a:prstGeom prst="line">
              <a:avLst/>
            </a:prstGeom>
            <a:noFill/>
            <a:ln w="5080">
              <a:solidFill>
                <a:srgbClr val="28484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21" name="矩形 1"/>
            <p:cNvSpPr>
              <a:spLocks noChangeArrowheads="1"/>
            </p:cNvSpPr>
            <p:nvPr/>
          </p:nvSpPr>
          <p:spPr bwMode="auto">
            <a:xfrm>
              <a:off x="1094531" y="2114272"/>
              <a:ext cx="1365791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zh-CN" alt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门店向总部申请领用试用装</a:t>
              </a:r>
              <a:endPara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22" name="直接连接符 21"/>
            <p:cNvCxnSpPr/>
            <p:nvPr/>
          </p:nvCxnSpPr>
          <p:spPr>
            <a:xfrm>
              <a:off x="4692644" y="2951710"/>
              <a:ext cx="1299600" cy="0"/>
            </a:xfrm>
            <a:prstGeom prst="line">
              <a:avLst/>
            </a:prstGeom>
            <a:noFill/>
            <a:ln w="5080">
              <a:solidFill>
                <a:srgbClr val="28484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23" name="矩形 1"/>
            <p:cNvSpPr>
              <a:spLocks noChangeArrowheads="1"/>
            </p:cNvSpPr>
            <p:nvPr/>
          </p:nvSpPr>
          <p:spPr bwMode="auto">
            <a:xfrm>
              <a:off x="4645809" y="2114272"/>
              <a:ext cx="1509524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zh-CN" alt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门店将试用品做入库管理 </a:t>
              </a:r>
              <a:endPara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24" name="直接连接符 23"/>
            <p:cNvCxnSpPr/>
            <p:nvPr/>
          </p:nvCxnSpPr>
          <p:spPr>
            <a:xfrm>
              <a:off x="2936450" y="4509120"/>
              <a:ext cx="1299405" cy="0"/>
            </a:xfrm>
            <a:prstGeom prst="line">
              <a:avLst/>
            </a:prstGeom>
            <a:noFill/>
            <a:ln w="5080">
              <a:solidFill>
                <a:srgbClr val="28484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25" name="矩形 1"/>
            <p:cNvSpPr>
              <a:spLocks noChangeArrowheads="1"/>
            </p:cNvSpPr>
            <p:nvPr/>
          </p:nvSpPr>
          <p:spPr bwMode="auto">
            <a:xfrm>
              <a:off x="3036499" y="4629690"/>
              <a:ext cx="1159292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zh-CN" alt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总部收到申请后做调拨</a:t>
              </a:r>
              <a:endPara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27" name="直接连接符 26"/>
            <p:cNvCxnSpPr/>
            <p:nvPr/>
          </p:nvCxnSpPr>
          <p:spPr>
            <a:xfrm>
              <a:off x="6558321" y="4509120"/>
              <a:ext cx="1299600" cy="0"/>
            </a:xfrm>
            <a:prstGeom prst="line">
              <a:avLst/>
            </a:prstGeom>
            <a:noFill/>
            <a:ln w="5080">
              <a:solidFill>
                <a:srgbClr val="28484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28" name="矩形 1"/>
            <p:cNvSpPr>
              <a:spLocks noChangeArrowheads="1"/>
            </p:cNvSpPr>
            <p:nvPr/>
          </p:nvSpPr>
          <p:spPr bwMode="auto">
            <a:xfrm>
              <a:off x="6571007" y="4629690"/>
              <a:ext cx="1303308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zh-CN" alt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门店将试用装赠送给顾客</a:t>
              </a:r>
              <a:endPara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9144000" cy="1064379"/>
          </a:xfrm>
          <a:prstGeom prst="rect">
            <a:avLst/>
          </a:prstGeom>
          <a:solidFill>
            <a:srgbClr val="00B050">
              <a:alpha val="8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6609075"/>
            <a:ext cx="9144000" cy="260648"/>
          </a:xfrm>
          <a:prstGeom prst="rect">
            <a:avLst/>
          </a:prstGeom>
          <a:solidFill>
            <a:srgbClr val="1B81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267744" y="2923290"/>
            <a:ext cx="46085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dirty="0" smtClean="0">
                <a:latin typeface="造字工房尚雅体演示版常规体" pitchFamily="50" charset="-122"/>
                <a:ea typeface="造字工房尚雅体演示版常规体" pitchFamily="50" charset="-122"/>
              </a:rPr>
              <a:t>功能介绍</a:t>
            </a:r>
            <a:endParaRPr lang="zh-CN" altLang="en-US" sz="6000" dirty="0">
              <a:latin typeface="造字工房尚雅体演示版常规体" pitchFamily="50" charset="-122"/>
              <a:ea typeface="造字工房尚雅体演示版常规体" pitchFamily="50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783343" y="704007"/>
            <a:ext cx="36004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8423920" y="344379"/>
            <a:ext cx="36004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8067436" y="704379"/>
            <a:ext cx="36004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8785303" y="-3083"/>
            <a:ext cx="36004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7380312" y="704379"/>
            <a:ext cx="36004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7707396" y="356917"/>
            <a:ext cx="36004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8067436" y="5148"/>
            <a:ext cx="36004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2"/>
          <p:cNvSpPr/>
          <p:nvPr/>
        </p:nvSpPr>
        <p:spPr>
          <a:xfrm>
            <a:off x="1549583" y="1940025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latin typeface="幼圆" panose="02010509060101010101" pitchFamily="49" charset="-122"/>
                <a:ea typeface="幼圆" panose="02010509060101010101" pitchFamily="49" charset="-122"/>
              </a:rPr>
              <a:t>档    案</a:t>
            </a:r>
            <a:r>
              <a:rPr lang="en-US" altLang="zh-CN" b="1" dirty="0" smtClean="0">
                <a:latin typeface="+mn-ea"/>
              </a:rPr>
              <a:t> </a:t>
            </a:r>
            <a:endParaRPr lang="zh-CN" altLang="en-US" b="1" dirty="0">
              <a:latin typeface="+mn-ea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3645749" y="1940025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latin typeface="幼圆" panose="02010509060101010101" pitchFamily="49" charset="-122"/>
                <a:ea typeface="幼圆" panose="02010509060101010101" pitchFamily="49" charset="-122"/>
              </a:rPr>
              <a:t>促    销</a:t>
            </a:r>
            <a:endParaRPr lang="zh-CN" altLang="en-US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5741914" y="1940025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latin typeface="幼圆" panose="02010509060101010101" pitchFamily="49" charset="-122"/>
                <a:ea typeface="幼圆" panose="02010509060101010101" pitchFamily="49" charset="-122"/>
              </a:rPr>
              <a:t>零    售</a:t>
            </a:r>
            <a:endParaRPr lang="zh-CN" altLang="en-US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1549583" y="2870331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latin typeface="幼圆" panose="02010509060101010101" pitchFamily="49" charset="-122"/>
                <a:ea typeface="幼圆" panose="02010509060101010101" pitchFamily="49" charset="-122"/>
              </a:rPr>
              <a:t>采    购</a:t>
            </a:r>
            <a:endParaRPr lang="zh-CN" altLang="en-US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3645749" y="2870331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latin typeface="幼圆" panose="02010509060101010101" pitchFamily="49" charset="-122"/>
                <a:ea typeface="幼圆" panose="02010509060101010101" pitchFamily="49" charset="-122"/>
              </a:rPr>
              <a:t>批    发</a:t>
            </a:r>
            <a:endParaRPr lang="zh-CN" altLang="en-US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5741914" y="2870331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latin typeface="幼圆" panose="02010509060101010101" pitchFamily="49" charset="-122"/>
                <a:ea typeface="幼圆" panose="02010509060101010101" pitchFamily="49" charset="-122"/>
              </a:rPr>
              <a:t>仓    库</a:t>
            </a:r>
            <a:endParaRPr lang="zh-CN" altLang="en-US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1549583" y="3800637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latin typeface="幼圆" panose="02010509060101010101" pitchFamily="49" charset="-122"/>
                <a:ea typeface="幼圆" panose="02010509060101010101" pitchFamily="49" charset="-122"/>
              </a:rPr>
              <a:t>配    送</a:t>
            </a:r>
            <a:endParaRPr lang="zh-CN" altLang="en-US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3645749" y="3800637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latin typeface="幼圆" panose="02010509060101010101" pitchFamily="49" charset="-122"/>
                <a:ea typeface="幼圆" panose="02010509060101010101" pitchFamily="49" charset="-122"/>
              </a:rPr>
              <a:t>会    员</a:t>
            </a:r>
            <a:endParaRPr lang="zh-CN" altLang="en-US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5741914" y="3800637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latin typeface="幼圆" panose="02010509060101010101" pitchFamily="49" charset="-122"/>
                <a:ea typeface="幼圆" panose="02010509060101010101" pitchFamily="49" charset="-122"/>
              </a:rPr>
              <a:t>微    店</a:t>
            </a:r>
            <a:endParaRPr lang="zh-CN" altLang="en-US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1549583" y="4730943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latin typeface="幼圆" panose="02010509060101010101" pitchFamily="49" charset="-122"/>
                <a:ea typeface="幼圆" panose="02010509060101010101" pitchFamily="49" charset="-122"/>
              </a:rPr>
              <a:t>考    核</a:t>
            </a:r>
            <a:endParaRPr lang="zh-CN" altLang="en-US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3645749" y="4730943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latin typeface="幼圆" panose="02010509060101010101" pitchFamily="49" charset="-122"/>
                <a:ea typeface="幼圆" panose="02010509060101010101" pitchFamily="49" charset="-122"/>
              </a:rPr>
              <a:t>决    策</a:t>
            </a:r>
            <a:endParaRPr lang="zh-CN" altLang="en-US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4" name="圆角矩形 13"/>
          <p:cNvSpPr/>
          <p:nvPr/>
        </p:nvSpPr>
        <p:spPr>
          <a:xfrm>
            <a:off x="5741914" y="4730943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latin typeface="幼圆" panose="02010509060101010101" pitchFamily="49" charset="-122"/>
                <a:ea typeface="幼圆" panose="02010509060101010101" pitchFamily="49" charset="-122"/>
              </a:rPr>
              <a:t>结    算</a:t>
            </a:r>
            <a:endParaRPr lang="zh-CN" altLang="en-US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5" name="圆角矩形 14"/>
          <p:cNvSpPr/>
          <p:nvPr/>
        </p:nvSpPr>
        <p:spPr>
          <a:xfrm>
            <a:off x="1549583" y="5661248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latin typeface="幼圆" panose="02010509060101010101" pitchFamily="49" charset="-122"/>
                <a:ea typeface="幼圆" panose="02010509060101010101" pitchFamily="49" charset="-122"/>
              </a:rPr>
              <a:t>试    用</a:t>
            </a:r>
            <a:endParaRPr lang="zh-CN" altLang="en-US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6" name="圆角矩形 15"/>
          <p:cNvSpPr/>
          <p:nvPr/>
        </p:nvSpPr>
        <p:spPr>
          <a:xfrm>
            <a:off x="5790332" y="5661248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latin typeface="幼圆" panose="02010509060101010101" pitchFamily="49" charset="-122"/>
                <a:ea typeface="幼圆" panose="02010509060101010101" pitchFamily="49" charset="-122"/>
              </a:rPr>
              <a:t>系    统</a:t>
            </a:r>
            <a:endParaRPr lang="zh-CN" altLang="en-US" b="1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2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功能组成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17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>
            <a:off x="1238504" y="1939455"/>
            <a:ext cx="1317625" cy="503237"/>
          </a:xfrm>
          <a:prstGeom prst="roundRect">
            <a:avLst/>
          </a:prstGeom>
          <a:solidFill>
            <a:srgbClr val="B03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分店区域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cxnSp>
        <p:nvCxnSpPr>
          <p:cNvPr id="5" name="直接箭头连接符 4"/>
          <p:cNvCxnSpPr>
            <a:stCxn id="4" idx="3"/>
          </p:cNvCxnSpPr>
          <p:nvPr/>
        </p:nvCxnSpPr>
        <p:spPr>
          <a:xfrm flipV="1">
            <a:off x="2556129" y="2189060"/>
            <a:ext cx="1117346" cy="2014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圆角矩形 5"/>
          <p:cNvSpPr/>
          <p:nvPr/>
        </p:nvSpPr>
        <p:spPr>
          <a:xfrm>
            <a:off x="3664560" y="1939455"/>
            <a:ext cx="1317625" cy="503237"/>
          </a:xfrm>
          <a:prstGeom prst="roundRect">
            <a:avLst/>
          </a:prstGeom>
          <a:solidFill>
            <a:srgbClr val="B03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分店仓库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3673475" y="3557137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商品档案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1168400" y="2800247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供应商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1187624" y="3560477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品类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1166813" y="4278209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品牌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1166812" y="5121172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商品设置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cxnSp>
        <p:nvCxnSpPr>
          <p:cNvPr id="13" name="直接箭头连接符 12"/>
          <p:cNvCxnSpPr/>
          <p:nvPr/>
        </p:nvCxnSpPr>
        <p:spPr>
          <a:xfrm flipV="1">
            <a:off x="2493526" y="3808755"/>
            <a:ext cx="1185562" cy="3341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9" idx="3"/>
          </p:cNvCxnSpPr>
          <p:nvPr/>
        </p:nvCxnSpPr>
        <p:spPr>
          <a:xfrm flipV="1">
            <a:off x="2486025" y="3051865"/>
            <a:ext cx="600282" cy="1"/>
          </a:xfrm>
          <a:prstGeom prst="line">
            <a:avLst/>
          </a:prstGeom>
          <a:ln w="34925" cmpd="sng">
            <a:solidFill>
              <a:srgbClr val="1A596E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2487600" y="5381745"/>
            <a:ext cx="601870" cy="0"/>
          </a:xfrm>
          <a:prstGeom prst="line">
            <a:avLst/>
          </a:prstGeom>
          <a:ln w="34925" cmpd="sng">
            <a:solidFill>
              <a:srgbClr val="1A596E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H="1">
            <a:off x="3086307" y="3035532"/>
            <a:ext cx="2525" cy="2357936"/>
          </a:xfrm>
          <a:prstGeom prst="line">
            <a:avLst/>
          </a:prstGeom>
          <a:ln w="34925" cmpd="sng">
            <a:solidFill>
              <a:srgbClr val="1A596E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V="1">
            <a:off x="2483768" y="4505925"/>
            <a:ext cx="600282" cy="1"/>
          </a:xfrm>
          <a:prstGeom prst="line">
            <a:avLst/>
          </a:prstGeom>
          <a:ln w="34925" cmpd="sng">
            <a:solidFill>
              <a:srgbClr val="1A596E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4323372" y="4048443"/>
            <a:ext cx="0" cy="901254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圆角矩形 18"/>
          <p:cNvSpPr/>
          <p:nvPr/>
        </p:nvSpPr>
        <p:spPr>
          <a:xfrm>
            <a:off x="3779912" y="4949697"/>
            <a:ext cx="1080443" cy="674712"/>
          </a:xfrm>
          <a:prstGeom prst="roundRect">
            <a:avLst/>
          </a:prstGeom>
          <a:solidFill>
            <a:srgbClr val="095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商品调价单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cxnSp>
        <p:nvCxnSpPr>
          <p:cNvPr id="20" name="肘形连接符 19"/>
          <p:cNvCxnSpPr>
            <a:stCxn id="8" idx="3"/>
          </p:cNvCxnSpPr>
          <p:nvPr/>
        </p:nvCxnSpPr>
        <p:spPr>
          <a:xfrm flipV="1">
            <a:off x="4991100" y="3386080"/>
            <a:ext cx="1525588" cy="422676"/>
          </a:xfrm>
          <a:prstGeom prst="bentConnector3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肘形连接符 20"/>
          <p:cNvCxnSpPr>
            <a:stCxn id="8" idx="3"/>
          </p:cNvCxnSpPr>
          <p:nvPr/>
        </p:nvCxnSpPr>
        <p:spPr>
          <a:xfrm>
            <a:off x="4991100" y="3808756"/>
            <a:ext cx="1525588" cy="275824"/>
          </a:xfrm>
          <a:prstGeom prst="bentConnector3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圆角矩形 21"/>
          <p:cNvSpPr/>
          <p:nvPr/>
        </p:nvSpPr>
        <p:spPr>
          <a:xfrm>
            <a:off x="6528411" y="3134461"/>
            <a:ext cx="1317625" cy="503237"/>
          </a:xfrm>
          <a:prstGeom prst="roundRect">
            <a:avLst/>
          </a:prstGeom>
          <a:solidFill>
            <a:srgbClr val="CA52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组合商品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6540133" y="3832961"/>
            <a:ext cx="1317625" cy="503237"/>
          </a:xfrm>
          <a:prstGeom prst="roundRect">
            <a:avLst/>
          </a:prstGeom>
          <a:solidFill>
            <a:srgbClr val="CA52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商品淘汰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24" name="圆角矩形 23"/>
          <p:cNvSpPr/>
          <p:nvPr/>
        </p:nvSpPr>
        <p:spPr>
          <a:xfrm>
            <a:off x="6528410" y="5035434"/>
            <a:ext cx="1317625" cy="503237"/>
          </a:xfrm>
          <a:prstGeom prst="roundRect">
            <a:avLst/>
          </a:prstGeom>
          <a:solidFill>
            <a:srgbClr val="095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调价查询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cxnSp>
        <p:nvCxnSpPr>
          <p:cNvPr id="25" name="直接箭头连接符 24"/>
          <p:cNvCxnSpPr>
            <a:endCxn id="24" idx="1"/>
          </p:cNvCxnSpPr>
          <p:nvPr/>
        </p:nvCxnSpPr>
        <p:spPr>
          <a:xfrm>
            <a:off x="4860355" y="5285729"/>
            <a:ext cx="1668055" cy="1324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组合 27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档  案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30" name="Rectangle 3"/>
            <p:cNvSpPr>
              <a:spLocks noChangeArrowheads="1"/>
            </p:cNvSpPr>
            <p:nvPr/>
          </p:nvSpPr>
          <p:spPr bwMode="auto">
            <a:xfrm>
              <a:off x="3132138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档  案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51520" y="1940400"/>
            <a:ext cx="871296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商品淘汰：总部统一管理商品属性，总部将商品淘汰，则此商品在所有门店淘汰</a:t>
            </a:r>
            <a:endParaRPr lang="en-US" altLang="zh-CN" dirty="0" smtClean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分店商品经营设置：总部可控制各门店销售的商品，不同门店可经营不同的商品</a:t>
            </a:r>
            <a:endParaRPr lang="en-US" altLang="zh-CN" dirty="0" smtClean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批量修改商品信息：总部可快速批量修改商品的部分属性，如类别、提成比率等</a:t>
            </a:r>
            <a:endParaRPr lang="en-US" altLang="zh-CN" dirty="0" smtClean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商品存量指标：可设置库存的上下限，方便总部采购、门店要货</a:t>
            </a:r>
            <a:endParaRPr lang="en-US" altLang="zh-CN" dirty="0" smtClean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商品异常查询：提供价格、成本、毛利、负库存等异常数据的查询</a:t>
            </a:r>
            <a:endParaRPr lang="en-US" altLang="zh-CN" dirty="0" smtClean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闲置商品查询：可快速定位无采购或无销售或无库存的商品</a:t>
            </a:r>
            <a:endParaRPr lang="en-US" altLang="zh-CN" dirty="0" smtClean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buClr>
                <a:srgbClr val="D76C58"/>
              </a:buClr>
              <a:buFont typeface="Wingdings" panose="05000000000000000000" pitchFamily="2" charset="2"/>
              <a:buChar char="u"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促  销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" name="圆角矩形 4"/>
          <p:cNvSpPr/>
          <p:nvPr/>
        </p:nvSpPr>
        <p:spPr>
          <a:xfrm>
            <a:off x="755576" y="1940025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促销方案</a:t>
            </a:r>
            <a:r>
              <a:rPr lang="en-US" altLang="zh-CN" b="1" dirty="0" smtClean="0">
                <a:latin typeface="+mn-ea"/>
              </a:rPr>
              <a:t> </a:t>
            </a:r>
            <a:endParaRPr lang="zh-CN" altLang="en-US" b="1" dirty="0">
              <a:latin typeface="+mn-ea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755576" y="2870331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促销查询</a:t>
            </a:r>
            <a:r>
              <a:rPr lang="en-US" altLang="zh-CN" b="1" dirty="0" smtClean="0">
                <a:latin typeface="+mn-ea"/>
              </a:rPr>
              <a:t> </a:t>
            </a:r>
            <a:endParaRPr lang="zh-CN" altLang="en-US" b="1" dirty="0">
              <a:latin typeface="+mn-ea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755576" y="4730943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latin typeface="+mn-ea"/>
              </a:rPr>
              <a:t>礼券发放</a:t>
            </a:r>
            <a:endParaRPr lang="zh-CN" altLang="en-US" b="1" dirty="0">
              <a:latin typeface="+mn-ea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755576" y="5661248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latin typeface="幼圆" panose="02010509060101010101" pitchFamily="49" charset="-122"/>
                <a:ea typeface="幼圆" panose="02010509060101010101" pitchFamily="49" charset="-122"/>
              </a:rPr>
              <a:t>礼券发放统计</a:t>
            </a:r>
            <a:r>
              <a:rPr lang="en-US" altLang="zh-CN" b="1" dirty="0" smtClean="0">
                <a:latin typeface="+mn-ea"/>
              </a:rPr>
              <a:t> </a:t>
            </a:r>
            <a:endParaRPr lang="zh-CN" altLang="en-US" b="1" dirty="0">
              <a:latin typeface="+mn-e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844824"/>
            <a:ext cx="5954613" cy="4697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圆角矩形 9"/>
          <p:cNvSpPr/>
          <p:nvPr/>
        </p:nvSpPr>
        <p:spPr>
          <a:xfrm>
            <a:off x="755576" y="3800637"/>
            <a:ext cx="1878012" cy="671513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促销推送</a:t>
            </a:r>
            <a:r>
              <a:rPr lang="en-US" altLang="zh-CN" b="1" dirty="0" smtClean="0">
                <a:latin typeface="+mn-ea"/>
              </a:rPr>
              <a:t> </a:t>
            </a:r>
            <a:endParaRPr lang="zh-CN" altLang="en-US" b="1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促销示例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51520" y="1940400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rPr>
              <a:t>满</a:t>
            </a:r>
            <a:r>
              <a:rPr lang="en-US" altLang="zh-C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rPr>
              <a:t>199</a:t>
            </a:r>
            <a:r>
              <a:rPr lang="zh-CN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rPr>
              <a:t>元减</a:t>
            </a:r>
            <a:r>
              <a:rPr lang="en-US" altLang="zh-C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rPr>
              <a:t>100</a:t>
            </a:r>
            <a:r>
              <a:rPr lang="zh-CN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rPr>
              <a:t>元</a:t>
            </a:r>
            <a:endParaRPr lang="en-US" altLang="zh-CN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>
              <a:lnSpc>
                <a:spcPct val="200000"/>
              </a:lnSpc>
              <a:buClr>
                <a:srgbClr val="D76C58"/>
              </a:buClr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可以指定促销的范围，可选“全场”、“类别”、“品牌”、“商品”</a:t>
            </a:r>
            <a:endParaRPr lang="en-US" altLang="zh-CN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180" y="44624"/>
            <a:ext cx="3543300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251" y="3140730"/>
            <a:ext cx="6715125" cy="2939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促销示例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51520" y="1940400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rPr>
              <a:t>两</a:t>
            </a:r>
            <a:r>
              <a:rPr lang="zh-CN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rPr>
              <a:t>件九折；三件八五折</a:t>
            </a:r>
            <a:endParaRPr lang="en-US" altLang="zh-CN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>
              <a:lnSpc>
                <a:spcPct val="200000"/>
              </a:lnSpc>
              <a:buClr>
                <a:srgbClr val="D76C58"/>
              </a:buClr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可以指定促销的范围，可选“全场”、“类别”、“品牌”、“商品”</a:t>
            </a:r>
            <a:endParaRPr lang="en-US" altLang="zh-CN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414" y="113730"/>
            <a:ext cx="4766082" cy="866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966" y="3140729"/>
            <a:ext cx="6696075" cy="3353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9144000" cy="1064379"/>
          </a:xfrm>
          <a:prstGeom prst="rect">
            <a:avLst/>
          </a:prstGeom>
          <a:solidFill>
            <a:srgbClr val="00B050">
              <a:alpha val="8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6609075"/>
            <a:ext cx="9144000" cy="260648"/>
          </a:xfrm>
          <a:prstGeom prst="rect">
            <a:avLst/>
          </a:prstGeom>
          <a:solidFill>
            <a:srgbClr val="1B81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267744" y="2923290"/>
            <a:ext cx="46085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dirty="0" smtClean="0">
                <a:latin typeface="造字工房尚雅体演示版常规体" pitchFamily="50" charset="-122"/>
                <a:ea typeface="造字工房尚雅体演示版常规体" pitchFamily="50" charset="-122"/>
              </a:rPr>
              <a:t>特色功能</a:t>
            </a:r>
            <a:endParaRPr lang="zh-CN" altLang="en-US" sz="6000" dirty="0">
              <a:latin typeface="造字工房尚雅体演示版常规体" pitchFamily="50" charset="-122"/>
              <a:ea typeface="造字工房尚雅体演示版常规体" pitchFamily="50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783343" y="704007"/>
            <a:ext cx="36004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8423920" y="344379"/>
            <a:ext cx="36004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8067436" y="704379"/>
            <a:ext cx="36004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8785303" y="-3083"/>
            <a:ext cx="36004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7380312" y="704379"/>
            <a:ext cx="36004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7707396" y="356917"/>
            <a:ext cx="36004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8067436" y="5148"/>
            <a:ext cx="360040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采  购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" name="圆角矩形 4"/>
          <p:cNvSpPr/>
          <p:nvPr/>
        </p:nvSpPr>
        <p:spPr>
          <a:xfrm>
            <a:off x="2559411" y="1939455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订单跟踪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395536" y="3068960"/>
            <a:ext cx="1317625" cy="503237"/>
          </a:xfrm>
          <a:prstGeom prst="roundRect">
            <a:avLst/>
          </a:prstGeom>
          <a:solidFill>
            <a:srgbClr val="B03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补货分析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414840" y="3861048"/>
            <a:ext cx="1317625" cy="503237"/>
          </a:xfrm>
          <a:prstGeom prst="roundRect">
            <a:avLst/>
          </a:prstGeom>
          <a:solidFill>
            <a:srgbClr val="B03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导购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2555776" y="3357811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采购订货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4669272" y="3357811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采购入库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6782767" y="3357811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库存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4696170" y="4523718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采购退货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4" name="圆角矩形 13"/>
          <p:cNvSpPr/>
          <p:nvPr/>
        </p:nvSpPr>
        <p:spPr>
          <a:xfrm>
            <a:off x="2617638" y="4523718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退货通知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cxnSp>
        <p:nvCxnSpPr>
          <p:cNvPr id="16" name="肘形连接符 15"/>
          <p:cNvCxnSpPr>
            <a:stCxn id="6" idx="3"/>
            <a:endCxn id="10" idx="1"/>
          </p:cNvCxnSpPr>
          <p:nvPr/>
        </p:nvCxnSpPr>
        <p:spPr>
          <a:xfrm>
            <a:off x="1713161" y="3320579"/>
            <a:ext cx="842615" cy="288851"/>
          </a:xfrm>
          <a:prstGeom prst="bentConnector3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肘形连接符 17"/>
          <p:cNvCxnSpPr/>
          <p:nvPr/>
        </p:nvCxnSpPr>
        <p:spPr>
          <a:xfrm flipV="1">
            <a:off x="1720742" y="3616353"/>
            <a:ext cx="823311" cy="496314"/>
          </a:xfrm>
          <a:prstGeom prst="bentConnector3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>
            <a:stCxn id="10" idx="3"/>
            <a:endCxn id="11" idx="1"/>
          </p:cNvCxnSpPr>
          <p:nvPr/>
        </p:nvCxnSpPr>
        <p:spPr>
          <a:xfrm>
            <a:off x="3873401" y="3609430"/>
            <a:ext cx="795871" cy="0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>
            <a:stCxn id="11" idx="3"/>
            <a:endCxn id="12" idx="1"/>
          </p:cNvCxnSpPr>
          <p:nvPr/>
        </p:nvCxnSpPr>
        <p:spPr>
          <a:xfrm>
            <a:off x="5986897" y="3609430"/>
            <a:ext cx="795870" cy="0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肘形连接符 24"/>
          <p:cNvCxnSpPr>
            <a:stCxn id="13" idx="3"/>
            <a:endCxn id="12" idx="2"/>
          </p:cNvCxnSpPr>
          <p:nvPr/>
        </p:nvCxnSpPr>
        <p:spPr>
          <a:xfrm flipV="1">
            <a:off x="6013795" y="3861048"/>
            <a:ext cx="1427785" cy="914289"/>
          </a:xfrm>
          <a:prstGeom prst="bentConnector2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>
            <a:stCxn id="5" idx="2"/>
            <a:endCxn id="10" idx="0"/>
          </p:cNvCxnSpPr>
          <p:nvPr/>
        </p:nvCxnSpPr>
        <p:spPr>
          <a:xfrm flipH="1">
            <a:off x="3214589" y="2442692"/>
            <a:ext cx="3635" cy="915119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>
            <a:stCxn id="14" idx="3"/>
            <a:endCxn id="13" idx="1"/>
          </p:cNvCxnSpPr>
          <p:nvPr/>
        </p:nvCxnSpPr>
        <p:spPr>
          <a:xfrm>
            <a:off x="3935263" y="4775337"/>
            <a:ext cx="760907" cy="0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圆角矩形 29"/>
          <p:cNvSpPr/>
          <p:nvPr/>
        </p:nvSpPr>
        <p:spPr>
          <a:xfrm>
            <a:off x="4110264" y="5661248"/>
            <a:ext cx="1317625" cy="503237"/>
          </a:xfrm>
          <a:prstGeom prst="roundRect">
            <a:avLst/>
          </a:prstGeom>
          <a:solidFill>
            <a:srgbClr val="095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采购查询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31" name="圆角矩形 30"/>
          <p:cNvSpPr/>
          <p:nvPr/>
        </p:nvSpPr>
        <p:spPr>
          <a:xfrm>
            <a:off x="1835696" y="5661248"/>
            <a:ext cx="1317625" cy="503237"/>
          </a:xfrm>
          <a:prstGeom prst="roundRect">
            <a:avLst/>
          </a:prstGeom>
          <a:solidFill>
            <a:srgbClr val="095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供应商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cxnSp>
        <p:nvCxnSpPr>
          <p:cNvPr id="33" name="肘形连接符 32"/>
          <p:cNvCxnSpPr>
            <a:stCxn id="11" idx="2"/>
            <a:endCxn id="14" idx="0"/>
          </p:cNvCxnSpPr>
          <p:nvPr/>
        </p:nvCxnSpPr>
        <p:spPr>
          <a:xfrm rot="5400000">
            <a:off x="3970933" y="3166566"/>
            <a:ext cx="662670" cy="2051634"/>
          </a:xfrm>
          <a:prstGeom prst="bentConnector3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圆角矩形 33"/>
          <p:cNvSpPr/>
          <p:nvPr/>
        </p:nvSpPr>
        <p:spPr>
          <a:xfrm>
            <a:off x="6384832" y="5661248"/>
            <a:ext cx="1317625" cy="503237"/>
          </a:xfrm>
          <a:prstGeom prst="roundRect">
            <a:avLst/>
          </a:prstGeom>
          <a:solidFill>
            <a:srgbClr val="095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单据批量打印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采  购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51520" y="1940400"/>
            <a:ext cx="8712968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按库存量指标、或安全库存自动补货。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采购收货单审核后，自动更新商品档案进货价、主供应商。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采购时，如果商品不存在，自动从标准库中加入新品。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进价默认值可根据实际需要灵活设置（最近进价、约定价格、进货价、供应商最新进价等）。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采购入库时可录入数量、</a:t>
            </a: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总价，反算但本次入库单价。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采购订单有效天数设置、入库次数限制、入库数量限制、有效期内商品重复提示。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必须按单采购、退货的限制。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提供进货价、退货价与成本价或进价相比较的功能。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自动补货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1916832"/>
            <a:ext cx="6477000" cy="3876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零  售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sp>
        <p:nvSpPr>
          <p:cNvPr id="5" name="圆角矩形 4"/>
          <p:cNvSpPr/>
          <p:nvPr/>
        </p:nvSpPr>
        <p:spPr>
          <a:xfrm>
            <a:off x="1131582" y="2712410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atin typeface="幼圆" panose="02010509060101010101" pitchFamily="49" charset="-122"/>
                <a:ea typeface="幼圆" panose="02010509060101010101" pitchFamily="49" charset="-122"/>
              </a:rPr>
              <a:t>POS</a:t>
            </a: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登记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6372200" y="1939454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流水查询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1115616" y="4240220"/>
            <a:ext cx="1317625" cy="503237"/>
          </a:xfrm>
          <a:prstGeom prst="roundRect">
            <a:avLst/>
          </a:prstGeom>
          <a:solidFill>
            <a:srgbClr val="B03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条码价签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6372200" y="2964028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收</a:t>
            </a: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银对账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6372200" y="3988602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销售汇总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6372200" y="5013176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毛利汇总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4" name="圆角矩形 13"/>
          <p:cNvSpPr/>
          <p:nvPr/>
        </p:nvSpPr>
        <p:spPr>
          <a:xfrm>
            <a:off x="3779912" y="2460791"/>
            <a:ext cx="1317625" cy="503237"/>
          </a:xfrm>
          <a:prstGeom prst="roundRect">
            <a:avLst/>
          </a:prstGeom>
          <a:solidFill>
            <a:srgbClr val="B03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营业员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5" name="圆角矩形 14"/>
          <p:cNvSpPr/>
          <p:nvPr/>
        </p:nvSpPr>
        <p:spPr>
          <a:xfrm>
            <a:off x="3779912" y="3556963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atin typeface="幼圆" panose="02010509060101010101" pitchFamily="49" charset="-122"/>
                <a:ea typeface="幼圆" panose="02010509060101010101" pitchFamily="49" charset="-122"/>
              </a:rPr>
              <a:t>POS</a:t>
            </a: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销售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6" name="圆角矩形 15"/>
          <p:cNvSpPr/>
          <p:nvPr/>
        </p:nvSpPr>
        <p:spPr>
          <a:xfrm>
            <a:off x="3779912" y="4653136"/>
            <a:ext cx="1317625" cy="503237"/>
          </a:xfrm>
          <a:prstGeom prst="roundRect">
            <a:avLst/>
          </a:prstGeom>
          <a:solidFill>
            <a:srgbClr val="095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atin typeface="幼圆" panose="02010509060101010101" pitchFamily="49" charset="-122"/>
                <a:ea typeface="幼圆" panose="02010509060101010101" pitchFamily="49" charset="-122"/>
              </a:rPr>
              <a:t>POS</a:t>
            </a: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销售分析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cxnSp>
        <p:nvCxnSpPr>
          <p:cNvPr id="27" name="直接连接符 26"/>
          <p:cNvCxnSpPr>
            <a:stCxn id="6" idx="1"/>
          </p:cNvCxnSpPr>
          <p:nvPr/>
        </p:nvCxnSpPr>
        <p:spPr>
          <a:xfrm flipH="1" flipV="1">
            <a:off x="5868144" y="2191072"/>
            <a:ext cx="504056" cy="1"/>
          </a:xfrm>
          <a:prstGeom prst="line">
            <a:avLst/>
          </a:prstGeom>
          <a:ln w="34925" cmpd="sng">
            <a:solidFill>
              <a:srgbClr val="1A596E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>
            <a:off x="5868144" y="2191072"/>
            <a:ext cx="0" cy="3073722"/>
          </a:xfrm>
          <a:prstGeom prst="line">
            <a:avLst/>
          </a:prstGeom>
          <a:ln w="34925" cmpd="sng">
            <a:solidFill>
              <a:srgbClr val="1A596E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/>
          <p:cNvCxnSpPr>
            <a:stCxn id="13" idx="1"/>
          </p:cNvCxnSpPr>
          <p:nvPr/>
        </p:nvCxnSpPr>
        <p:spPr>
          <a:xfrm flipH="1" flipV="1">
            <a:off x="5868144" y="5264794"/>
            <a:ext cx="504056" cy="1"/>
          </a:xfrm>
          <a:prstGeom prst="line">
            <a:avLst/>
          </a:prstGeom>
          <a:ln w="34925" cmpd="sng">
            <a:solidFill>
              <a:srgbClr val="1A596E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>
            <a:stCxn id="10" idx="1"/>
          </p:cNvCxnSpPr>
          <p:nvPr/>
        </p:nvCxnSpPr>
        <p:spPr>
          <a:xfrm flipH="1" flipV="1">
            <a:off x="5868144" y="3215646"/>
            <a:ext cx="504056" cy="1"/>
          </a:xfrm>
          <a:prstGeom prst="line">
            <a:avLst/>
          </a:prstGeom>
          <a:ln w="34925" cmpd="sng">
            <a:solidFill>
              <a:srgbClr val="1A596E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>
            <a:stCxn id="12" idx="1"/>
          </p:cNvCxnSpPr>
          <p:nvPr/>
        </p:nvCxnSpPr>
        <p:spPr>
          <a:xfrm flipH="1" flipV="1">
            <a:off x="5868144" y="4240220"/>
            <a:ext cx="504056" cy="1"/>
          </a:xfrm>
          <a:prstGeom prst="line">
            <a:avLst/>
          </a:prstGeom>
          <a:ln w="34925" cmpd="sng">
            <a:solidFill>
              <a:srgbClr val="1A596E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>
            <a:stCxn id="15" idx="3"/>
          </p:cNvCxnSpPr>
          <p:nvPr/>
        </p:nvCxnSpPr>
        <p:spPr>
          <a:xfrm flipV="1">
            <a:off x="5097537" y="3808581"/>
            <a:ext cx="770607" cy="1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>
            <a:stCxn id="5" idx="3"/>
          </p:cNvCxnSpPr>
          <p:nvPr/>
        </p:nvCxnSpPr>
        <p:spPr>
          <a:xfrm flipV="1">
            <a:off x="2449207" y="2964028"/>
            <a:ext cx="466609" cy="1"/>
          </a:xfrm>
          <a:prstGeom prst="line">
            <a:avLst/>
          </a:prstGeom>
          <a:ln w="34925" cmpd="sng">
            <a:solidFill>
              <a:srgbClr val="1A596E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/>
        </p:nvCxnSpPr>
        <p:spPr>
          <a:xfrm>
            <a:off x="2915816" y="2964029"/>
            <a:ext cx="0" cy="1527809"/>
          </a:xfrm>
          <a:prstGeom prst="line">
            <a:avLst/>
          </a:prstGeom>
          <a:ln w="34925" cmpd="sng">
            <a:solidFill>
              <a:srgbClr val="1A596E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>
            <a:stCxn id="9" idx="3"/>
          </p:cNvCxnSpPr>
          <p:nvPr/>
        </p:nvCxnSpPr>
        <p:spPr>
          <a:xfrm flipV="1">
            <a:off x="2433241" y="4491838"/>
            <a:ext cx="482575" cy="1"/>
          </a:xfrm>
          <a:prstGeom prst="line">
            <a:avLst/>
          </a:prstGeom>
          <a:ln w="34925" cmpd="sng">
            <a:solidFill>
              <a:srgbClr val="1A596E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>
            <a:stCxn id="15" idx="1"/>
          </p:cNvCxnSpPr>
          <p:nvPr/>
        </p:nvCxnSpPr>
        <p:spPr>
          <a:xfrm flipH="1">
            <a:off x="2915816" y="3808582"/>
            <a:ext cx="864096" cy="0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零  售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51520" y="1940400"/>
            <a:ext cx="8712968" cy="3351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商品销售查询</a:t>
            </a:r>
            <a:r>
              <a:rPr lang="en-US" altLang="zh-CN" dirty="0">
                <a:latin typeface="幼圆" panose="02010509060101010101" pitchFamily="49" charset="-122"/>
                <a:ea typeface="幼圆" panose="02010509060101010101" pitchFamily="49" charset="-122"/>
              </a:rPr>
              <a:t>:</a:t>
            </a: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从各种角度统计商品零售情况，包括：商品、类别、分部销售汇总等等。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收银对帐</a:t>
            </a:r>
            <a:r>
              <a:rPr lang="en-US" altLang="zh-CN" dirty="0">
                <a:latin typeface="幼圆" panose="02010509060101010101" pitchFamily="49" charset="-122"/>
                <a:ea typeface="幼圆" panose="02010509060101010101" pitchFamily="49" charset="-122"/>
              </a:rPr>
              <a:t>:</a:t>
            </a: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包括：收银员对帐表、收银员让利表、营业员对帐表等。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流水查询</a:t>
            </a:r>
            <a:r>
              <a:rPr lang="en-US" altLang="zh-CN" dirty="0">
                <a:latin typeface="幼圆" panose="02010509060101010101" pitchFamily="49" charset="-122"/>
                <a:ea typeface="幼圆" panose="02010509060101010101" pitchFamily="49" charset="-122"/>
              </a:rPr>
              <a:t>:</a:t>
            </a: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查询商品销售流水和收银流水，并可在电脑上还原小票。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条码标签打印</a:t>
            </a:r>
            <a:r>
              <a:rPr lang="en-US" altLang="zh-CN" dirty="0">
                <a:latin typeface="幼圆" panose="02010509060101010101" pitchFamily="49" charset="-122"/>
                <a:ea typeface="幼圆" panose="02010509060101010101" pitchFamily="49" charset="-122"/>
              </a:rPr>
              <a:t>:</a:t>
            </a: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代理收银，总部或者办事处可以对没有电脑系统的门店代录销售信息，以便总部统计销售。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报表</a:t>
            </a:r>
            <a:r>
              <a:rPr lang="en-US" altLang="zh-CN" dirty="0">
                <a:latin typeface="幼圆" panose="02010509060101010101" pitchFamily="49" charset="-122"/>
                <a:ea typeface="幼圆" panose="02010509060101010101" pitchFamily="49" charset="-122"/>
              </a:rPr>
              <a:t>:</a:t>
            </a: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包括时段销售分析，客单分析，营业员销售提成，品牌销售汇总。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销售报表</a:t>
            </a:r>
            <a:r>
              <a:rPr lang="en-US" altLang="zh-CN" dirty="0">
                <a:latin typeface="幼圆" panose="02010509060101010101" pitchFamily="49" charset="-122"/>
                <a:ea typeface="幼圆" panose="02010509060101010101" pitchFamily="49" charset="-122"/>
              </a:rPr>
              <a:t>:</a:t>
            </a: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提供了从不同角度统计的销售报表，供企业作为销售分析和决策的依据。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批  发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sp>
        <p:nvSpPr>
          <p:cNvPr id="5" name="圆角矩形 4"/>
          <p:cNvSpPr/>
          <p:nvPr/>
        </p:nvSpPr>
        <p:spPr>
          <a:xfrm>
            <a:off x="2617638" y="3208303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订货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4870029" y="3208303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销售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7176924" y="3208302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库存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755576" y="2492896"/>
            <a:ext cx="1317625" cy="503237"/>
          </a:xfrm>
          <a:prstGeom prst="roundRect">
            <a:avLst/>
          </a:prstGeom>
          <a:solidFill>
            <a:srgbClr val="B03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客户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755576" y="3933056"/>
            <a:ext cx="1317625" cy="503237"/>
          </a:xfrm>
          <a:prstGeom prst="roundRect">
            <a:avLst/>
          </a:prstGeom>
          <a:solidFill>
            <a:srgbClr val="B03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客户</a:t>
            </a:r>
            <a:r>
              <a:rPr lang="en-US" altLang="zh-CN" dirty="0" smtClean="0">
                <a:latin typeface="幼圆" panose="02010509060101010101" pitchFamily="49" charset="-122"/>
                <a:ea typeface="幼圆" panose="02010509060101010101" pitchFamily="49" charset="-122"/>
              </a:rPr>
              <a:t>-</a:t>
            </a: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商品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4870029" y="1940400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退货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1958825" y="4869160"/>
            <a:ext cx="1317625" cy="503237"/>
          </a:xfrm>
          <a:prstGeom prst="roundRect">
            <a:avLst/>
          </a:prstGeom>
          <a:solidFill>
            <a:srgbClr val="095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批发销售查询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3709334" y="4869160"/>
            <a:ext cx="1317625" cy="503237"/>
          </a:xfrm>
          <a:prstGeom prst="roundRect">
            <a:avLst/>
          </a:prstGeom>
          <a:solidFill>
            <a:srgbClr val="095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客户销售查询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5459843" y="4869159"/>
            <a:ext cx="1317625" cy="503237"/>
          </a:xfrm>
          <a:prstGeom prst="roundRect">
            <a:avLst/>
          </a:prstGeom>
          <a:solidFill>
            <a:srgbClr val="095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批发毛利查询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4" name="圆角矩形 13"/>
          <p:cNvSpPr/>
          <p:nvPr/>
        </p:nvSpPr>
        <p:spPr>
          <a:xfrm>
            <a:off x="7210351" y="4869160"/>
            <a:ext cx="1317625" cy="503237"/>
          </a:xfrm>
          <a:prstGeom prst="roundRect">
            <a:avLst/>
          </a:prstGeom>
          <a:solidFill>
            <a:srgbClr val="095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业务员销售提成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cxnSp>
        <p:nvCxnSpPr>
          <p:cNvPr id="16" name="直接箭头连接符 15"/>
          <p:cNvCxnSpPr>
            <a:stCxn id="10" idx="2"/>
            <a:endCxn id="6" idx="0"/>
          </p:cNvCxnSpPr>
          <p:nvPr/>
        </p:nvCxnSpPr>
        <p:spPr>
          <a:xfrm>
            <a:off x="5528842" y="2443637"/>
            <a:ext cx="0" cy="764666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肘形连接符 17"/>
          <p:cNvCxnSpPr>
            <a:stCxn id="8" idx="3"/>
            <a:endCxn id="5" idx="1"/>
          </p:cNvCxnSpPr>
          <p:nvPr/>
        </p:nvCxnSpPr>
        <p:spPr>
          <a:xfrm>
            <a:off x="2073201" y="2744515"/>
            <a:ext cx="544437" cy="715407"/>
          </a:xfrm>
          <a:prstGeom prst="bentConnector3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肘形连接符 19"/>
          <p:cNvCxnSpPr>
            <a:stCxn id="9" idx="3"/>
            <a:endCxn id="5" idx="1"/>
          </p:cNvCxnSpPr>
          <p:nvPr/>
        </p:nvCxnSpPr>
        <p:spPr>
          <a:xfrm flipV="1">
            <a:off x="2073201" y="3459922"/>
            <a:ext cx="544437" cy="724753"/>
          </a:xfrm>
          <a:prstGeom prst="bentConnector3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>
            <a:stCxn id="5" idx="3"/>
            <a:endCxn id="6" idx="1"/>
          </p:cNvCxnSpPr>
          <p:nvPr/>
        </p:nvCxnSpPr>
        <p:spPr>
          <a:xfrm>
            <a:off x="3935263" y="3459922"/>
            <a:ext cx="934766" cy="0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>
            <a:stCxn id="6" idx="3"/>
            <a:endCxn id="7" idx="1"/>
          </p:cNvCxnSpPr>
          <p:nvPr/>
        </p:nvCxnSpPr>
        <p:spPr>
          <a:xfrm flipV="1">
            <a:off x="6187654" y="3459921"/>
            <a:ext cx="989270" cy="1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>
            <a:stCxn id="11" idx="0"/>
          </p:cNvCxnSpPr>
          <p:nvPr/>
        </p:nvCxnSpPr>
        <p:spPr>
          <a:xfrm flipV="1">
            <a:off x="2617638" y="4293096"/>
            <a:ext cx="0" cy="576064"/>
          </a:xfrm>
          <a:prstGeom prst="line">
            <a:avLst/>
          </a:prstGeom>
          <a:ln w="34925" cmpd="sng">
            <a:solidFill>
              <a:srgbClr val="1A596E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>
            <a:stCxn id="14" idx="0"/>
          </p:cNvCxnSpPr>
          <p:nvPr/>
        </p:nvCxnSpPr>
        <p:spPr>
          <a:xfrm flipV="1">
            <a:off x="7869164" y="4293096"/>
            <a:ext cx="0" cy="576064"/>
          </a:xfrm>
          <a:prstGeom prst="line">
            <a:avLst/>
          </a:prstGeom>
          <a:ln w="34925" cmpd="sng">
            <a:solidFill>
              <a:srgbClr val="1A596E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/>
          <p:cNvCxnSpPr/>
          <p:nvPr/>
        </p:nvCxnSpPr>
        <p:spPr>
          <a:xfrm>
            <a:off x="2617638" y="4293096"/>
            <a:ext cx="5251526" cy="0"/>
          </a:xfrm>
          <a:prstGeom prst="line">
            <a:avLst/>
          </a:prstGeom>
          <a:ln w="34925" cmpd="sng">
            <a:solidFill>
              <a:srgbClr val="1A596E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>
            <a:stCxn id="12" idx="0"/>
          </p:cNvCxnSpPr>
          <p:nvPr/>
        </p:nvCxnSpPr>
        <p:spPr>
          <a:xfrm flipH="1" flipV="1">
            <a:off x="4368146" y="4293096"/>
            <a:ext cx="1" cy="576064"/>
          </a:xfrm>
          <a:prstGeom prst="line">
            <a:avLst/>
          </a:prstGeom>
          <a:ln w="34925" cmpd="sng">
            <a:solidFill>
              <a:srgbClr val="1A596E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>
            <a:stCxn id="13" idx="0"/>
          </p:cNvCxnSpPr>
          <p:nvPr/>
        </p:nvCxnSpPr>
        <p:spPr>
          <a:xfrm flipH="1" flipV="1">
            <a:off x="6118655" y="4293096"/>
            <a:ext cx="1" cy="576063"/>
          </a:xfrm>
          <a:prstGeom prst="line">
            <a:avLst/>
          </a:prstGeom>
          <a:ln w="34925" cmpd="sng">
            <a:solidFill>
              <a:srgbClr val="1A596E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>
            <a:stCxn id="6" idx="2"/>
          </p:cNvCxnSpPr>
          <p:nvPr/>
        </p:nvCxnSpPr>
        <p:spPr>
          <a:xfrm>
            <a:off x="5528842" y="3711540"/>
            <a:ext cx="0" cy="581556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肘形连接符 38"/>
          <p:cNvCxnSpPr>
            <a:stCxn id="10" idx="3"/>
            <a:endCxn id="7" idx="0"/>
          </p:cNvCxnSpPr>
          <p:nvPr/>
        </p:nvCxnSpPr>
        <p:spPr>
          <a:xfrm>
            <a:off x="6187654" y="2192019"/>
            <a:ext cx="1648083" cy="1016283"/>
          </a:xfrm>
          <a:prstGeom prst="bentConnector2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批  发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51520" y="1940400"/>
            <a:ext cx="87129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批发销售单具有快速录入功能，可迅速实现大量商品的录入，省时省力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批发销售增加客户对应类别，品牌优惠；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突出某一个商品的约定价格，实际批发销售过程中取商品约定价格；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调价单支持多批发价一次性调整；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销售整</a:t>
            </a: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单优惠，可输入优惠总额；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批发</a:t>
            </a: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销售订单状态</a:t>
            </a: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跟踪，随时跟进订货情况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提供客户预收款、费用、结算的完整流程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批发</a:t>
            </a: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销售单据审核即刻提示结算，提高效率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业务员提成管理</a:t>
            </a:r>
            <a:endParaRPr lang="en-US" altLang="zh-CN" dirty="0" smtClean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多样的销售、毛利报表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会  员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grpSp>
        <p:nvGrpSpPr>
          <p:cNvPr id="32" name="Group 385"/>
          <p:cNvGrpSpPr/>
          <p:nvPr/>
        </p:nvGrpSpPr>
        <p:grpSpPr>
          <a:xfrm>
            <a:off x="4770868" y="5439451"/>
            <a:ext cx="1113106" cy="1114959"/>
            <a:chOff x="162568" y="177766"/>
            <a:chExt cx="1894676" cy="1897830"/>
          </a:xfrm>
        </p:grpSpPr>
        <p:sp>
          <p:nvSpPr>
            <p:cNvPr id="34" name="Shape 383"/>
            <p:cNvSpPr/>
            <p:nvPr/>
          </p:nvSpPr>
          <p:spPr>
            <a:xfrm rot="10800000" flipH="1">
              <a:off x="162568" y="177766"/>
              <a:ext cx="1894676" cy="18978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6" h="21552" extrusionOk="0">
                  <a:moveTo>
                    <a:pt x="20733" y="11404"/>
                  </a:moveTo>
                  <a:cubicBezTo>
                    <a:pt x="20356" y="11263"/>
                    <a:pt x="19979" y="11122"/>
                    <a:pt x="19955" y="11098"/>
                  </a:cubicBezTo>
                  <a:cubicBezTo>
                    <a:pt x="19884" y="11027"/>
                    <a:pt x="19931" y="10792"/>
                    <a:pt x="19931" y="10792"/>
                  </a:cubicBezTo>
                  <a:cubicBezTo>
                    <a:pt x="19931" y="10768"/>
                    <a:pt x="19931" y="10768"/>
                    <a:pt x="19931" y="10768"/>
                  </a:cubicBezTo>
                  <a:cubicBezTo>
                    <a:pt x="19931" y="10768"/>
                    <a:pt x="19908" y="10509"/>
                    <a:pt x="19955" y="10462"/>
                  </a:cubicBezTo>
                  <a:cubicBezTo>
                    <a:pt x="19979" y="10415"/>
                    <a:pt x="20356" y="10321"/>
                    <a:pt x="20733" y="10179"/>
                  </a:cubicBezTo>
                  <a:cubicBezTo>
                    <a:pt x="21110" y="10038"/>
                    <a:pt x="21488" y="9897"/>
                    <a:pt x="21511" y="9826"/>
                  </a:cubicBezTo>
                  <a:cubicBezTo>
                    <a:pt x="21582" y="9732"/>
                    <a:pt x="21535" y="9355"/>
                    <a:pt x="21441" y="9261"/>
                  </a:cubicBezTo>
                  <a:cubicBezTo>
                    <a:pt x="21417" y="9214"/>
                    <a:pt x="21016" y="9143"/>
                    <a:pt x="20615" y="9096"/>
                  </a:cubicBezTo>
                  <a:cubicBezTo>
                    <a:pt x="20214" y="9049"/>
                    <a:pt x="19813" y="9002"/>
                    <a:pt x="19790" y="8978"/>
                  </a:cubicBezTo>
                  <a:cubicBezTo>
                    <a:pt x="19696" y="8931"/>
                    <a:pt x="19672" y="8672"/>
                    <a:pt x="19672" y="8672"/>
                  </a:cubicBezTo>
                  <a:cubicBezTo>
                    <a:pt x="19672" y="8672"/>
                    <a:pt x="19672" y="8672"/>
                    <a:pt x="19672" y="8672"/>
                  </a:cubicBezTo>
                  <a:cubicBezTo>
                    <a:pt x="19672" y="8672"/>
                    <a:pt x="19601" y="8436"/>
                    <a:pt x="19625" y="8366"/>
                  </a:cubicBezTo>
                  <a:cubicBezTo>
                    <a:pt x="19648" y="8318"/>
                    <a:pt x="19979" y="8130"/>
                    <a:pt x="20332" y="7918"/>
                  </a:cubicBezTo>
                  <a:cubicBezTo>
                    <a:pt x="20662" y="7706"/>
                    <a:pt x="20992" y="7447"/>
                    <a:pt x="21016" y="7400"/>
                  </a:cubicBezTo>
                  <a:cubicBezTo>
                    <a:pt x="21063" y="7259"/>
                    <a:pt x="20922" y="6929"/>
                    <a:pt x="20827" y="6858"/>
                  </a:cubicBezTo>
                  <a:cubicBezTo>
                    <a:pt x="20757" y="6811"/>
                    <a:pt x="20356" y="6835"/>
                    <a:pt x="19955" y="6882"/>
                  </a:cubicBezTo>
                  <a:cubicBezTo>
                    <a:pt x="19554" y="6929"/>
                    <a:pt x="19177" y="6976"/>
                    <a:pt x="19130" y="6952"/>
                  </a:cubicBezTo>
                  <a:cubicBezTo>
                    <a:pt x="19035" y="6929"/>
                    <a:pt x="18965" y="6693"/>
                    <a:pt x="18965" y="6693"/>
                  </a:cubicBezTo>
                  <a:cubicBezTo>
                    <a:pt x="18965" y="6693"/>
                    <a:pt x="18965" y="6693"/>
                    <a:pt x="18965" y="6693"/>
                  </a:cubicBezTo>
                  <a:cubicBezTo>
                    <a:pt x="18965" y="6693"/>
                    <a:pt x="18823" y="6458"/>
                    <a:pt x="18823" y="6387"/>
                  </a:cubicBezTo>
                  <a:cubicBezTo>
                    <a:pt x="18847" y="6363"/>
                    <a:pt x="19130" y="6081"/>
                    <a:pt x="19413" y="5798"/>
                  </a:cubicBezTo>
                  <a:cubicBezTo>
                    <a:pt x="19672" y="5515"/>
                    <a:pt x="19955" y="5209"/>
                    <a:pt x="19955" y="5139"/>
                  </a:cubicBezTo>
                  <a:cubicBezTo>
                    <a:pt x="19955" y="4997"/>
                    <a:pt x="19766" y="4691"/>
                    <a:pt x="19648" y="4667"/>
                  </a:cubicBezTo>
                  <a:cubicBezTo>
                    <a:pt x="19578" y="4644"/>
                    <a:pt x="19200" y="4738"/>
                    <a:pt x="18799" y="4879"/>
                  </a:cubicBezTo>
                  <a:cubicBezTo>
                    <a:pt x="18422" y="4997"/>
                    <a:pt x="18068" y="5162"/>
                    <a:pt x="18021" y="5162"/>
                  </a:cubicBezTo>
                  <a:cubicBezTo>
                    <a:pt x="17927" y="5139"/>
                    <a:pt x="17785" y="4927"/>
                    <a:pt x="17785" y="4927"/>
                  </a:cubicBezTo>
                  <a:cubicBezTo>
                    <a:pt x="17785" y="4927"/>
                    <a:pt x="17785" y="4927"/>
                    <a:pt x="17785" y="4927"/>
                  </a:cubicBezTo>
                  <a:cubicBezTo>
                    <a:pt x="17785" y="4927"/>
                    <a:pt x="17620" y="4738"/>
                    <a:pt x="17597" y="4667"/>
                  </a:cubicBezTo>
                  <a:cubicBezTo>
                    <a:pt x="17597" y="4620"/>
                    <a:pt x="17809" y="4291"/>
                    <a:pt x="18021" y="3961"/>
                  </a:cubicBezTo>
                  <a:cubicBezTo>
                    <a:pt x="18234" y="3607"/>
                    <a:pt x="18422" y="3254"/>
                    <a:pt x="18399" y="3183"/>
                  </a:cubicBezTo>
                  <a:cubicBezTo>
                    <a:pt x="18375" y="3042"/>
                    <a:pt x="18116" y="2807"/>
                    <a:pt x="17998" y="2783"/>
                  </a:cubicBezTo>
                  <a:cubicBezTo>
                    <a:pt x="17927" y="2783"/>
                    <a:pt x="17573" y="2971"/>
                    <a:pt x="17243" y="3183"/>
                  </a:cubicBezTo>
                  <a:cubicBezTo>
                    <a:pt x="16889" y="3395"/>
                    <a:pt x="16559" y="3631"/>
                    <a:pt x="16512" y="3631"/>
                  </a:cubicBezTo>
                  <a:cubicBezTo>
                    <a:pt x="16441" y="3655"/>
                    <a:pt x="16253" y="3466"/>
                    <a:pt x="16253" y="3466"/>
                  </a:cubicBezTo>
                  <a:cubicBezTo>
                    <a:pt x="16253" y="3466"/>
                    <a:pt x="16253" y="3466"/>
                    <a:pt x="16253" y="3466"/>
                  </a:cubicBezTo>
                  <a:cubicBezTo>
                    <a:pt x="16253" y="3466"/>
                    <a:pt x="16041" y="3325"/>
                    <a:pt x="16017" y="3254"/>
                  </a:cubicBezTo>
                  <a:cubicBezTo>
                    <a:pt x="15993" y="3231"/>
                    <a:pt x="16135" y="2854"/>
                    <a:pt x="16253" y="2477"/>
                  </a:cubicBezTo>
                  <a:cubicBezTo>
                    <a:pt x="16371" y="2100"/>
                    <a:pt x="16465" y="1700"/>
                    <a:pt x="16441" y="1629"/>
                  </a:cubicBezTo>
                  <a:cubicBezTo>
                    <a:pt x="16394" y="1511"/>
                    <a:pt x="16088" y="1346"/>
                    <a:pt x="15946" y="1346"/>
                  </a:cubicBezTo>
                  <a:cubicBezTo>
                    <a:pt x="15899" y="1346"/>
                    <a:pt x="15592" y="1629"/>
                    <a:pt x="15310" y="1912"/>
                  </a:cubicBezTo>
                  <a:cubicBezTo>
                    <a:pt x="15027" y="2194"/>
                    <a:pt x="14767" y="2500"/>
                    <a:pt x="14720" y="2524"/>
                  </a:cubicBezTo>
                  <a:cubicBezTo>
                    <a:pt x="14649" y="2548"/>
                    <a:pt x="14413" y="2406"/>
                    <a:pt x="14413" y="2406"/>
                  </a:cubicBezTo>
                  <a:cubicBezTo>
                    <a:pt x="14413" y="2406"/>
                    <a:pt x="14413" y="2406"/>
                    <a:pt x="14413" y="2406"/>
                  </a:cubicBezTo>
                  <a:cubicBezTo>
                    <a:pt x="14413" y="2406"/>
                    <a:pt x="14178" y="2336"/>
                    <a:pt x="14130" y="2265"/>
                  </a:cubicBezTo>
                  <a:cubicBezTo>
                    <a:pt x="14107" y="2218"/>
                    <a:pt x="14154" y="1841"/>
                    <a:pt x="14178" y="1440"/>
                  </a:cubicBezTo>
                  <a:cubicBezTo>
                    <a:pt x="14225" y="1040"/>
                    <a:pt x="14225" y="640"/>
                    <a:pt x="14178" y="592"/>
                  </a:cubicBezTo>
                  <a:cubicBezTo>
                    <a:pt x="14107" y="475"/>
                    <a:pt x="13753" y="380"/>
                    <a:pt x="13635" y="428"/>
                  </a:cubicBezTo>
                  <a:cubicBezTo>
                    <a:pt x="13588" y="428"/>
                    <a:pt x="13352" y="781"/>
                    <a:pt x="13140" y="1111"/>
                  </a:cubicBezTo>
                  <a:cubicBezTo>
                    <a:pt x="12928" y="1464"/>
                    <a:pt x="12739" y="1817"/>
                    <a:pt x="12716" y="1841"/>
                  </a:cubicBezTo>
                  <a:cubicBezTo>
                    <a:pt x="12645" y="1888"/>
                    <a:pt x="12385" y="1817"/>
                    <a:pt x="12385" y="1817"/>
                  </a:cubicBezTo>
                  <a:cubicBezTo>
                    <a:pt x="12385" y="1794"/>
                    <a:pt x="12385" y="1794"/>
                    <a:pt x="12385" y="1794"/>
                  </a:cubicBezTo>
                  <a:cubicBezTo>
                    <a:pt x="12385" y="1794"/>
                    <a:pt x="12126" y="1794"/>
                    <a:pt x="12079" y="1723"/>
                  </a:cubicBezTo>
                  <a:cubicBezTo>
                    <a:pt x="12055" y="1700"/>
                    <a:pt x="12008" y="1299"/>
                    <a:pt x="11937" y="922"/>
                  </a:cubicBezTo>
                  <a:cubicBezTo>
                    <a:pt x="11867" y="522"/>
                    <a:pt x="11796" y="121"/>
                    <a:pt x="11749" y="74"/>
                  </a:cubicBezTo>
                  <a:cubicBezTo>
                    <a:pt x="11631" y="-20"/>
                    <a:pt x="11277" y="-20"/>
                    <a:pt x="11159" y="51"/>
                  </a:cubicBezTo>
                  <a:cubicBezTo>
                    <a:pt x="11112" y="74"/>
                    <a:pt x="10971" y="451"/>
                    <a:pt x="10853" y="852"/>
                  </a:cubicBezTo>
                  <a:cubicBezTo>
                    <a:pt x="10735" y="1228"/>
                    <a:pt x="10617" y="1605"/>
                    <a:pt x="10593" y="1652"/>
                  </a:cubicBezTo>
                  <a:cubicBezTo>
                    <a:pt x="10523" y="1700"/>
                    <a:pt x="10287" y="1676"/>
                    <a:pt x="10287" y="1676"/>
                  </a:cubicBezTo>
                  <a:cubicBezTo>
                    <a:pt x="10263" y="1676"/>
                    <a:pt x="10263" y="1676"/>
                    <a:pt x="10263" y="1676"/>
                  </a:cubicBezTo>
                  <a:cubicBezTo>
                    <a:pt x="10263" y="1676"/>
                    <a:pt x="10027" y="1723"/>
                    <a:pt x="9957" y="1676"/>
                  </a:cubicBezTo>
                  <a:cubicBezTo>
                    <a:pt x="9910" y="1652"/>
                    <a:pt x="9792" y="1299"/>
                    <a:pt x="9627" y="922"/>
                  </a:cubicBezTo>
                  <a:cubicBezTo>
                    <a:pt x="9485" y="545"/>
                    <a:pt x="9296" y="192"/>
                    <a:pt x="9249" y="145"/>
                  </a:cubicBezTo>
                  <a:cubicBezTo>
                    <a:pt x="9131" y="98"/>
                    <a:pt x="8778" y="168"/>
                    <a:pt x="8683" y="263"/>
                  </a:cubicBezTo>
                  <a:cubicBezTo>
                    <a:pt x="8636" y="286"/>
                    <a:pt x="8589" y="710"/>
                    <a:pt x="8542" y="1087"/>
                  </a:cubicBezTo>
                  <a:cubicBezTo>
                    <a:pt x="8518" y="1511"/>
                    <a:pt x="8518" y="1888"/>
                    <a:pt x="8495" y="1935"/>
                  </a:cubicBezTo>
                  <a:cubicBezTo>
                    <a:pt x="8448" y="2006"/>
                    <a:pt x="8188" y="2053"/>
                    <a:pt x="8188" y="2053"/>
                  </a:cubicBezTo>
                  <a:cubicBezTo>
                    <a:pt x="8188" y="2053"/>
                    <a:pt x="8188" y="2053"/>
                    <a:pt x="8188" y="2053"/>
                  </a:cubicBezTo>
                  <a:cubicBezTo>
                    <a:pt x="8188" y="2053"/>
                    <a:pt x="7952" y="2147"/>
                    <a:pt x="7882" y="2124"/>
                  </a:cubicBezTo>
                  <a:cubicBezTo>
                    <a:pt x="7834" y="2100"/>
                    <a:pt x="7622" y="1770"/>
                    <a:pt x="7386" y="1464"/>
                  </a:cubicBezTo>
                  <a:cubicBezTo>
                    <a:pt x="7151" y="1134"/>
                    <a:pt x="6891" y="804"/>
                    <a:pt x="6820" y="804"/>
                  </a:cubicBezTo>
                  <a:cubicBezTo>
                    <a:pt x="6703" y="757"/>
                    <a:pt x="6372" y="922"/>
                    <a:pt x="6302" y="1016"/>
                  </a:cubicBezTo>
                  <a:cubicBezTo>
                    <a:pt x="6278" y="1087"/>
                    <a:pt x="6325" y="1488"/>
                    <a:pt x="6372" y="1888"/>
                  </a:cubicBezTo>
                  <a:cubicBezTo>
                    <a:pt x="6443" y="2265"/>
                    <a:pt x="6514" y="2665"/>
                    <a:pt x="6514" y="2712"/>
                  </a:cubicBezTo>
                  <a:cubicBezTo>
                    <a:pt x="6490" y="2783"/>
                    <a:pt x="6254" y="2877"/>
                    <a:pt x="6254" y="2877"/>
                  </a:cubicBezTo>
                  <a:cubicBezTo>
                    <a:pt x="6254" y="2877"/>
                    <a:pt x="6254" y="2877"/>
                    <a:pt x="6254" y="2877"/>
                  </a:cubicBezTo>
                  <a:cubicBezTo>
                    <a:pt x="6254" y="2877"/>
                    <a:pt x="6042" y="3042"/>
                    <a:pt x="5948" y="3019"/>
                  </a:cubicBezTo>
                  <a:cubicBezTo>
                    <a:pt x="5924" y="3019"/>
                    <a:pt x="5641" y="2759"/>
                    <a:pt x="5335" y="2500"/>
                  </a:cubicBezTo>
                  <a:cubicBezTo>
                    <a:pt x="5028" y="2241"/>
                    <a:pt x="4698" y="1982"/>
                    <a:pt x="4627" y="1982"/>
                  </a:cubicBezTo>
                  <a:cubicBezTo>
                    <a:pt x="4510" y="1982"/>
                    <a:pt x="4203" y="2218"/>
                    <a:pt x="4179" y="2336"/>
                  </a:cubicBezTo>
                  <a:cubicBezTo>
                    <a:pt x="4156" y="2383"/>
                    <a:pt x="4297" y="2759"/>
                    <a:pt x="4439" y="3136"/>
                  </a:cubicBezTo>
                  <a:cubicBezTo>
                    <a:pt x="4604" y="3513"/>
                    <a:pt x="4769" y="3867"/>
                    <a:pt x="4769" y="3914"/>
                  </a:cubicBezTo>
                  <a:cubicBezTo>
                    <a:pt x="4769" y="4008"/>
                    <a:pt x="4557" y="4149"/>
                    <a:pt x="4557" y="4149"/>
                  </a:cubicBezTo>
                  <a:cubicBezTo>
                    <a:pt x="4557" y="4149"/>
                    <a:pt x="4557" y="4149"/>
                    <a:pt x="4557" y="4149"/>
                  </a:cubicBezTo>
                  <a:cubicBezTo>
                    <a:pt x="4557" y="4149"/>
                    <a:pt x="4368" y="4338"/>
                    <a:pt x="4297" y="4361"/>
                  </a:cubicBezTo>
                  <a:cubicBezTo>
                    <a:pt x="4250" y="4361"/>
                    <a:pt x="3920" y="4173"/>
                    <a:pt x="3566" y="3984"/>
                  </a:cubicBezTo>
                  <a:cubicBezTo>
                    <a:pt x="3213" y="3796"/>
                    <a:pt x="2835" y="3631"/>
                    <a:pt x="2765" y="3655"/>
                  </a:cubicBezTo>
                  <a:cubicBezTo>
                    <a:pt x="2647" y="3678"/>
                    <a:pt x="2411" y="3961"/>
                    <a:pt x="2411" y="4079"/>
                  </a:cubicBezTo>
                  <a:cubicBezTo>
                    <a:pt x="2411" y="4149"/>
                    <a:pt x="2623" y="4479"/>
                    <a:pt x="2859" y="4809"/>
                  </a:cubicBezTo>
                  <a:cubicBezTo>
                    <a:pt x="3095" y="5139"/>
                    <a:pt x="3330" y="5445"/>
                    <a:pt x="3354" y="5492"/>
                  </a:cubicBezTo>
                  <a:cubicBezTo>
                    <a:pt x="3354" y="5586"/>
                    <a:pt x="3189" y="5775"/>
                    <a:pt x="3189" y="5775"/>
                  </a:cubicBezTo>
                  <a:cubicBezTo>
                    <a:pt x="3189" y="5775"/>
                    <a:pt x="3189" y="5775"/>
                    <a:pt x="3189" y="5775"/>
                  </a:cubicBezTo>
                  <a:cubicBezTo>
                    <a:pt x="3189" y="5775"/>
                    <a:pt x="3071" y="6010"/>
                    <a:pt x="3000" y="6034"/>
                  </a:cubicBezTo>
                  <a:cubicBezTo>
                    <a:pt x="2953" y="6034"/>
                    <a:pt x="2576" y="5939"/>
                    <a:pt x="2199" y="5822"/>
                  </a:cubicBezTo>
                  <a:cubicBezTo>
                    <a:pt x="1798" y="5727"/>
                    <a:pt x="1397" y="5657"/>
                    <a:pt x="1350" y="5680"/>
                  </a:cubicBezTo>
                  <a:cubicBezTo>
                    <a:pt x="1208" y="5751"/>
                    <a:pt x="1067" y="6081"/>
                    <a:pt x="1090" y="6199"/>
                  </a:cubicBezTo>
                  <a:cubicBezTo>
                    <a:pt x="1090" y="6246"/>
                    <a:pt x="1397" y="6552"/>
                    <a:pt x="1680" y="6811"/>
                  </a:cubicBezTo>
                  <a:cubicBezTo>
                    <a:pt x="1986" y="7070"/>
                    <a:pt x="2293" y="7306"/>
                    <a:pt x="2316" y="7353"/>
                  </a:cubicBezTo>
                  <a:cubicBezTo>
                    <a:pt x="2364" y="7447"/>
                    <a:pt x="2246" y="7659"/>
                    <a:pt x="2246" y="7659"/>
                  </a:cubicBezTo>
                  <a:cubicBezTo>
                    <a:pt x="2246" y="7659"/>
                    <a:pt x="2246" y="7659"/>
                    <a:pt x="2246" y="7659"/>
                  </a:cubicBezTo>
                  <a:cubicBezTo>
                    <a:pt x="2222" y="7659"/>
                    <a:pt x="2175" y="7918"/>
                    <a:pt x="2104" y="7965"/>
                  </a:cubicBezTo>
                  <a:cubicBezTo>
                    <a:pt x="2081" y="7989"/>
                    <a:pt x="1680" y="7965"/>
                    <a:pt x="1279" y="7942"/>
                  </a:cubicBezTo>
                  <a:cubicBezTo>
                    <a:pt x="878" y="7942"/>
                    <a:pt x="477" y="7965"/>
                    <a:pt x="430" y="8012"/>
                  </a:cubicBezTo>
                  <a:cubicBezTo>
                    <a:pt x="312" y="8083"/>
                    <a:pt x="241" y="8436"/>
                    <a:pt x="289" y="8554"/>
                  </a:cubicBezTo>
                  <a:cubicBezTo>
                    <a:pt x="312" y="8625"/>
                    <a:pt x="666" y="8837"/>
                    <a:pt x="1020" y="9002"/>
                  </a:cubicBezTo>
                  <a:cubicBezTo>
                    <a:pt x="1373" y="9190"/>
                    <a:pt x="1727" y="9355"/>
                    <a:pt x="1774" y="9402"/>
                  </a:cubicBezTo>
                  <a:cubicBezTo>
                    <a:pt x="1821" y="9473"/>
                    <a:pt x="1751" y="9708"/>
                    <a:pt x="1751" y="9708"/>
                  </a:cubicBezTo>
                  <a:cubicBezTo>
                    <a:pt x="1751" y="9732"/>
                    <a:pt x="1751" y="9732"/>
                    <a:pt x="1751" y="9732"/>
                  </a:cubicBezTo>
                  <a:cubicBezTo>
                    <a:pt x="1751" y="9732"/>
                    <a:pt x="1751" y="9967"/>
                    <a:pt x="1680" y="10038"/>
                  </a:cubicBezTo>
                  <a:cubicBezTo>
                    <a:pt x="1656" y="10062"/>
                    <a:pt x="1279" y="10132"/>
                    <a:pt x="878" y="10226"/>
                  </a:cubicBezTo>
                  <a:cubicBezTo>
                    <a:pt x="501" y="10321"/>
                    <a:pt x="100" y="10415"/>
                    <a:pt x="53" y="10462"/>
                  </a:cubicBezTo>
                  <a:cubicBezTo>
                    <a:pt x="-18" y="10580"/>
                    <a:pt x="-18" y="10933"/>
                    <a:pt x="53" y="11051"/>
                  </a:cubicBezTo>
                  <a:cubicBezTo>
                    <a:pt x="100" y="11098"/>
                    <a:pt x="477" y="11216"/>
                    <a:pt x="878" y="11310"/>
                  </a:cubicBezTo>
                  <a:cubicBezTo>
                    <a:pt x="1255" y="11404"/>
                    <a:pt x="1656" y="11498"/>
                    <a:pt x="1680" y="11522"/>
                  </a:cubicBezTo>
                  <a:cubicBezTo>
                    <a:pt x="1751" y="11569"/>
                    <a:pt x="1751" y="11828"/>
                    <a:pt x="1751" y="11828"/>
                  </a:cubicBezTo>
                  <a:cubicBezTo>
                    <a:pt x="1751" y="11828"/>
                    <a:pt x="1751" y="11828"/>
                    <a:pt x="1751" y="11828"/>
                  </a:cubicBezTo>
                  <a:cubicBezTo>
                    <a:pt x="1751" y="11828"/>
                    <a:pt x="1798" y="12087"/>
                    <a:pt x="1774" y="12158"/>
                  </a:cubicBezTo>
                  <a:cubicBezTo>
                    <a:pt x="1751" y="12205"/>
                    <a:pt x="1373" y="12346"/>
                    <a:pt x="1020" y="12535"/>
                  </a:cubicBezTo>
                  <a:cubicBezTo>
                    <a:pt x="666" y="12700"/>
                    <a:pt x="312" y="12888"/>
                    <a:pt x="289" y="12959"/>
                  </a:cubicBezTo>
                  <a:cubicBezTo>
                    <a:pt x="218" y="13077"/>
                    <a:pt x="312" y="13430"/>
                    <a:pt x="406" y="13501"/>
                  </a:cubicBezTo>
                  <a:cubicBezTo>
                    <a:pt x="454" y="13548"/>
                    <a:pt x="854" y="13571"/>
                    <a:pt x="1255" y="13595"/>
                  </a:cubicBezTo>
                  <a:cubicBezTo>
                    <a:pt x="1656" y="13595"/>
                    <a:pt x="2057" y="13571"/>
                    <a:pt x="2104" y="13595"/>
                  </a:cubicBezTo>
                  <a:cubicBezTo>
                    <a:pt x="2175" y="13642"/>
                    <a:pt x="2246" y="13901"/>
                    <a:pt x="2246" y="13901"/>
                  </a:cubicBezTo>
                  <a:cubicBezTo>
                    <a:pt x="2246" y="13901"/>
                    <a:pt x="2246" y="13901"/>
                    <a:pt x="2246" y="13901"/>
                  </a:cubicBezTo>
                  <a:cubicBezTo>
                    <a:pt x="2246" y="13901"/>
                    <a:pt x="2340" y="14137"/>
                    <a:pt x="2316" y="14207"/>
                  </a:cubicBezTo>
                  <a:cubicBezTo>
                    <a:pt x="2316" y="14254"/>
                    <a:pt x="2010" y="14466"/>
                    <a:pt x="1680" y="14725"/>
                  </a:cubicBezTo>
                  <a:cubicBezTo>
                    <a:pt x="1373" y="14985"/>
                    <a:pt x="1090" y="15267"/>
                    <a:pt x="1067" y="15314"/>
                  </a:cubicBezTo>
                  <a:cubicBezTo>
                    <a:pt x="1043" y="15456"/>
                    <a:pt x="1208" y="15785"/>
                    <a:pt x="1326" y="15833"/>
                  </a:cubicBezTo>
                  <a:cubicBezTo>
                    <a:pt x="1373" y="15856"/>
                    <a:pt x="1774" y="15809"/>
                    <a:pt x="2175" y="15715"/>
                  </a:cubicBezTo>
                  <a:cubicBezTo>
                    <a:pt x="2576" y="15621"/>
                    <a:pt x="2953" y="15526"/>
                    <a:pt x="3000" y="15526"/>
                  </a:cubicBezTo>
                  <a:cubicBezTo>
                    <a:pt x="3071" y="15550"/>
                    <a:pt x="3189" y="15785"/>
                    <a:pt x="3189" y="15785"/>
                  </a:cubicBezTo>
                  <a:cubicBezTo>
                    <a:pt x="3189" y="15785"/>
                    <a:pt x="3189" y="15785"/>
                    <a:pt x="3189" y="15785"/>
                  </a:cubicBezTo>
                  <a:cubicBezTo>
                    <a:pt x="3189" y="15785"/>
                    <a:pt x="3354" y="15997"/>
                    <a:pt x="3354" y="16068"/>
                  </a:cubicBezTo>
                  <a:cubicBezTo>
                    <a:pt x="3354" y="16115"/>
                    <a:pt x="3095" y="16398"/>
                    <a:pt x="2859" y="16728"/>
                  </a:cubicBezTo>
                  <a:cubicBezTo>
                    <a:pt x="2599" y="17034"/>
                    <a:pt x="2387" y="17387"/>
                    <a:pt x="2387" y="17434"/>
                  </a:cubicBezTo>
                  <a:cubicBezTo>
                    <a:pt x="2387" y="17576"/>
                    <a:pt x="2623" y="17858"/>
                    <a:pt x="2741" y="17882"/>
                  </a:cubicBezTo>
                  <a:cubicBezTo>
                    <a:pt x="2812" y="17905"/>
                    <a:pt x="3189" y="17741"/>
                    <a:pt x="3543" y="17576"/>
                  </a:cubicBezTo>
                  <a:cubicBezTo>
                    <a:pt x="3896" y="17387"/>
                    <a:pt x="4250" y="17199"/>
                    <a:pt x="4297" y="17199"/>
                  </a:cubicBezTo>
                  <a:cubicBezTo>
                    <a:pt x="4392" y="17199"/>
                    <a:pt x="4557" y="17411"/>
                    <a:pt x="4557" y="17411"/>
                  </a:cubicBezTo>
                  <a:cubicBezTo>
                    <a:pt x="4557" y="17411"/>
                    <a:pt x="4557" y="17411"/>
                    <a:pt x="4557" y="17411"/>
                  </a:cubicBezTo>
                  <a:cubicBezTo>
                    <a:pt x="4557" y="17411"/>
                    <a:pt x="4745" y="17576"/>
                    <a:pt x="4769" y="17646"/>
                  </a:cubicBezTo>
                  <a:cubicBezTo>
                    <a:pt x="4769" y="17670"/>
                    <a:pt x="4604" y="18023"/>
                    <a:pt x="4439" y="18400"/>
                  </a:cubicBezTo>
                  <a:cubicBezTo>
                    <a:pt x="4274" y="18753"/>
                    <a:pt x="4132" y="19130"/>
                    <a:pt x="4156" y="19201"/>
                  </a:cubicBezTo>
                  <a:cubicBezTo>
                    <a:pt x="4179" y="19342"/>
                    <a:pt x="4486" y="19554"/>
                    <a:pt x="4604" y="19554"/>
                  </a:cubicBezTo>
                  <a:cubicBezTo>
                    <a:pt x="4675" y="19554"/>
                    <a:pt x="5005" y="19319"/>
                    <a:pt x="5311" y="19060"/>
                  </a:cubicBezTo>
                  <a:cubicBezTo>
                    <a:pt x="5618" y="18801"/>
                    <a:pt x="5924" y="18541"/>
                    <a:pt x="5972" y="18518"/>
                  </a:cubicBezTo>
                  <a:cubicBezTo>
                    <a:pt x="6042" y="18518"/>
                    <a:pt x="6254" y="18659"/>
                    <a:pt x="6254" y="18659"/>
                  </a:cubicBezTo>
                  <a:cubicBezTo>
                    <a:pt x="6254" y="18659"/>
                    <a:pt x="6254" y="18659"/>
                    <a:pt x="6254" y="18659"/>
                  </a:cubicBezTo>
                  <a:cubicBezTo>
                    <a:pt x="6254" y="18659"/>
                    <a:pt x="6490" y="18777"/>
                    <a:pt x="6514" y="18848"/>
                  </a:cubicBezTo>
                  <a:cubicBezTo>
                    <a:pt x="6537" y="18895"/>
                    <a:pt x="6443" y="19272"/>
                    <a:pt x="6372" y="19648"/>
                  </a:cubicBezTo>
                  <a:cubicBezTo>
                    <a:pt x="6302" y="20049"/>
                    <a:pt x="6231" y="20449"/>
                    <a:pt x="6278" y="20520"/>
                  </a:cubicBezTo>
                  <a:cubicBezTo>
                    <a:pt x="6325" y="20638"/>
                    <a:pt x="6679" y="20779"/>
                    <a:pt x="6797" y="20732"/>
                  </a:cubicBezTo>
                  <a:cubicBezTo>
                    <a:pt x="6844" y="20732"/>
                    <a:pt x="7127" y="20426"/>
                    <a:pt x="7363" y="20096"/>
                  </a:cubicBezTo>
                  <a:cubicBezTo>
                    <a:pt x="7622" y="19790"/>
                    <a:pt x="7834" y="19460"/>
                    <a:pt x="7882" y="19436"/>
                  </a:cubicBezTo>
                  <a:cubicBezTo>
                    <a:pt x="7952" y="19389"/>
                    <a:pt x="8188" y="19507"/>
                    <a:pt x="8188" y="19507"/>
                  </a:cubicBezTo>
                  <a:cubicBezTo>
                    <a:pt x="8188" y="19507"/>
                    <a:pt x="8188" y="19507"/>
                    <a:pt x="8188" y="19507"/>
                  </a:cubicBezTo>
                  <a:cubicBezTo>
                    <a:pt x="8188" y="19507"/>
                    <a:pt x="8448" y="19554"/>
                    <a:pt x="8495" y="19625"/>
                  </a:cubicBezTo>
                  <a:cubicBezTo>
                    <a:pt x="8518" y="19648"/>
                    <a:pt x="8518" y="20049"/>
                    <a:pt x="8542" y="20449"/>
                  </a:cubicBezTo>
                  <a:cubicBezTo>
                    <a:pt x="8565" y="20850"/>
                    <a:pt x="8589" y="21250"/>
                    <a:pt x="8636" y="21297"/>
                  </a:cubicBezTo>
                  <a:cubicBezTo>
                    <a:pt x="8730" y="21392"/>
                    <a:pt x="9084" y="21462"/>
                    <a:pt x="9202" y="21392"/>
                  </a:cubicBezTo>
                  <a:cubicBezTo>
                    <a:pt x="9249" y="21368"/>
                    <a:pt x="9438" y="21015"/>
                    <a:pt x="9603" y="20638"/>
                  </a:cubicBezTo>
                  <a:cubicBezTo>
                    <a:pt x="9768" y="20284"/>
                    <a:pt x="9933" y="19908"/>
                    <a:pt x="9957" y="19884"/>
                  </a:cubicBezTo>
                  <a:cubicBezTo>
                    <a:pt x="10027" y="19813"/>
                    <a:pt x="10263" y="19860"/>
                    <a:pt x="10263" y="19860"/>
                  </a:cubicBezTo>
                  <a:cubicBezTo>
                    <a:pt x="10287" y="19884"/>
                    <a:pt x="10287" y="19884"/>
                    <a:pt x="10287" y="19884"/>
                  </a:cubicBezTo>
                  <a:cubicBezTo>
                    <a:pt x="10287" y="19884"/>
                    <a:pt x="10546" y="19860"/>
                    <a:pt x="10593" y="19908"/>
                  </a:cubicBezTo>
                  <a:cubicBezTo>
                    <a:pt x="10617" y="19931"/>
                    <a:pt x="10711" y="20332"/>
                    <a:pt x="10829" y="20708"/>
                  </a:cubicBezTo>
                  <a:cubicBezTo>
                    <a:pt x="10947" y="21085"/>
                    <a:pt x="11065" y="21462"/>
                    <a:pt x="11136" y="21509"/>
                  </a:cubicBezTo>
                  <a:cubicBezTo>
                    <a:pt x="11230" y="21580"/>
                    <a:pt x="11607" y="21556"/>
                    <a:pt x="11702" y="21486"/>
                  </a:cubicBezTo>
                  <a:cubicBezTo>
                    <a:pt x="11749" y="21439"/>
                    <a:pt x="11843" y="21038"/>
                    <a:pt x="11914" y="20661"/>
                  </a:cubicBezTo>
                  <a:cubicBezTo>
                    <a:pt x="12008" y="20261"/>
                    <a:pt x="12055" y="19860"/>
                    <a:pt x="12079" y="19837"/>
                  </a:cubicBezTo>
                  <a:cubicBezTo>
                    <a:pt x="12126" y="19766"/>
                    <a:pt x="12385" y="19743"/>
                    <a:pt x="12385" y="19743"/>
                  </a:cubicBezTo>
                  <a:cubicBezTo>
                    <a:pt x="12385" y="19743"/>
                    <a:pt x="12385" y="19743"/>
                    <a:pt x="12385" y="19743"/>
                  </a:cubicBezTo>
                  <a:cubicBezTo>
                    <a:pt x="12385" y="19743"/>
                    <a:pt x="12645" y="19696"/>
                    <a:pt x="12716" y="19719"/>
                  </a:cubicBezTo>
                  <a:cubicBezTo>
                    <a:pt x="12739" y="19743"/>
                    <a:pt x="12928" y="20096"/>
                    <a:pt x="13116" y="20426"/>
                  </a:cubicBezTo>
                  <a:cubicBezTo>
                    <a:pt x="13305" y="20779"/>
                    <a:pt x="13541" y="21132"/>
                    <a:pt x="13588" y="21156"/>
                  </a:cubicBezTo>
                  <a:cubicBezTo>
                    <a:pt x="13730" y="21203"/>
                    <a:pt x="14060" y="21085"/>
                    <a:pt x="14154" y="20991"/>
                  </a:cubicBezTo>
                  <a:cubicBezTo>
                    <a:pt x="14178" y="20944"/>
                    <a:pt x="14178" y="20544"/>
                    <a:pt x="14178" y="20120"/>
                  </a:cubicBezTo>
                  <a:cubicBezTo>
                    <a:pt x="14154" y="19719"/>
                    <a:pt x="14130" y="19342"/>
                    <a:pt x="14130" y="19295"/>
                  </a:cubicBezTo>
                  <a:cubicBezTo>
                    <a:pt x="14178" y="19201"/>
                    <a:pt x="14413" y="19154"/>
                    <a:pt x="14413" y="19154"/>
                  </a:cubicBezTo>
                  <a:cubicBezTo>
                    <a:pt x="14413" y="19154"/>
                    <a:pt x="14413" y="19154"/>
                    <a:pt x="14413" y="19154"/>
                  </a:cubicBezTo>
                  <a:cubicBezTo>
                    <a:pt x="14413" y="19154"/>
                    <a:pt x="14649" y="19012"/>
                    <a:pt x="14720" y="19036"/>
                  </a:cubicBezTo>
                  <a:cubicBezTo>
                    <a:pt x="14767" y="19036"/>
                    <a:pt x="15027" y="19342"/>
                    <a:pt x="15286" y="19648"/>
                  </a:cubicBezTo>
                  <a:cubicBezTo>
                    <a:pt x="15569" y="19931"/>
                    <a:pt x="15852" y="20214"/>
                    <a:pt x="15923" y="20237"/>
                  </a:cubicBezTo>
                  <a:cubicBezTo>
                    <a:pt x="16041" y="20237"/>
                    <a:pt x="16371" y="20049"/>
                    <a:pt x="16418" y="19931"/>
                  </a:cubicBezTo>
                  <a:cubicBezTo>
                    <a:pt x="16441" y="19884"/>
                    <a:pt x="16347" y="19484"/>
                    <a:pt x="16229" y="19107"/>
                  </a:cubicBezTo>
                  <a:cubicBezTo>
                    <a:pt x="16135" y="18706"/>
                    <a:pt x="15993" y="18329"/>
                    <a:pt x="16017" y="18306"/>
                  </a:cubicBezTo>
                  <a:cubicBezTo>
                    <a:pt x="16017" y="18212"/>
                    <a:pt x="16253" y="18094"/>
                    <a:pt x="16253" y="18094"/>
                  </a:cubicBezTo>
                  <a:cubicBezTo>
                    <a:pt x="16253" y="18094"/>
                    <a:pt x="16253" y="18094"/>
                    <a:pt x="16253" y="18094"/>
                  </a:cubicBezTo>
                  <a:cubicBezTo>
                    <a:pt x="16253" y="18094"/>
                    <a:pt x="16441" y="17905"/>
                    <a:pt x="16536" y="17905"/>
                  </a:cubicBezTo>
                  <a:cubicBezTo>
                    <a:pt x="16559" y="17905"/>
                    <a:pt x="16889" y="18141"/>
                    <a:pt x="17220" y="18377"/>
                  </a:cubicBezTo>
                  <a:cubicBezTo>
                    <a:pt x="17550" y="18589"/>
                    <a:pt x="17880" y="18801"/>
                    <a:pt x="17951" y="18801"/>
                  </a:cubicBezTo>
                  <a:cubicBezTo>
                    <a:pt x="18092" y="18777"/>
                    <a:pt x="18351" y="18518"/>
                    <a:pt x="18375" y="18400"/>
                  </a:cubicBezTo>
                  <a:cubicBezTo>
                    <a:pt x="18375" y="18353"/>
                    <a:pt x="18210" y="17976"/>
                    <a:pt x="18021" y="17623"/>
                  </a:cubicBezTo>
                  <a:cubicBezTo>
                    <a:pt x="17809" y="17269"/>
                    <a:pt x="17620" y="16940"/>
                    <a:pt x="17597" y="16893"/>
                  </a:cubicBezTo>
                  <a:cubicBezTo>
                    <a:pt x="17597" y="16798"/>
                    <a:pt x="17785" y="16633"/>
                    <a:pt x="17785" y="16633"/>
                  </a:cubicBezTo>
                  <a:cubicBezTo>
                    <a:pt x="17785" y="16633"/>
                    <a:pt x="17785" y="16633"/>
                    <a:pt x="17785" y="16633"/>
                  </a:cubicBezTo>
                  <a:cubicBezTo>
                    <a:pt x="17785" y="16633"/>
                    <a:pt x="17951" y="16421"/>
                    <a:pt x="18021" y="16398"/>
                  </a:cubicBezTo>
                  <a:cubicBezTo>
                    <a:pt x="18068" y="16398"/>
                    <a:pt x="18422" y="16539"/>
                    <a:pt x="18799" y="16681"/>
                  </a:cubicBezTo>
                  <a:cubicBezTo>
                    <a:pt x="19153" y="16822"/>
                    <a:pt x="19554" y="16963"/>
                    <a:pt x="19625" y="16940"/>
                  </a:cubicBezTo>
                  <a:cubicBezTo>
                    <a:pt x="19743" y="16893"/>
                    <a:pt x="19931" y="16586"/>
                    <a:pt x="19931" y="16445"/>
                  </a:cubicBezTo>
                  <a:cubicBezTo>
                    <a:pt x="19931" y="16398"/>
                    <a:pt x="19672" y="16068"/>
                    <a:pt x="19413" y="15785"/>
                  </a:cubicBezTo>
                  <a:cubicBezTo>
                    <a:pt x="19130" y="15479"/>
                    <a:pt x="18847" y="15197"/>
                    <a:pt x="18847" y="15173"/>
                  </a:cubicBezTo>
                  <a:cubicBezTo>
                    <a:pt x="18823" y="15079"/>
                    <a:pt x="18965" y="14867"/>
                    <a:pt x="18965" y="14867"/>
                  </a:cubicBezTo>
                  <a:cubicBezTo>
                    <a:pt x="18965" y="14867"/>
                    <a:pt x="18965" y="14867"/>
                    <a:pt x="18965" y="14867"/>
                  </a:cubicBezTo>
                  <a:cubicBezTo>
                    <a:pt x="18965" y="14867"/>
                    <a:pt x="19059" y="14631"/>
                    <a:pt x="19130" y="14584"/>
                  </a:cubicBezTo>
                  <a:cubicBezTo>
                    <a:pt x="19153" y="14561"/>
                    <a:pt x="19554" y="14631"/>
                    <a:pt x="19931" y="14678"/>
                  </a:cubicBezTo>
                  <a:cubicBezTo>
                    <a:pt x="20332" y="14749"/>
                    <a:pt x="20733" y="14773"/>
                    <a:pt x="20804" y="14725"/>
                  </a:cubicBezTo>
                  <a:cubicBezTo>
                    <a:pt x="20922" y="14678"/>
                    <a:pt x="21040" y="14325"/>
                    <a:pt x="20992" y="14207"/>
                  </a:cubicBezTo>
                  <a:cubicBezTo>
                    <a:pt x="20992" y="14137"/>
                    <a:pt x="20662" y="13901"/>
                    <a:pt x="20332" y="13665"/>
                  </a:cubicBezTo>
                  <a:cubicBezTo>
                    <a:pt x="20002" y="13430"/>
                    <a:pt x="19648" y="13242"/>
                    <a:pt x="19625" y="13194"/>
                  </a:cubicBezTo>
                  <a:cubicBezTo>
                    <a:pt x="19578" y="13124"/>
                    <a:pt x="19672" y="12888"/>
                    <a:pt x="19672" y="12888"/>
                  </a:cubicBezTo>
                  <a:cubicBezTo>
                    <a:pt x="19672" y="12888"/>
                    <a:pt x="19672" y="12888"/>
                    <a:pt x="19672" y="12888"/>
                  </a:cubicBezTo>
                  <a:cubicBezTo>
                    <a:pt x="19696" y="12888"/>
                    <a:pt x="19719" y="12629"/>
                    <a:pt x="19790" y="12582"/>
                  </a:cubicBezTo>
                  <a:cubicBezTo>
                    <a:pt x="19813" y="12535"/>
                    <a:pt x="20191" y="12535"/>
                    <a:pt x="20592" y="12488"/>
                  </a:cubicBezTo>
                  <a:cubicBezTo>
                    <a:pt x="20992" y="12441"/>
                    <a:pt x="21393" y="12370"/>
                    <a:pt x="21441" y="12323"/>
                  </a:cubicBezTo>
                  <a:cubicBezTo>
                    <a:pt x="21535" y="12229"/>
                    <a:pt x="21582" y="11875"/>
                    <a:pt x="21511" y="11758"/>
                  </a:cubicBezTo>
                  <a:cubicBezTo>
                    <a:pt x="21488" y="11710"/>
                    <a:pt x="21110" y="11546"/>
                    <a:pt x="20733" y="11404"/>
                  </a:cubicBez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/>
          </p:txBody>
        </p:sp>
        <p:sp>
          <p:nvSpPr>
            <p:cNvPr id="35" name="Shape 384"/>
            <p:cNvSpPr/>
            <p:nvPr/>
          </p:nvSpPr>
          <p:spPr>
            <a:xfrm rot="10800000" flipH="1">
              <a:off x="401728" y="417765"/>
              <a:ext cx="1418029" cy="1418905"/>
            </a:xfrm>
            <a:prstGeom prst="ellipse">
              <a:avLst/>
            </a:prstGeom>
            <a:gradFill flip="none" rotWithShape="1">
              <a:gsLst>
                <a:gs pos="0">
                  <a:srgbClr val="D9D9D9"/>
                </a:gs>
                <a:gs pos="100000">
                  <a:srgbClr val="FFFFFF"/>
                </a:gs>
              </a:gsLst>
              <a:lin ang="90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/>
          </p:txBody>
        </p:sp>
      </p:grpSp>
      <p:grpSp>
        <p:nvGrpSpPr>
          <p:cNvPr id="7" name="Group 32"/>
          <p:cNvGrpSpPr/>
          <p:nvPr/>
        </p:nvGrpSpPr>
        <p:grpSpPr>
          <a:xfrm>
            <a:off x="4506415" y="3563394"/>
            <a:ext cx="1666685" cy="1669460"/>
            <a:chOff x="5005825" y="3544309"/>
            <a:chExt cx="1666685" cy="1669460"/>
          </a:xfrm>
        </p:grpSpPr>
        <p:grpSp>
          <p:nvGrpSpPr>
            <p:cNvPr id="28" name="Group 385"/>
            <p:cNvGrpSpPr/>
            <p:nvPr/>
          </p:nvGrpSpPr>
          <p:grpSpPr>
            <a:xfrm>
              <a:off x="5005825" y="3544309"/>
              <a:ext cx="1666685" cy="1669460"/>
              <a:chOff x="162568" y="177766"/>
              <a:chExt cx="1894676" cy="1897830"/>
            </a:xfrm>
          </p:grpSpPr>
          <p:sp>
            <p:nvSpPr>
              <p:cNvPr id="30" name="Shape 383"/>
              <p:cNvSpPr/>
              <p:nvPr/>
            </p:nvSpPr>
            <p:spPr>
              <a:xfrm rot="10800000" flipH="1">
                <a:off x="162568" y="177766"/>
                <a:ext cx="1894676" cy="18978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46" h="21552" extrusionOk="0">
                    <a:moveTo>
                      <a:pt x="20733" y="11404"/>
                    </a:moveTo>
                    <a:cubicBezTo>
                      <a:pt x="20356" y="11263"/>
                      <a:pt x="19979" y="11122"/>
                      <a:pt x="19955" y="11098"/>
                    </a:cubicBezTo>
                    <a:cubicBezTo>
                      <a:pt x="19884" y="11027"/>
                      <a:pt x="19931" y="10792"/>
                      <a:pt x="19931" y="10792"/>
                    </a:cubicBezTo>
                    <a:cubicBezTo>
                      <a:pt x="19931" y="10768"/>
                      <a:pt x="19931" y="10768"/>
                      <a:pt x="19931" y="10768"/>
                    </a:cubicBezTo>
                    <a:cubicBezTo>
                      <a:pt x="19931" y="10768"/>
                      <a:pt x="19908" y="10509"/>
                      <a:pt x="19955" y="10462"/>
                    </a:cubicBezTo>
                    <a:cubicBezTo>
                      <a:pt x="19979" y="10415"/>
                      <a:pt x="20356" y="10321"/>
                      <a:pt x="20733" y="10179"/>
                    </a:cubicBezTo>
                    <a:cubicBezTo>
                      <a:pt x="21110" y="10038"/>
                      <a:pt x="21488" y="9897"/>
                      <a:pt x="21511" y="9826"/>
                    </a:cubicBezTo>
                    <a:cubicBezTo>
                      <a:pt x="21582" y="9732"/>
                      <a:pt x="21535" y="9355"/>
                      <a:pt x="21441" y="9261"/>
                    </a:cubicBezTo>
                    <a:cubicBezTo>
                      <a:pt x="21417" y="9214"/>
                      <a:pt x="21016" y="9143"/>
                      <a:pt x="20615" y="9096"/>
                    </a:cubicBezTo>
                    <a:cubicBezTo>
                      <a:pt x="20214" y="9049"/>
                      <a:pt x="19813" y="9002"/>
                      <a:pt x="19790" y="8978"/>
                    </a:cubicBezTo>
                    <a:cubicBezTo>
                      <a:pt x="19696" y="8931"/>
                      <a:pt x="19672" y="8672"/>
                      <a:pt x="19672" y="8672"/>
                    </a:cubicBezTo>
                    <a:cubicBezTo>
                      <a:pt x="19672" y="8672"/>
                      <a:pt x="19672" y="8672"/>
                      <a:pt x="19672" y="8672"/>
                    </a:cubicBezTo>
                    <a:cubicBezTo>
                      <a:pt x="19672" y="8672"/>
                      <a:pt x="19601" y="8436"/>
                      <a:pt x="19625" y="8366"/>
                    </a:cubicBezTo>
                    <a:cubicBezTo>
                      <a:pt x="19648" y="8318"/>
                      <a:pt x="19979" y="8130"/>
                      <a:pt x="20332" y="7918"/>
                    </a:cubicBezTo>
                    <a:cubicBezTo>
                      <a:pt x="20662" y="7706"/>
                      <a:pt x="20992" y="7447"/>
                      <a:pt x="21016" y="7400"/>
                    </a:cubicBezTo>
                    <a:cubicBezTo>
                      <a:pt x="21063" y="7259"/>
                      <a:pt x="20922" y="6929"/>
                      <a:pt x="20827" y="6858"/>
                    </a:cubicBezTo>
                    <a:cubicBezTo>
                      <a:pt x="20757" y="6811"/>
                      <a:pt x="20356" y="6835"/>
                      <a:pt x="19955" y="6882"/>
                    </a:cubicBezTo>
                    <a:cubicBezTo>
                      <a:pt x="19554" y="6929"/>
                      <a:pt x="19177" y="6976"/>
                      <a:pt x="19130" y="6952"/>
                    </a:cubicBezTo>
                    <a:cubicBezTo>
                      <a:pt x="19035" y="6929"/>
                      <a:pt x="18965" y="6693"/>
                      <a:pt x="18965" y="6693"/>
                    </a:cubicBezTo>
                    <a:cubicBezTo>
                      <a:pt x="18965" y="6693"/>
                      <a:pt x="18965" y="6693"/>
                      <a:pt x="18965" y="6693"/>
                    </a:cubicBezTo>
                    <a:cubicBezTo>
                      <a:pt x="18965" y="6693"/>
                      <a:pt x="18823" y="6458"/>
                      <a:pt x="18823" y="6387"/>
                    </a:cubicBezTo>
                    <a:cubicBezTo>
                      <a:pt x="18847" y="6363"/>
                      <a:pt x="19130" y="6081"/>
                      <a:pt x="19413" y="5798"/>
                    </a:cubicBezTo>
                    <a:cubicBezTo>
                      <a:pt x="19672" y="5515"/>
                      <a:pt x="19955" y="5209"/>
                      <a:pt x="19955" y="5139"/>
                    </a:cubicBezTo>
                    <a:cubicBezTo>
                      <a:pt x="19955" y="4997"/>
                      <a:pt x="19766" y="4691"/>
                      <a:pt x="19648" y="4667"/>
                    </a:cubicBezTo>
                    <a:cubicBezTo>
                      <a:pt x="19578" y="4644"/>
                      <a:pt x="19200" y="4738"/>
                      <a:pt x="18799" y="4879"/>
                    </a:cubicBezTo>
                    <a:cubicBezTo>
                      <a:pt x="18422" y="4997"/>
                      <a:pt x="18068" y="5162"/>
                      <a:pt x="18021" y="5162"/>
                    </a:cubicBezTo>
                    <a:cubicBezTo>
                      <a:pt x="17927" y="5139"/>
                      <a:pt x="17785" y="4927"/>
                      <a:pt x="17785" y="4927"/>
                    </a:cubicBezTo>
                    <a:cubicBezTo>
                      <a:pt x="17785" y="4927"/>
                      <a:pt x="17785" y="4927"/>
                      <a:pt x="17785" y="4927"/>
                    </a:cubicBezTo>
                    <a:cubicBezTo>
                      <a:pt x="17785" y="4927"/>
                      <a:pt x="17620" y="4738"/>
                      <a:pt x="17597" y="4667"/>
                    </a:cubicBezTo>
                    <a:cubicBezTo>
                      <a:pt x="17597" y="4620"/>
                      <a:pt x="17809" y="4291"/>
                      <a:pt x="18021" y="3961"/>
                    </a:cubicBezTo>
                    <a:cubicBezTo>
                      <a:pt x="18234" y="3607"/>
                      <a:pt x="18422" y="3254"/>
                      <a:pt x="18399" y="3183"/>
                    </a:cubicBezTo>
                    <a:cubicBezTo>
                      <a:pt x="18375" y="3042"/>
                      <a:pt x="18116" y="2807"/>
                      <a:pt x="17998" y="2783"/>
                    </a:cubicBezTo>
                    <a:cubicBezTo>
                      <a:pt x="17927" y="2783"/>
                      <a:pt x="17573" y="2971"/>
                      <a:pt x="17243" y="3183"/>
                    </a:cubicBezTo>
                    <a:cubicBezTo>
                      <a:pt x="16889" y="3395"/>
                      <a:pt x="16559" y="3631"/>
                      <a:pt x="16512" y="3631"/>
                    </a:cubicBezTo>
                    <a:cubicBezTo>
                      <a:pt x="16441" y="3655"/>
                      <a:pt x="16253" y="3466"/>
                      <a:pt x="16253" y="3466"/>
                    </a:cubicBezTo>
                    <a:cubicBezTo>
                      <a:pt x="16253" y="3466"/>
                      <a:pt x="16253" y="3466"/>
                      <a:pt x="16253" y="3466"/>
                    </a:cubicBezTo>
                    <a:cubicBezTo>
                      <a:pt x="16253" y="3466"/>
                      <a:pt x="16041" y="3325"/>
                      <a:pt x="16017" y="3254"/>
                    </a:cubicBezTo>
                    <a:cubicBezTo>
                      <a:pt x="15993" y="3231"/>
                      <a:pt x="16135" y="2854"/>
                      <a:pt x="16253" y="2477"/>
                    </a:cubicBezTo>
                    <a:cubicBezTo>
                      <a:pt x="16371" y="2100"/>
                      <a:pt x="16465" y="1700"/>
                      <a:pt x="16441" y="1629"/>
                    </a:cubicBezTo>
                    <a:cubicBezTo>
                      <a:pt x="16394" y="1511"/>
                      <a:pt x="16088" y="1346"/>
                      <a:pt x="15946" y="1346"/>
                    </a:cubicBezTo>
                    <a:cubicBezTo>
                      <a:pt x="15899" y="1346"/>
                      <a:pt x="15592" y="1629"/>
                      <a:pt x="15310" y="1912"/>
                    </a:cubicBezTo>
                    <a:cubicBezTo>
                      <a:pt x="15027" y="2194"/>
                      <a:pt x="14767" y="2500"/>
                      <a:pt x="14720" y="2524"/>
                    </a:cubicBezTo>
                    <a:cubicBezTo>
                      <a:pt x="14649" y="2548"/>
                      <a:pt x="14413" y="2406"/>
                      <a:pt x="14413" y="2406"/>
                    </a:cubicBezTo>
                    <a:cubicBezTo>
                      <a:pt x="14413" y="2406"/>
                      <a:pt x="14413" y="2406"/>
                      <a:pt x="14413" y="2406"/>
                    </a:cubicBezTo>
                    <a:cubicBezTo>
                      <a:pt x="14413" y="2406"/>
                      <a:pt x="14178" y="2336"/>
                      <a:pt x="14130" y="2265"/>
                    </a:cubicBezTo>
                    <a:cubicBezTo>
                      <a:pt x="14107" y="2218"/>
                      <a:pt x="14154" y="1841"/>
                      <a:pt x="14178" y="1440"/>
                    </a:cubicBezTo>
                    <a:cubicBezTo>
                      <a:pt x="14225" y="1040"/>
                      <a:pt x="14225" y="640"/>
                      <a:pt x="14178" y="592"/>
                    </a:cubicBezTo>
                    <a:cubicBezTo>
                      <a:pt x="14107" y="475"/>
                      <a:pt x="13753" y="380"/>
                      <a:pt x="13635" y="428"/>
                    </a:cubicBezTo>
                    <a:cubicBezTo>
                      <a:pt x="13588" y="428"/>
                      <a:pt x="13352" y="781"/>
                      <a:pt x="13140" y="1111"/>
                    </a:cubicBezTo>
                    <a:cubicBezTo>
                      <a:pt x="12928" y="1464"/>
                      <a:pt x="12739" y="1817"/>
                      <a:pt x="12716" y="1841"/>
                    </a:cubicBezTo>
                    <a:cubicBezTo>
                      <a:pt x="12645" y="1888"/>
                      <a:pt x="12385" y="1817"/>
                      <a:pt x="12385" y="1817"/>
                    </a:cubicBezTo>
                    <a:cubicBezTo>
                      <a:pt x="12385" y="1794"/>
                      <a:pt x="12385" y="1794"/>
                      <a:pt x="12385" y="1794"/>
                    </a:cubicBezTo>
                    <a:cubicBezTo>
                      <a:pt x="12385" y="1794"/>
                      <a:pt x="12126" y="1794"/>
                      <a:pt x="12079" y="1723"/>
                    </a:cubicBezTo>
                    <a:cubicBezTo>
                      <a:pt x="12055" y="1700"/>
                      <a:pt x="12008" y="1299"/>
                      <a:pt x="11937" y="922"/>
                    </a:cubicBezTo>
                    <a:cubicBezTo>
                      <a:pt x="11867" y="522"/>
                      <a:pt x="11796" y="121"/>
                      <a:pt x="11749" y="74"/>
                    </a:cubicBezTo>
                    <a:cubicBezTo>
                      <a:pt x="11631" y="-20"/>
                      <a:pt x="11277" y="-20"/>
                      <a:pt x="11159" y="51"/>
                    </a:cubicBezTo>
                    <a:cubicBezTo>
                      <a:pt x="11112" y="74"/>
                      <a:pt x="10971" y="451"/>
                      <a:pt x="10853" y="852"/>
                    </a:cubicBezTo>
                    <a:cubicBezTo>
                      <a:pt x="10735" y="1228"/>
                      <a:pt x="10617" y="1605"/>
                      <a:pt x="10593" y="1652"/>
                    </a:cubicBezTo>
                    <a:cubicBezTo>
                      <a:pt x="10523" y="1700"/>
                      <a:pt x="10287" y="1676"/>
                      <a:pt x="10287" y="1676"/>
                    </a:cubicBezTo>
                    <a:cubicBezTo>
                      <a:pt x="10263" y="1676"/>
                      <a:pt x="10263" y="1676"/>
                      <a:pt x="10263" y="1676"/>
                    </a:cubicBezTo>
                    <a:cubicBezTo>
                      <a:pt x="10263" y="1676"/>
                      <a:pt x="10027" y="1723"/>
                      <a:pt x="9957" y="1676"/>
                    </a:cubicBezTo>
                    <a:cubicBezTo>
                      <a:pt x="9910" y="1652"/>
                      <a:pt x="9792" y="1299"/>
                      <a:pt x="9627" y="922"/>
                    </a:cubicBezTo>
                    <a:cubicBezTo>
                      <a:pt x="9485" y="545"/>
                      <a:pt x="9296" y="192"/>
                      <a:pt x="9249" y="145"/>
                    </a:cubicBezTo>
                    <a:cubicBezTo>
                      <a:pt x="9131" y="98"/>
                      <a:pt x="8778" y="168"/>
                      <a:pt x="8683" y="263"/>
                    </a:cubicBezTo>
                    <a:cubicBezTo>
                      <a:pt x="8636" y="286"/>
                      <a:pt x="8589" y="710"/>
                      <a:pt x="8542" y="1087"/>
                    </a:cubicBezTo>
                    <a:cubicBezTo>
                      <a:pt x="8518" y="1511"/>
                      <a:pt x="8518" y="1888"/>
                      <a:pt x="8495" y="1935"/>
                    </a:cubicBezTo>
                    <a:cubicBezTo>
                      <a:pt x="8448" y="2006"/>
                      <a:pt x="8188" y="2053"/>
                      <a:pt x="8188" y="2053"/>
                    </a:cubicBezTo>
                    <a:cubicBezTo>
                      <a:pt x="8188" y="2053"/>
                      <a:pt x="8188" y="2053"/>
                      <a:pt x="8188" y="2053"/>
                    </a:cubicBezTo>
                    <a:cubicBezTo>
                      <a:pt x="8188" y="2053"/>
                      <a:pt x="7952" y="2147"/>
                      <a:pt x="7882" y="2124"/>
                    </a:cubicBezTo>
                    <a:cubicBezTo>
                      <a:pt x="7834" y="2100"/>
                      <a:pt x="7622" y="1770"/>
                      <a:pt x="7386" y="1464"/>
                    </a:cubicBezTo>
                    <a:cubicBezTo>
                      <a:pt x="7151" y="1134"/>
                      <a:pt x="6891" y="804"/>
                      <a:pt x="6820" y="804"/>
                    </a:cubicBezTo>
                    <a:cubicBezTo>
                      <a:pt x="6703" y="757"/>
                      <a:pt x="6372" y="922"/>
                      <a:pt x="6302" y="1016"/>
                    </a:cubicBezTo>
                    <a:cubicBezTo>
                      <a:pt x="6278" y="1087"/>
                      <a:pt x="6325" y="1488"/>
                      <a:pt x="6372" y="1888"/>
                    </a:cubicBezTo>
                    <a:cubicBezTo>
                      <a:pt x="6443" y="2265"/>
                      <a:pt x="6514" y="2665"/>
                      <a:pt x="6514" y="2712"/>
                    </a:cubicBezTo>
                    <a:cubicBezTo>
                      <a:pt x="6490" y="2783"/>
                      <a:pt x="6254" y="2877"/>
                      <a:pt x="6254" y="2877"/>
                    </a:cubicBezTo>
                    <a:cubicBezTo>
                      <a:pt x="6254" y="2877"/>
                      <a:pt x="6254" y="2877"/>
                      <a:pt x="6254" y="2877"/>
                    </a:cubicBezTo>
                    <a:cubicBezTo>
                      <a:pt x="6254" y="2877"/>
                      <a:pt x="6042" y="3042"/>
                      <a:pt x="5948" y="3019"/>
                    </a:cubicBezTo>
                    <a:cubicBezTo>
                      <a:pt x="5924" y="3019"/>
                      <a:pt x="5641" y="2759"/>
                      <a:pt x="5335" y="2500"/>
                    </a:cubicBezTo>
                    <a:cubicBezTo>
                      <a:pt x="5028" y="2241"/>
                      <a:pt x="4698" y="1982"/>
                      <a:pt x="4627" y="1982"/>
                    </a:cubicBezTo>
                    <a:cubicBezTo>
                      <a:pt x="4510" y="1982"/>
                      <a:pt x="4203" y="2218"/>
                      <a:pt x="4179" y="2336"/>
                    </a:cubicBezTo>
                    <a:cubicBezTo>
                      <a:pt x="4156" y="2383"/>
                      <a:pt x="4297" y="2759"/>
                      <a:pt x="4439" y="3136"/>
                    </a:cubicBezTo>
                    <a:cubicBezTo>
                      <a:pt x="4604" y="3513"/>
                      <a:pt x="4769" y="3867"/>
                      <a:pt x="4769" y="3914"/>
                    </a:cubicBezTo>
                    <a:cubicBezTo>
                      <a:pt x="4769" y="4008"/>
                      <a:pt x="4557" y="4149"/>
                      <a:pt x="4557" y="4149"/>
                    </a:cubicBezTo>
                    <a:cubicBezTo>
                      <a:pt x="4557" y="4149"/>
                      <a:pt x="4557" y="4149"/>
                      <a:pt x="4557" y="4149"/>
                    </a:cubicBezTo>
                    <a:cubicBezTo>
                      <a:pt x="4557" y="4149"/>
                      <a:pt x="4368" y="4338"/>
                      <a:pt x="4297" y="4361"/>
                    </a:cubicBezTo>
                    <a:cubicBezTo>
                      <a:pt x="4250" y="4361"/>
                      <a:pt x="3920" y="4173"/>
                      <a:pt x="3566" y="3984"/>
                    </a:cubicBezTo>
                    <a:cubicBezTo>
                      <a:pt x="3213" y="3796"/>
                      <a:pt x="2835" y="3631"/>
                      <a:pt x="2765" y="3655"/>
                    </a:cubicBezTo>
                    <a:cubicBezTo>
                      <a:pt x="2647" y="3678"/>
                      <a:pt x="2411" y="3961"/>
                      <a:pt x="2411" y="4079"/>
                    </a:cubicBezTo>
                    <a:cubicBezTo>
                      <a:pt x="2411" y="4149"/>
                      <a:pt x="2623" y="4479"/>
                      <a:pt x="2859" y="4809"/>
                    </a:cubicBezTo>
                    <a:cubicBezTo>
                      <a:pt x="3095" y="5139"/>
                      <a:pt x="3330" y="5445"/>
                      <a:pt x="3354" y="5492"/>
                    </a:cubicBezTo>
                    <a:cubicBezTo>
                      <a:pt x="3354" y="5586"/>
                      <a:pt x="3189" y="5775"/>
                      <a:pt x="3189" y="5775"/>
                    </a:cubicBezTo>
                    <a:cubicBezTo>
                      <a:pt x="3189" y="5775"/>
                      <a:pt x="3189" y="5775"/>
                      <a:pt x="3189" y="5775"/>
                    </a:cubicBezTo>
                    <a:cubicBezTo>
                      <a:pt x="3189" y="5775"/>
                      <a:pt x="3071" y="6010"/>
                      <a:pt x="3000" y="6034"/>
                    </a:cubicBezTo>
                    <a:cubicBezTo>
                      <a:pt x="2953" y="6034"/>
                      <a:pt x="2576" y="5939"/>
                      <a:pt x="2199" y="5822"/>
                    </a:cubicBezTo>
                    <a:cubicBezTo>
                      <a:pt x="1798" y="5727"/>
                      <a:pt x="1397" y="5657"/>
                      <a:pt x="1350" y="5680"/>
                    </a:cubicBezTo>
                    <a:cubicBezTo>
                      <a:pt x="1208" y="5751"/>
                      <a:pt x="1067" y="6081"/>
                      <a:pt x="1090" y="6199"/>
                    </a:cubicBezTo>
                    <a:cubicBezTo>
                      <a:pt x="1090" y="6246"/>
                      <a:pt x="1397" y="6552"/>
                      <a:pt x="1680" y="6811"/>
                    </a:cubicBezTo>
                    <a:cubicBezTo>
                      <a:pt x="1986" y="7070"/>
                      <a:pt x="2293" y="7306"/>
                      <a:pt x="2316" y="7353"/>
                    </a:cubicBezTo>
                    <a:cubicBezTo>
                      <a:pt x="2364" y="7447"/>
                      <a:pt x="2246" y="7659"/>
                      <a:pt x="2246" y="7659"/>
                    </a:cubicBezTo>
                    <a:cubicBezTo>
                      <a:pt x="2246" y="7659"/>
                      <a:pt x="2246" y="7659"/>
                      <a:pt x="2246" y="7659"/>
                    </a:cubicBezTo>
                    <a:cubicBezTo>
                      <a:pt x="2222" y="7659"/>
                      <a:pt x="2175" y="7918"/>
                      <a:pt x="2104" y="7965"/>
                    </a:cubicBezTo>
                    <a:cubicBezTo>
                      <a:pt x="2081" y="7989"/>
                      <a:pt x="1680" y="7965"/>
                      <a:pt x="1279" y="7942"/>
                    </a:cubicBezTo>
                    <a:cubicBezTo>
                      <a:pt x="878" y="7942"/>
                      <a:pt x="477" y="7965"/>
                      <a:pt x="430" y="8012"/>
                    </a:cubicBezTo>
                    <a:cubicBezTo>
                      <a:pt x="312" y="8083"/>
                      <a:pt x="241" y="8436"/>
                      <a:pt x="289" y="8554"/>
                    </a:cubicBezTo>
                    <a:cubicBezTo>
                      <a:pt x="312" y="8625"/>
                      <a:pt x="666" y="8837"/>
                      <a:pt x="1020" y="9002"/>
                    </a:cubicBezTo>
                    <a:cubicBezTo>
                      <a:pt x="1373" y="9190"/>
                      <a:pt x="1727" y="9355"/>
                      <a:pt x="1774" y="9402"/>
                    </a:cubicBezTo>
                    <a:cubicBezTo>
                      <a:pt x="1821" y="9473"/>
                      <a:pt x="1751" y="9708"/>
                      <a:pt x="1751" y="9708"/>
                    </a:cubicBezTo>
                    <a:cubicBezTo>
                      <a:pt x="1751" y="9732"/>
                      <a:pt x="1751" y="9732"/>
                      <a:pt x="1751" y="9732"/>
                    </a:cubicBezTo>
                    <a:cubicBezTo>
                      <a:pt x="1751" y="9732"/>
                      <a:pt x="1751" y="9967"/>
                      <a:pt x="1680" y="10038"/>
                    </a:cubicBezTo>
                    <a:cubicBezTo>
                      <a:pt x="1656" y="10062"/>
                      <a:pt x="1279" y="10132"/>
                      <a:pt x="878" y="10226"/>
                    </a:cubicBezTo>
                    <a:cubicBezTo>
                      <a:pt x="501" y="10321"/>
                      <a:pt x="100" y="10415"/>
                      <a:pt x="53" y="10462"/>
                    </a:cubicBezTo>
                    <a:cubicBezTo>
                      <a:pt x="-18" y="10580"/>
                      <a:pt x="-18" y="10933"/>
                      <a:pt x="53" y="11051"/>
                    </a:cubicBezTo>
                    <a:cubicBezTo>
                      <a:pt x="100" y="11098"/>
                      <a:pt x="477" y="11216"/>
                      <a:pt x="878" y="11310"/>
                    </a:cubicBezTo>
                    <a:cubicBezTo>
                      <a:pt x="1255" y="11404"/>
                      <a:pt x="1656" y="11498"/>
                      <a:pt x="1680" y="11522"/>
                    </a:cubicBezTo>
                    <a:cubicBezTo>
                      <a:pt x="1751" y="11569"/>
                      <a:pt x="1751" y="11828"/>
                      <a:pt x="1751" y="11828"/>
                    </a:cubicBezTo>
                    <a:cubicBezTo>
                      <a:pt x="1751" y="11828"/>
                      <a:pt x="1751" y="11828"/>
                      <a:pt x="1751" y="11828"/>
                    </a:cubicBezTo>
                    <a:cubicBezTo>
                      <a:pt x="1751" y="11828"/>
                      <a:pt x="1798" y="12087"/>
                      <a:pt x="1774" y="12158"/>
                    </a:cubicBezTo>
                    <a:cubicBezTo>
                      <a:pt x="1751" y="12205"/>
                      <a:pt x="1373" y="12346"/>
                      <a:pt x="1020" y="12535"/>
                    </a:cubicBezTo>
                    <a:cubicBezTo>
                      <a:pt x="666" y="12700"/>
                      <a:pt x="312" y="12888"/>
                      <a:pt x="289" y="12959"/>
                    </a:cubicBezTo>
                    <a:cubicBezTo>
                      <a:pt x="218" y="13077"/>
                      <a:pt x="312" y="13430"/>
                      <a:pt x="406" y="13501"/>
                    </a:cubicBezTo>
                    <a:cubicBezTo>
                      <a:pt x="454" y="13548"/>
                      <a:pt x="854" y="13571"/>
                      <a:pt x="1255" y="13595"/>
                    </a:cubicBezTo>
                    <a:cubicBezTo>
                      <a:pt x="1656" y="13595"/>
                      <a:pt x="2057" y="13571"/>
                      <a:pt x="2104" y="13595"/>
                    </a:cubicBezTo>
                    <a:cubicBezTo>
                      <a:pt x="2175" y="13642"/>
                      <a:pt x="2246" y="13901"/>
                      <a:pt x="2246" y="13901"/>
                    </a:cubicBezTo>
                    <a:cubicBezTo>
                      <a:pt x="2246" y="13901"/>
                      <a:pt x="2246" y="13901"/>
                      <a:pt x="2246" y="13901"/>
                    </a:cubicBezTo>
                    <a:cubicBezTo>
                      <a:pt x="2246" y="13901"/>
                      <a:pt x="2340" y="14137"/>
                      <a:pt x="2316" y="14207"/>
                    </a:cubicBezTo>
                    <a:cubicBezTo>
                      <a:pt x="2316" y="14254"/>
                      <a:pt x="2010" y="14466"/>
                      <a:pt x="1680" y="14725"/>
                    </a:cubicBezTo>
                    <a:cubicBezTo>
                      <a:pt x="1373" y="14985"/>
                      <a:pt x="1090" y="15267"/>
                      <a:pt x="1067" y="15314"/>
                    </a:cubicBezTo>
                    <a:cubicBezTo>
                      <a:pt x="1043" y="15456"/>
                      <a:pt x="1208" y="15785"/>
                      <a:pt x="1326" y="15833"/>
                    </a:cubicBezTo>
                    <a:cubicBezTo>
                      <a:pt x="1373" y="15856"/>
                      <a:pt x="1774" y="15809"/>
                      <a:pt x="2175" y="15715"/>
                    </a:cubicBezTo>
                    <a:cubicBezTo>
                      <a:pt x="2576" y="15621"/>
                      <a:pt x="2953" y="15526"/>
                      <a:pt x="3000" y="15526"/>
                    </a:cubicBezTo>
                    <a:cubicBezTo>
                      <a:pt x="3071" y="15550"/>
                      <a:pt x="3189" y="15785"/>
                      <a:pt x="3189" y="15785"/>
                    </a:cubicBezTo>
                    <a:cubicBezTo>
                      <a:pt x="3189" y="15785"/>
                      <a:pt x="3189" y="15785"/>
                      <a:pt x="3189" y="15785"/>
                    </a:cubicBezTo>
                    <a:cubicBezTo>
                      <a:pt x="3189" y="15785"/>
                      <a:pt x="3354" y="15997"/>
                      <a:pt x="3354" y="16068"/>
                    </a:cubicBezTo>
                    <a:cubicBezTo>
                      <a:pt x="3354" y="16115"/>
                      <a:pt x="3095" y="16398"/>
                      <a:pt x="2859" y="16728"/>
                    </a:cubicBezTo>
                    <a:cubicBezTo>
                      <a:pt x="2599" y="17034"/>
                      <a:pt x="2387" y="17387"/>
                      <a:pt x="2387" y="17434"/>
                    </a:cubicBezTo>
                    <a:cubicBezTo>
                      <a:pt x="2387" y="17576"/>
                      <a:pt x="2623" y="17858"/>
                      <a:pt x="2741" y="17882"/>
                    </a:cubicBezTo>
                    <a:cubicBezTo>
                      <a:pt x="2812" y="17905"/>
                      <a:pt x="3189" y="17741"/>
                      <a:pt x="3543" y="17576"/>
                    </a:cubicBezTo>
                    <a:cubicBezTo>
                      <a:pt x="3896" y="17387"/>
                      <a:pt x="4250" y="17199"/>
                      <a:pt x="4297" y="17199"/>
                    </a:cubicBezTo>
                    <a:cubicBezTo>
                      <a:pt x="4392" y="17199"/>
                      <a:pt x="4557" y="17411"/>
                      <a:pt x="4557" y="17411"/>
                    </a:cubicBezTo>
                    <a:cubicBezTo>
                      <a:pt x="4557" y="17411"/>
                      <a:pt x="4557" y="17411"/>
                      <a:pt x="4557" y="17411"/>
                    </a:cubicBezTo>
                    <a:cubicBezTo>
                      <a:pt x="4557" y="17411"/>
                      <a:pt x="4745" y="17576"/>
                      <a:pt x="4769" y="17646"/>
                    </a:cubicBezTo>
                    <a:cubicBezTo>
                      <a:pt x="4769" y="17670"/>
                      <a:pt x="4604" y="18023"/>
                      <a:pt x="4439" y="18400"/>
                    </a:cubicBezTo>
                    <a:cubicBezTo>
                      <a:pt x="4274" y="18753"/>
                      <a:pt x="4132" y="19130"/>
                      <a:pt x="4156" y="19201"/>
                    </a:cubicBezTo>
                    <a:cubicBezTo>
                      <a:pt x="4179" y="19342"/>
                      <a:pt x="4486" y="19554"/>
                      <a:pt x="4604" y="19554"/>
                    </a:cubicBezTo>
                    <a:cubicBezTo>
                      <a:pt x="4675" y="19554"/>
                      <a:pt x="5005" y="19319"/>
                      <a:pt x="5311" y="19060"/>
                    </a:cubicBezTo>
                    <a:cubicBezTo>
                      <a:pt x="5618" y="18801"/>
                      <a:pt x="5924" y="18541"/>
                      <a:pt x="5972" y="18518"/>
                    </a:cubicBezTo>
                    <a:cubicBezTo>
                      <a:pt x="6042" y="18518"/>
                      <a:pt x="6254" y="18659"/>
                      <a:pt x="6254" y="18659"/>
                    </a:cubicBezTo>
                    <a:cubicBezTo>
                      <a:pt x="6254" y="18659"/>
                      <a:pt x="6254" y="18659"/>
                      <a:pt x="6254" y="18659"/>
                    </a:cubicBezTo>
                    <a:cubicBezTo>
                      <a:pt x="6254" y="18659"/>
                      <a:pt x="6490" y="18777"/>
                      <a:pt x="6514" y="18848"/>
                    </a:cubicBezTo>
                    <a:cubicBezTo>
                      <a:pt x="6537" y="18895"/>
                      <a:pt x="6443" y="19272"/>
                      <a:pt x="6372" y="19648"/>
                    </a:cubicBezTo>
                    <a:cubicBezTo>
                      <a:pt x="6302" y="20049"/>
                      <a:pt x="6231" y="20449"/>
                      <a:pt x="6278" y="20520"/>
                    </a:cubicBezTo>
                    <a:cubicBezTo>
                      <a:pt x="6325" y="20638"/>
                      <a:pt x="6679" y="20779"/>
                      <a:pt x="6797" y="20732"/>
                    </a:cubicBezTo>
                    <a:cubicBezTo>
                      <a:pt x="6844" y="20732"/>
                      <a:pt x="7127" y="20426"/>
                      <a:pt x="7363" y="20096"/>
                    </a:cubicBezTo>
                    <a:cubicBezTo>
                      <a:pt x="7622" y="19790"/>
                      <a:pt x="7834" y="19460"/>
                      <a:pt x="7882" y="19436"/>
                    </a:cubicBezTo>
                    <a:cubicBezTo>
                      <a:pt x="7952" y="19389"/>
                      <a:pt x="8188" y="19507"/>
                      <a:pt x="8188" y="19507"/>
                    </a:cubicBezTo>
                    <a:cubicBezTo>
                      <a:pt x="8188" y="19507"/>
                      <a:pt x="8188" y="19507"/>
                      <a:pt x="8188" y="19507"/>
                    </a:cubicBezTo>
                    <a:cubicBezTo>
                      <a:pt x="8188" y="19507"/>
                      <a:pt x="8448" y="19554"/>
                      <a:pt x="8495" y="19625"/>
                    </a:cubicBezTo>
                    <a:cubicBezTo>
                      <a:pt x="8518" y="19648"/>
                      <a:pt x="8518" y="20049"/>
                      <a:pt x="8542" y="20449"/>
                    </a:cubicBezTo>
                    <a:cubicBezTo>
                      <a:pt x="8565" y="20850"/>
                      <a:pt x="8589" y="21250"/>
                      <a:pt x="8636" y="21297"/>
                    </a:cubicBezTo>
                    <a:cubicBezTo>
                      <a:pt x="8730" y="21392"/>
                      <a:pt x="9084" y="21462"/>
                      <a:pt x="9202" y="21392"/>
                    </a:cubicBezTo>
                    <a:cubicBezTo>
                      <a:pt x="9249" y="21368"/>
                      <a:pt x="9438" y="21015"/>
                      <a:pt x="9603" y="20638"/>
                    </a:cubicBezTo>
                    <a:cubicBezTo>
                      <a:pt x="9768" y="20284"/>
                      <a:pt x="9933" y="19908"/>
                      <a:pt x="9957" y="19884"/>
                    </a:cubicBezTo>
                    <a:cubicBezTo>
                      <a:pt x="10027" y="19813"/>
                      <a:pt x="10263" y="19860"/>
                      <a:pt x="10263" y="19860"/>
                    </a:cubicBezTo>
                    <a:cubicBezTo>
                      <a:pt x="10287" y="19884"/>
                      <a:pt x="10287" y="19884"/>
                      <a:pt x="10287" y="19884"/>
                    </a:cubicBezTo>
                    <a:cubicBezTo>
                      <a:pt x="10287" y="19884"/>
                      <a:pt x="10546" y="19860"/>
                      <a:pt x="10593" y="19908"/>
                    </a:cubicBezTo>
                    <a:cubicBezTo>
                      <a:pt x="10617" y="19931"/>
                      <a:pt x="10711" y="20332"/>
                      <a:pt x="10829" y="20708"/>
                    </a:cubicBezTo>
                    <a:cubicBezTo>
                      <a:pt x="10947" y="21085"/>
                      <a:pt x="11065" y="21462"/>
                      <a:pt x="11136" y="21509"/>
                    </a:cubicBezTo>
                    <a:cubicBezTo>
                      <a:pt x="11230" y="21580"/>
                      <a:pt x="11607" y="21556"/>
                      <a:pt x="11702" y="21486"/>
                    </a:cubicBezTo>
                    <a:cubicBezTo>
                      <a:pt x="11749" y="21439"/>
                      <a:pt x="11843" y="21038"/>
                      <a:pt x="11914" y="20661"/>
                    </a:cubicBezTo>
                    <a:cubicBezTo>
                      <a:pt x="12008" y="20261"/>
                      <a:pt x="12055" y="19860"/>
                      <a:pt x="12079" y="19837"/>
                    </a:cubicBezTo>
                    <a:cubicBezTo>
                      <a:pt x="12126" y="19766"/>
                      <a:pt x="12385" y="19743"/>
                      <a:pt x="12385" y="19743"/>
                    </a:cubicBezTo>
                    <a:cubicBezTo>
                      <a:pt x="12385" y="19743"/>
                      <a:pt x="12385" y="19743"/>
                      <a:pt x="12385" y="19743"/>
                    </a:cubicBezTo>
                    <a:cubicBezTo>
                      <a:pt x="12385" y="19743"/>
                      <a:pt x="12645" y="19696"/>
                      <a:pt x="12716" y="19719"/>
                    </a:cubicBezTo>
                    <a:cubicBezTo>
                      <a:pt x="12739" y="19743"/>
                      <a:pt x="12928" y="20096"/>
                      <a:pt x="13116" y="20426"/>
                    </a:cubicBezTo>
                    <a:cubicBezTo>
                      <a:pt x="13305" y="20779"/>
                      <a:pt x="13541" y="21132"/>
                      <a:pt x="13588" y="21156"/>
                    </a:cubicBezTo>
                    <a:cubicBezTo>
                      <a:pt x="13730" y="21203"/>
                      <a:pt x="14060" y="21085"/>
                      <a:pt x="14154" y="20991"/>
                    </a:cubicBezTo>
                    <a:cubicBezTo>
                      <a:pt x="14178" y="20944"/>
                      <a:pt x="14178" y="20544"/>
                      <a:pt x="14178" y="20120"/>
                    </a:cubicBezTo>
                    <a:cubicBezTo>
                      <a:pt x="14154" y="19719"/>
                      <a:pt x="14130" y="19342"/>
                      <a:pt x="14130" y="19295"/>
                    </a:cubicBezTo>
                    <a:cubicBezTo>
                      <a:pt x="14178" y="19201"/>
                      <a:pt x="14413" y="19154"/>
                      <a:pt x="14413" y="19154"/>
                    </a:cubicBezTo>
                    <a:cubicBezTo>
                      <a:pt x="14413" y="19154"/>
                      <a:pt x="14413" y="19154"/>
                      <a:pt x="14413" y="19154"/>
                    </a:cubicBezTo>
                    <a:cubicBezTo>
                      <a:pt x="14413" y="19154"/>
                      <a:pt x="14649" y="19012"/>
                      <a:pt x="14720" y="19036"/>
                    </a:cubicBezTo>
                    <a:cubicBezTo>
                      <a:pt x="14767" y="19036"/>
                      <a:pt x="15027" y="19342"/>
                      <a:pt x="15286" y="19648"/>
                    </a:cubicBezTo>
                    <a:cubicBezTo>
                      <a:pt x="15569" y="19931"/>
                      <a:pt x="15852" y="20214"/>
                      <a:pt x="15923" y="20237"/>
                    </a:cubicBezTo>
                    <a:cubicBezTo>
                      <a:pt x="16041" y="20237"/>
                      <a:pt x="16371" y="20049"/>
                      <a:pt x="16418" y="19931"/>
                    </a:cubicBezTo>
                    <a:cubicBezTo>
                      <a:pt x="16441" y="19884"/>
                      <a:pt x="16347" y="19484"/>
                      <a:pt x="16229" y="19107"/>
                    </a:cubicBezTo>
                    <a:cubicBezTo>
                      <a:pt x="16135" y="18706"/>
                      <a:pt x="15993" y="18329"/>
                      <a:pt x="16017" y="18306"/>
                    </a:cubicBezTo>
                    <a:cubicBezTo>
                      <a:pt x="16017" y="18212"/>
                      <a:pt x="16253" y="18094"/>
                      <a:pt x="16253" y="18094"/>
                    </a:cubicBezTo>
                    <a:cubicBezTo>
                      <a:pt x="16253" y="18094"/>
                      <a:pt x="16253" y="18094"/>
                      <a:pt x="16253" y="18094"/>
                    </a:cubicBezTo>
                    <a:cubicBezTo>
                      <a:pt x="16253" y="18094"/>
                      <a:pt x="16441" y="17905"/>
                      <a:pt x="16536" y="17905"/>
                    </a:cubicBezTo>
                    <a:cubicBezTo>
                      <a:pt x="16559" y="17905"/>
                      <a:pt x="16889" y="18141"/>
                      <a:pt x="17220" y="18377"/>
                    </a:cubicBezTo>
                    <a:cubicBezTo>
                      <a:pt x="17550" y="18589"/>
                      <a:pt x="17880" y="18801"/>
                      <a:pt x="17951" y="18801"/>
                    </a:cubicBezTo>
                    <a:cubicBezTo>
                      <a:pt x="18092" y="18777"/>
                      <a:pt x="18351" y="18518"/>
                      <a:pt x="18375" y="18400"/>
                    </a:cubicBezTo>
                    <a:cubicBezTo>
                      <a:pt x="18375" y="18353"/>
                      <a:pt x="18210" y="17976"/>
                      <a:pt x="18021" y="17623"/>
                    </a:cubicBezTo>
                    <a:cubicBezTo>
                      <a:pt x="17809" y="17269"/>
                      <a:pt x="17620" y="16940"/>
                      <a:pt x="17597" y="16893"/>
                    </a:cubicBezTo>
                    <a:cubicBezTo>
                      <a:pt x="17597" y="16798"/>
                      <a:pt x="17785" y="16633"/>
                      <a:pt x="17785" y="16633"/>
                    </a:cubicBezTo>
                    <a:cubicBezTo>
                      <a:pt x="17785" y="16633"/>
                      <a:pt x="17785" y="16633"/>
                      <a:pt x="17785" y="16633"/>
                    </a:cubicBezTo>
                    <a:cubicBezTo>
                      <a:pt x="17785" y="16633"/>
                      <a:pt x="17951" y="16421"/>
                      <a:pt x="18021" y="16398"/>
                    </a:cubicBezTo>
                    <a:cubicBezTo>
                      <a:pt x="18068" y="16398"/>
                      <a:pt x="18422" y="16539"/>
                      <a:pt x="18799" y="16681"/>
                    </a:cubicBezTo>
                    <a:cubicBezTo>
                      <a:pt x="19153" y="16822"/>
                      <a:pt x="19554" y="16963"/>
                      <a:pt x="19625" y="16940"/>
                    </a:cubicBezTo>
                    <a:cubicBezTo>
                      <a:pt x="19743" y="16893"/>
                      <a:pt x="19931" y="16586"/>
                      <a:pt x="19931" y="16445"/>
                    </a:cubicBezTo>
                    <a:cubicBezTo>
                      <a:pt x="19931" y="16398"/>
                      <a:pt x="19672" y="16068"/>
                      <a:pt x="19413" y="15785"/>
                    </a:cubicBezTo>
                    <a:cubicBezTo>
                      <a:pt x="19130" y="15479"/>
                      <a:pt x="18847" y="15197"/>
                      <a:pt x="18847" y="15173"/>
                    </a:cubicBezTo>
                    <a:cubicBezTo>
                      <a:pt x="18823" y="15079"/>
                      <a:pt x="18965" y="14867"/>
                      <a:pt x="18965" y="14867"/>
                    </a:cubicBezTo>
                    <a:cubicBezTo>
                      <a:pt x="18965" y="14867"/>
                      <a:pt x="18965" y="14867"/>
                      <a:pt x="18965" y="14867"/>
                    </a:cubicBezTo>
                    <a:cubicBezTo>
                      <a:pt x="18965" y="14867"/>
                      <a:pt x="19059" y="14631"/>
                      <a:pt x="19130" y="14584"/>
                    </a:cubicBezTo>
                    <a:cubicBezTo>
                      <a:pt x="19153" y="14561"/>
                      <a:pt x="19554" y="14631"/>
                      <a:pt x="19931" y="14678"/>
                    </a:cubicBezTo>
                    <a:cubicBezTo>
                      <a:pt x="20332" y="14749"/>
                      <a:pt x="20733" y="14773"/>
                      <a:pt x="20804" y="14725"/>
                    </a:cubicBezTo>
                    <a:cubicBezTo>
                      <a:pt x="20922" y="14678"/>
                      <a:pt x="21040" y="14325"/>
                      <a:pt x="20992" y="14207"/>
                    </a:cubicBezTo>
                    <a:cubicBezTo>
                      <a:pt x="20992" y="14137"/>
                      <a:pt x="20662" y="13901"/>
                      <a:pt x="20332" y="13665"/>
                    </a:cubicBezTo>
                    <a:cubicBezTo>
                      <a:pt x="20002" y="13430"/>
                      <a:pt x="19648" y="13242"/>
                      <a:pt x="19625" y="13194"/>
                    </a:cubicBezTo>
                    <a:cubicBezTo>
                      <a:pt x="19578" y="13124"/>
                      <a:pt x="19672" y="12888"/>
                      <a:pt x="19672" y="12888"/>
                    </a:cubicBezTo>
                    <a:cubicBezTo>
                      <a:pt x="19672" y="12888"/>
                      <a:pt x="19672" y="12888"/>
                      <a:pt x="19672" y="12888"/>
                    </a:cubicBezTo>
                    <a:cubicBezTo>
                      <a:pt x="19696" y="12888"/>
                      <a:pt x="19719" y="12629"/>
                      <a:pt x="19790" y="12582"/>
                    </a:cubicBezTo>
                    <a:cubicBezTo>
                      <a:pt x="19813" y="12535"/>
                      <a:pt x="20191" y="12535"/>
                      <a:pt x="20592" y="12488"/>
                    </a:cubicBezTo>
                    <a:cubicBezTo>
                      <a:pt x="20992" y="12441"/>
                      <a:pt x="21393" y="12370"/>
                      <a:pt x="21441" y="12323"/>
                    </a:cubicBezTo>
                    <a:cubicBezTo>
                      <a:pt x="21535" y="12229"/>
                      <a:pt x="21582" y="11875"/>
                      <a:pt x="21511" y="11758"/>
                    </a:cubicBezTo>
                    <a:cubicBezTo>
                      <a:pt x="21488" y="11710"/>
                      <a:pt x="21110" y="11546"/>
                      <a:pt x="20733" y="11404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/>
            </p:txBody>
          </p:sp>
          <p:sp>
            <p:nvSpPr>
              <p:cNvPr id="31" name="Shape 384"/>
              <p:cNvSpPr/>
              <p:nvPr/>
            </p:nvSpPr>
            <p:spPr>
              <a:xfrm rot="10800000" flipH="1">
                <a:off x="401728" y="417765"/>
                <a:ext cx="1418029" cy="1418905"/>
              </a:xfrm>
              <a:prstGeom prst="ellipse">
                <a:avLst/>
              </a:prstGeom>
              <a:gradFill flip="none" rotWithShape="1">
                <a:gsLst>
                  <a:gs pos="0">
                    <a:srgbClr val="D9D9D9"/>
                  </a:gs>
                  <a:gs pos="100000">
                    <a:srgbClr val="FFFFFF"/>
                  </a:gs>
                </a:gsLst>
                <a:lin ang="90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/>
            </p:txBody>
          </p:sp>
        </p:grpSp>
        <p:sp>
          <p:nvSpPr>
            <p:cNvPr id="29" name="Freeform 305"/>
            <p:cNvSpPr/>
            <p:nvPr/>
          </p:nvSpPr>
          <p:spPr>
            <a:xfrm>
              <a:off x="5417052" y="4047080"/>
              <a:ext cx="844231" cy="663920"/>
            </a:xfrm>
            <a:custGeom>
              <a:avLst/>
              <a:gdLst>
                <a:gd name="connsiteX0" fmla="*/ 426228 w 504826"/>
                <a:gd name="connsiteY0" fmla="*/ 101417 h 396680"/>
                <a:gd name="connsiteX1" fmla="*/ 483697 w 504826"/>
                <a:gd name="connsiteY1" fmla="*/ 151561 h 396680"/>
                <a:gd name="connsiteX2" fmla="*/ 504826 w 504826"/>
                <a:gd name="connsiteY2" fmla="*/ 216354 h 396680"/>
                <a:gd name="connsiteX3" fmla="*/ 484824 w 504826"/>
                <a:gd name="connsiteY3" fmla="*/ 279598 h 396680"/>
                <a:gd name="connsiteX4" fmla="*/ 429891 w 504826"/>
                <a:gd name="connsiteY4" fmla="*/ 329320 h 396680"/>
                <a:gd name="connsiteX5" fmla="*/ 435666 w 504826"/>
                <a:gd name="connsiteY5" fmla="*/ 341716 h 396680"/>
                <a:gd name="connsiteX6" fmla="*/ 442709 w 504826"/>
                <a:gd name="connsiteY6" fmla="*/ 352561 h 396680"/>
                <a:gd name="connsiteX7" fmla="*/ 449047 w 504826"/>
                <a:gd name="connsiteY7" fmla="*/ 360731 h 396680"/>
                <a:gd name="connsiteX8" fmla="*/ 456371 w 504826"/>
                <a:gd name="connsiteY8" fmla="*/ 369042 h 396680"/>
                <a:gd name="connsiteX9" fmla="*/ 462851 w 504826"/>
                <a:gd name="connsiteY9" fmla="*/ 376084 h 396680"/>
                <a:gd name="connsiteX10" fmla="*/ 463977 w 504826"/>
                <a:gd name="connsiteY10" fmla="*/ 377352 h 396680"/>
                <a:gd name="connsiteX11" fmla="*/ 465245 w 504826"/>
                <a:gd name="connsiteY11" fmla="*/ 378761 h 396680"/>
                <a:gd name="connsiteX12" fmla="*/ 466373 w 504826"/>
                <a:gd name="connsiteY12" fmla="*/ 380169 h 396680"/>
                <a:gd name="connsiteX13" fmla="*/ 467359 w 504826"/>
                <a:gd name="connsiteY13" fmla="*/ 381718 h 396680"/>
                <a:gd name="connsiteX14" fmla="*/ 468063 w 504826"/>
                <a:gd name="connsiteY14" fmla="*/ 383127 h 396680"/>
                <a:gd name="connsiteX15" fmla="*/ 468625 w 504826"/>
                <a:gd name="connsiteY15" fmla="*/ 384817 h 396680"/>
                <a:gd name="connsiteX16" fmla="*/ 468767 w 504826"/>
                <a:gd name="connsiteY16" fmla="*/ 386648 h 396680"/>
                <a:gd name="connsiteX17" fmla="*/ 468485 w 504826"/>
                <a:gd name="connsiteY17" fmla="*/ 388479 h 396680"/>
                <a:gd name="connsiteX18" fmla="*/ 464823 w 504826"/>
                <a:gd name="connsiteY18" fmla="*/ 394677 h 396680"/>
                <a:gd name="connsiteX19" fmla="*/ 458625 w 504826"/>
                <a:gd name="connsiteY19" fmla="*/ 396649 h 396680"/>
                <a:gd name="connsiteX20" fmla="*/ 434398 w 504826"/>
                <a:gd name="connsiteY20" fmla="*/ 392142 h 396680"/>
                <a:gd name="connsiteX21" fmla="*/ 356083 w 504826"/>
                <a:gd name="connsiteY21" fmla="*/ 356083 h 396680"/>
                <a:gd name="connsiteX22" fmla="*/ 306502 w 504826"/>
                <a:gd name="connsiteY22" fmla="*/ 360590 h 396680"/>
                <a:gd name="connsiteX23" fmla="*/ 173535 w 504826"/>
                <a:gd name="connsiteY23" fmla="*/ 323404 h 396680"/>
                <a:gd name="connsiteX24" fmla="*/ 198325 w 504826"/>
                <a:gd name="connsiteY24" fmla="*/ 324531 h 396680"/>
                <a:gd name="connsiteX25" fmla="*/ 285373 w 504826"/>
                <a:gd name="connsiteY25" fmla="*/ 311854 h 396680"/>
                <a:gd name="connsiteX26" fmla="*/ 359745 w 504826"/>
                <a:gd name="connsiteY26" fmla="*/ 275514 h 396680"/>
                <a:gd name="connsiteX27" fmla="*/ 413833 w 504826"/>
                <a:gd name="connsiteY27" fmla="*/ 215791 h 396680"/>
                <a:gd name="connsiteX28" fmla="*/ 432708 w 504826"/>
                <a:gd name="connsiteY28" fmla="*/ 144237 h 396680"/>
                <a:gd name="connsiteX29" fmla="*/ 426228 w 504826"/>
                <a:gd name="connsiteY29" fmla="*/ 101417 h 396680"/>
                <a:gd name="connsiteX30" fmla="*/ 198324 w 504826"/>
                <a:gd name="connsiteY30" fmla="*/ 0 h 396680"/>
                <a:gd name="connsiteX31" fmla="*/ 297908 w 504826"/>
                <a:gd name="connsiteY31" fmla="*/ 19297 h 396680"/>
                <a:gd name="connsiteX32" fmla="*/ 370168 w 504826"/>
                <a:gd name="connsiteY32" fmla="*/ 71836 h 396680"/>
                <a:gd name="connsiteX33" fmla="*/ 396648 w 504826"/>
                <a:gd name="connsiteY33" fmla="*/ 144236 h 396680"/>
                <a:gd name="connsiteX34" fmla="*/ 370168 w 504826"/>
                <a:gd name="connsiteY34" fmla="*/ 216635 h 396680"/>
                <a:gd name="connsiteX35" fmla="*/ 297908 w 504826"/>
                <a:gd name="connsiteY35" fmla="*/ 269174 h 396680"/>
                <a:gd name="connsiteX36" fmla="*/ 198324 w 504826"/>
                <a:gd name="connsiteY36" fmla="*/ 288471 h 396680"/>
                <a:gd name="connsiteX37" fmla="*/ 148743 w 504826"/>
                <a:gd name="connsiteY37" fmla="*/ 283964 h 396680"/>
                <a:gd name="connsiteX38" fmla="*/ 70428 w 504826"/>
                <a:gd name="connsiteY38" fmla="*/ 320023 h 396680"/>
                <a:gd name="connsiteX39" fmla="*/ 46201 w 504826"/>
                <a:gd name="connsiteY39" fmla="*/ 324530 h 396680"/>
                <a:gd name="connsiteX40" fmla="*/ 45355 w 504826"/>
                <a:gd name="connsiteY40" fmla="*/ 324530 h 396680"/>
                <a:gd name="connsiteX41" fmla="*/ 39580 w 504826"/>
                <a:gd name="connsiteY41" fmla="*/ 322277 h 396680"/>
                <a:gd name="connsiteX42" fmla="*/ 36341 w 504826"/>
                <a:gd name="connsiteY42" fmla="*/ 316361 h 396680"/>
                <a:gd name="connsiteX43" fmla="*/ 36059 w 504826"/>
                <a:gd name="connsiteY43" fmla="*/ 314530 h 396680"/>
                <a:gd name="connsiteX44" fmla="*/ 36200 w 504826"/>
                <a:gd name="connsiteY44" fmla="*/ 312698 h 396680"/>
                <a:gd name="connsiteX45" fmla="*/ 36763 w 504826"/>
                <a:gd name="connsiteY45" fmla="*/ 311008 h 396680"/>
                <a:gd name="connsiteX46" fmla="*/ 37467 w 504826"/>
                <a:gd name="connsiteY46" fmla="*/ 309600 h 396680"/>
                <a:gd name="connsiteX47" fmla="*/ 38453 w 504826"/>
                <a:gd name="connsiteY47" fmla="*/ 308050 h 396680"/>
                <a:gd name="connsiteX48" fmla="*/ 39580 w 504826"/>
                <a:gd name="connsiteY48" fmla="*/ 306642 h 396680"/>
                <a:gd name="connsiteX49" fmla="*/ 40848 w 504826"/>
                <a:gd name="connsiteY49" fmla="*/ 305233 h 396680"/>
                <a:gd name="connsiteX50" fmla="*/ 41975 w 504826"/>
                <a:gd name="connsiteY50" fmla="*/ 303965 h 396680"/>
                <a:gd name="connsiteX51" fmla="*/ 48454 w 504826"/>
                <a:gd name="connsiteY51" fmla="*/ 296923 h 396680"/>
                <a:gd name="connsiteX52" fmla="*/ 55779 w 504826"/>
                <a:gd name="connsiteY52" fmla="*/ 288612 h 396680"/>
                <a:gd name="connsiteX53" fmla="*/ 62117 w 504826"/>
                <a:gd name="connsiteY53" fmla="*/ 280443 h 396680"/>
                <a:gd name="connsiteX54" fmla="*/ 69160 w 504826"/>
                <a:gd name="connsiteY54" fmla="*/ 269597 h 396680"/>
                <a:gd name="connsiteX55" fmla="*/ 74935 w 504826"/>
                <a:gd name="connsiteY55" fmla="*/ 257202 h 396680"/>
                <a:gd name="connsiteX56" fmla="*/ 20001 w 504826"/>
                <a:gd name="connsiteY56" fmla="*/ 207339 h 396680"/>
                <a:gd name="connsiteX57" fmla="*/ 0 w 504826"/>
                <a:gd name="connsiteY57" fmla="*/ 144236 h 396680"/>
                <a:gd name="connsiteX58" fmla="*/ 26481 w 504826"/>
                <a:gd name="connsiteY58" fmla="*/ 71836 h 396680"/>
                <a:gd name="connsiteX59" fmla="*/ 98739 w 504826"/>
                <a:gd name="connsiteY59" fmla="*/ 19297 h 396680"/>
                <a:gd name="connsiteX60" fmla="*/ 198324 w 504826"/>
                <a:gd name="connsiteY60" fmla="*/ 0 h 396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504826" h="396680">
                  <a:moveTo>
                    <a:pt x="426228" y="101417"/>
                  </a:moveTo>
                  <a:cubicBezTo>
                    <a:pt x="450456" y="114751"/>
                    <a:pt x="469611" y="131466"/>
                    <a:pt x="483697" y="151561"/>
                  </a:cubicBezTo>
                  <a:cubicBezTo>
                    <a:pt x="497783" y="171656"/>
                    <a:pt x="504826" y="193254"/>
                    <a:pt x="504826" y="216354"/>
                  </a:cubicBezTo>
                  <a:cubicBezTo>
                    <a:pt x="504826" y="238891"/>
                    <a:pt x="498159" y="259973"/>
                    <a:pt x="484824" y="279598"/>
                  </a:cubicBezTo>
                  <a:cubicBezTo>
                    <a:pt x="471490" y="299224"/>
                    <a:pt x="453179" y="315798"/>
                    <a:pt x="429891" y="329320"/>
                  </a:cubicBezTo>
                  <a:cubicBezTo>
                    <a:pt x="431769" y="333828"/>
                    <a:pt x="433694" y="337960"/>
                    <a:pt x="435666" y="341716"/>
                  </a:cubicBezTo>
                  <a:cubicBezTo>
                    <a:pt x="437638" y="345472"/>
                    <a:pt x="439985" y="349087"/>
                    <a:pt x="442709" y="352561"/>
                  </a:cubicBezTo>
                  <a:cubicBezTo>
                    <a:pt x="445431" y="356036"/>
                    <a:pt x="447545" y="358759"/>
                    <a:pt x="449047" y="360731"/>
                  </a:cubicBezTo>
                  <a:cubicBezTo>
                    <a:pt x="450549" y="362703"/>
                    <a:pt x="452991" y="365473"/>
                    <a:pt x="456371" y="369042"/>
                  </a:cubicBezTo>
                  <a:cubicBezTo>
                    <a:pt x="459752" y="372610"/>
                    <a:pt x="461911" y="374958"/>
                    <a:pt x="462851" y="376084"/>
                  </a:cubicBezTo>
                  <a:cubicBezTo>
                    <a:pt x="463038" y="376272"/>
                    <a:pt x="463415" y="376695"/>
                    <a:pt x="463977" y="377352"/>
                  </a:cubicBezTo>
                  <a:cubicBezTo>
                    <a:pt x="464541" y="378010"/>
                    <a:pt x="464963" y="378479"/>
                    <a:pt x="465245" y="378761"/>
                  </a:cubicBezTo>
                  <a:cubicBezTo>
                    <a:pt x="465527" y="379042"/>
                    <a:pt x="465903" y="379512"/>
                    <a:pt x="466373" y="380169"/>
                  </a:cubicBezTo>
                  <a:cubicBezTo>
                    <a:pt x="466841" y="380827"/>
                    <a:pt x="467171" y="381343"/>
                    <a:pt x="467359" y="381718"/>
                  </a:cubicBezTo>
                  <a:cubicBezTo>
                    <a:pt x="467546" y="382094"/>
                    <a:pt x="467781" y="382564"/>
                    <a:pt x="468063" y="383127"/>
                  </a:cubicBezTo>
                  <a:cubicBezTo>
                    <a:pt x="468345" y="383690"/>
                    <a:pt x="468532" y="384254"/>
                    <a:pt x="468625" y="384817"/>
                  </a:cubicBezTo>
                  <a:cubicBezTo>
                    <a:pt x="468720" y="385381"/>
                    <a:pt x="468767" y="385991"/>
                    <a:pt x="468767" y="386648"/>
                  </a:cubicBezTo>
                  <a:cubicBezTo>
                    <a:pt x="468767" y="387306"/>
                    <a:pt x="468673" y="387916"/>
                    <a:pt x="468485" y="388479"/>
                  </a:cubicBezTo>
                  <a:cubicBezTo>
                    <a:pt x="467921" y="391109"/>
                    <a:pt x="466701" y="393175"/>
                    <a:pt x="464823" y="394677"/>
                  </a:cubicBezTo>
                  <a:cubicBezTo>
                    <a:pt x="462945" y="396180"/>
                    <a:pt x="460879" y="396837"/>
                    <a:pt x="458625" y="396649"/>
                  </a:cubicBezTo>
                  <a:cubicBezTo>
                    <a:pt x="449235" y="395334"/>
                    <a:pt x="441159" y="393832"/>
                    <a:pt x="434398" y="392142"/>
                  </a:cubicBezTo>
                  <a:cubicBezTo>
                    <a:pt x="405476" y="384629"/>
                    <a:pt x="379371" y="372610"/>
                    <a:pt x="356083" y="356083"/>
                  </a:cubicBezTo>
                  <a:cubicBezTo>
                    <a:pt x="339180" y="359088"/>
                    <a:pt x="322653" y="360590"/>
                    <a:pt x="306502" y="360590"/>
                  </a:cubicBezTo>
                  <a:cubicBezTo>
                    <a:pt x="255606" y="360590"/>
                    <a:pt x="211283" y="348195"/>
                    <a:pt x="173535" y="323404"/>
                  </a:cubicBezTo>
                  <a:cubicBezTo>
                    <a:pt x="184427" y="324156"/>
                    <a:pt x="192691" y="324531"/>
                    <a:pt x="198325" y="324531"/>
                  </a:cubicBezTo>
                  <a:cubicBezTo>
                    <a:pt x="228562" y="324531"/>
                    <a:pt x="257578" y="320306"/>
                    <a:pt x="285373" y="311854"/>
                  </a:cubicBezTo>
                  <a:cubicBezTo>
                    <a:pt x="313169" y="303403"/>
                    <a:pt x="337959" y="291290"/>
                    <a:pt x="359745" y="275514"/>
                  </a:cubicBezTo>
                  <a:cubicBezTo>
                    <a:pt x="383221" y="258235"/>
                    <a:pt x="401250" y="238328"/>
                    <a:pt x="413833" y="215791"/>
                  </a:cubicBezTo>
                  <a:cubicBezTo>
                    <a:pt x="426416" y="193254"/>
                    <a:pt x="432708" y="169403"/>
                    <a:pt x="432708" y="144237"/>
                  </a:cubicBezTo>
                  <a:cubicBezTo>
                    <a:pt x="432708" y="129776"/>
                    <a:pt x="430549" y="115502"/>
                    <a:pt x="426228" y="101417"/>
                  </a:cubicBezTo>
                  <a:close/>
                  <a:moveTo>
                    <a:pt x="198324" y="0"/>
                  </a:moveTo>
                  <a:cubicBezTo>
                    <a:pt x="234196" y="0"/>
                    <a:pt x="267390" y="6432"/>
                    <a:pt x="297908" y="19297"/>
                  </a:cubicBezTo>
                  <a:cubicBezTo>
                    <a:pt x="328428" y="32162"/>
                    <a:pt x="352514" y="49675"/>
                    <a:pt x="370168" y="71836"/>
                  </a:cubicBezTo>
                  <a:cubicBezTo>
                    <a:pt x="387821" y="93997"/>
                    <a:pt x="396648" y="118130"/>
                    <a:pt x="396648" y="144236"/>
                  </a:cubicBezTo>
                  <a:cubicBezTo>
                    <a:pt x="396648" y="170341"/>
                    <a:pt x="387821" y="194474"/>
                    <a:pt x="370168" y="216635"/>
                  </a:cubicBezTo>
                  <a:cubicBezTo>
                    <a:pt x="352514" y="238796"/>
                    <a:pt x="328428" y="256310"/>
                    <a:pt x="297908" y="269174"/>
                  </a:cubicBezTo>
                  <a:cubicBezTo>
                    <a:pt x="267390" y="282039"/>
                    <a:pt x="234196" y="288471"/>
                    <a:pt x="198324" y="288471"/>
                  </a:cubicBezTo>
                  <a:cubicBezTo>
                    <a:pt x="182173" y="288471"/>
                    <a:pt x="165646" y="286969"/>
                    <a:pt x="148743" y="283964"/>
                  </a:cubicBezTo>
                  <a:cubicBezTo>
                    <a:pt x="125455" y="300491"/>
                    <a:pt x="99350" y="312511"/>
                    <a:pt x="70428" y="320023"/>
                  </a:cubicBezTo>
                  <a:cubicBezTo>
                    <a:pt x="63666" y="321713"/>
                    <a:pt x="55591" y="323216"/>
                    <a:pt x="46201" y="324530"/>
                  </a:cubicBezTo>
                  <a:lnTo>
                    <a:pt x="45355" y="324530"/>
                  </a:lnTo>
                  <a:cubicBezTo>
                    <a:pt x="43289" y="324530"/>
                    <a:pt x="41364" y="323779"/>
                    <a:pt x="39580" y="322277"/>
                  </a:cubicBezTo>
                  <a:cubicBezTo>
                    <a:pt x="37796" y="320774"/>
                    <a:pt x="36716" y="318802"/>
                    <a:pt x="36341" y="316361"/>
                  </a:cubicBezTo>
                  <a:cubicBezTo>
                    <a:pt x="36153" y="315797"/>
                    <a:pt x="36059" y="315187"/>
                    <a:pt x="36059" y="314530"/>
                  </a:cubicBezTo>
                  <a:cubicBezTo>
                    <a:pt x="36059" y="313872"/>
                    <a:pt x="36105" y="313262"/>
                    <a:pt x="36200" y="312698"/>
                  </a:cubicBezTo>
                  <a:cubicBezTo>
                    <a:pt x="36294" y="312135"/>
                    <a:pt x="36482" y="311571"/>
                    <a:pt x="36763" y="311008"/>
                  </a:cubicBezTo>
                  <a:cubicBezTo>
                    <a:pt x="37045" y="310445"/>
                    <a:pt x="37280" y="309975"/>
                    <a:pt x="37467" y="309600"/>
                  </a:cubicBezTo>
                  <a:cubicBezTo>
                    <a:pt x="37655" y="309224"/>
                    <a:pt x="37984" y="308707"/>
                    <a:pt x="38453" y="308050"/>
                  </a:cubicBezTo>
                  <a:cubicBezTo>
                    <a:pt x="38923" y="307393"/>
                    <a:pt x="39299" y="306923"/>
                    <a:pt x="39580" y="306642"/>
                  </a:cubicBezTo>
                  <a:cubicBezTo>
                    <a:pt x="39862" y="306360"/>
                    <a:pt x="40285" y="305890"/>
                    <a:pt x="40848" y="305233"/>
                  </a:cubicBezTo>
                  <a:cubicBezTo>
                    <a:pt x="41411" y="304576"/>
                    <a:pt x="41787" y="304153"/>
                    <a:pt x="41975" y="303965"/>
                  </a:cubicBezTo>
                  <a:cubicBezTo>
                    <a:pt x="42914" y="302839"/>
                    <a:pt x="45073" y="300491"/>
                    <a:pt x="48454" y="296923"/>
                  </a:cubicBezTo>
                  <a:cubicBezTo>
                    <a:pt x="51835" y="293354"/>
                    <a:pt x="54276" y="290584"/>
                    <a:pt x="55779" y="288612"/>
                  </a:cubicBezTo>
                  <a:cubicBezTo>
                    <a:pt x="57281" y="286640"/>
                    <a:pt x="59394" y="283917"/>
                    <a:pt x="62117" y="280443"/>
                  </a:cubicBezTo>
                  <a:cubicBezTo>
                    <a:pt x="64840" y="276968"/>
                    <a:pt x="67188" y="273353"/>
                    <a:pt x="69160" y="269597"/>
                  </a:cubicBezTo>
                  <a:cubicBezTo>
                    <a:pt x="71132" y="265840"/>
                    <a:pt x="73057" y="261709"/>
                    <a:pt x="74935" y="257202"/>
                  </a:cubicBezTo>
                  <a:cubicBezTo>
                    <a:pt x="51647" y="243680"/>
                    <a:pt x="33336" y="227058"/>
                    <a:pt x="20001" y="207339"/>
                  </a:cubicBezTo>
                  <a:cubicBezTo>
                    <a:pt x="6667" y="187619"/>
                    <a:pt x="0" y="166585"/>
                    <a:pt x="0" y="144236"/>
                  </a:cubicBezTo>
                  <a:cubicBezTo>
                    <a:pt x="0" y="118130"/>
                    <a:pt x="8827" y="93997"/>
                    <a:pt x="26481" y="71836"/>
                  </a:cubicBezTo>
                  <a:cubicBezTo>
                    <a:pt x="44135" y="49675"/>
                    <a:pt x="68221" y="32162"/>
                    <a:pt x="98739" y="19297"/>
                  </a:cubicBezTo>
                  <a:cubicBezTo>
                    <a:pt x="129258" y="6432"/>
                    <a:pt x="162453" y="0"/>
                    <a:pt x="1983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350"/>
            </a:p>
          </p:txBody>
        </p:sp>
      </p:grpSp>
      <p:grpSp>
        <p:nvGrpSpPr>
          <p:cNvPr id="8" name="Group 31"/>
          <p:cNvGrpSpPr/>
          <p:nvPr/>
        </p:nvGrpSpPr>
        <p:grpSpPr>
          <a:xfrm>
            <a:off x="4169841" y="2119112"/>
            <a:ext cx="1224022" cy="1226059"/>
            <a:chOff x="4252216" y="2744283"/>
            <a:chExt cx="1224022" cy="1226059"/>
          </a:xfrm>
        </p:grpSpPr>
        <p:grpSp>
          <p:nvGrpSpPr>
            <p:cNvPr id="24" name="Group 385"/>
            <p:cNvGrpSpPr/>
            <p:nvPr/>
          </p:nvGrpSpPr>
          <p:grpSpPr>
            <a:xfrm>
              <a:off x="4252216" y="2744283"/>
              <a:ext cx="1224022" cy="1226059"/>
              <a:chOff x="162568" y="177766"/>
              <a:chExt cx="1894676" cy="1897830"/>
            </a:xfrm>
          </p:grpSpPr>
          <p:sp>
            <p:nvSpPr>
              <p:cNvPr id="26" name="Shape 383"/>
              <p:cNvSpPr/>
              <p:nvPr/>
            </p:nvSpPr>
            <p:spPr>
              <a:xfrm rot="10800000" flipH="1">
                <a:off x="162568" y="177766"/>
                <a:ext cx="1894676" cy="18978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46" h="21552" extrusionOk="0">
                    <a:moveTo>
                      <a:pt x="20733" y="11404"/>
                    </a:moveTo>
                    <a:cubicBezTo>
                      <a:pt x="20356" y="11263"/>
                      <a:pt x="19979" y="11122"/>
                      <a:pt x="19955" y="11098"/>
                    </a:cubicBezTo>
                    <a:cubicBezTo>
                      <a:pt x="19884" y="11027"/>
                      <a:pt x="19931" y="10792"/>
                      <a:pt x="19931" y="10792"/>
                    </a:cubicBezTo>
                    <a:cubicBezTo>
                      <a:pt x="19931" y="10768"/>
                      <a:pt x="19931" y="10768"/>
                      <a:pt x="19931" y="10768"/>
                    </a:cubicBezTo>
                    <a:cubicBezTo>
                      <a:pt x="19931" y="10768"/>
                      <a:pt x="19908" y="10509"/>
                      <a:pt x="19955" y="10462"/>
                    </a:cubicBezTo>
                    <a:cubicBezTo>
                      <a:pt x="19979" y="10415"/>
                      <a:pt x="20356" y="10321"/>
                      <a:pt x="20733" y="10179"/>
                    </a:cubicBezTo>
                    <a:cubicBezTo>
                      <a:pt x="21110" y="10038"/>
                      <a:pt x="21488" y="9897"/>
                      <a:pt x="21511" y="9826"/>
                    </a:cubicBezTo>
                    <a:cubicBezTo>
                      <a:pt x="21582" y="9732"/>
                      <a:pt x="21535" y="9355"/>
                      <a:pt x="21441" y="9261"/>
                    </a:cubicBezTo>
                    <a:cubicBezTo>
                      <a:pt x="21417" y="9214"/>
                      <a:pt x="21016" y="9143"/>
                      <a:pt x="20615" y="9096"/>
                    </a:cubicBezTo>
                    <a:cubicBezTo>
                      <a:pt x="20214" y="9049"/>
                      <a:pt x="19813" y="9002"/>
                      <a:pt x="19790" y="8978"/>
                    </a:cubicBezTo>
                    <a:cubicBezTo>
                      <a:pt x="19696" y="8931"/>
                      <a:pt x="19672" y="8672"/>
                      <a:pt x="19672" y="8672"/>
                    </a:cubicBezTo>
                    <a:cubicBezTo>
                      <a:pt x="19672" y="8672"/>
                      <a:pt x="19672" y="8672"/>
                      <a:pt x="19672" y="8672"/>
                    </a:cubicBezTo>
                    <a:cubicBezTo>
                      <a:pt x="19672" y="8672"/>
                      <a:pt x="19601" y="8436"/>
                      <a:pt x="19625" y="8366"/>
                    </a:cubicBezTo>
                    <a:cubicBezTo>
                      <a:pt x="19648" y="8318"/>
                      <a:pt x="19979" y="8130"/>
                      <a:pt x="20332" y="7918"/>
                    </a:cubicBezTo>
                    <a:cubicBezTo>
                      <a:pt x="20662" y="7706"/>
                      <a:pt x="20992" y="7447"/>
                      <a:pt x="21016" y="7400"/>
                    </a:cubicBezTo>
                    <a:cubicBezTo>
                      <a:pt x="21063" y="7259"/>
                      <a:pt x="20922" y="6929"/>
                      <a:pt x="20827" y="6858"/>
                    </a:cubicBezTo>
                    <a:cubicBezTo>
                      <a:pt x="20757" y="6811"/>
                      <a:pt x="20356" y="6835"/>
                      <a:pt x="19955" y="6882"/>
                    </a:cubicBezTo>
                    <a:cubicBezTo>
                      <a:pt x="19554" y="6929"/>
                      <a:pt x="19177" y="6976"/>
                      <a:pt x="19130" y="6952"/>
                    </a:cubicBezTo>
                    <a:cubicBezTo>
                      <a:pt x="19035" y="6929"/>
                      <a:pt x="18965" y="6693"/>
                      <a:pt x="18965" y="6693"/>
                    </a:cubicBezTo>
                    <a:cubicBezTo>
                      <a:pt x="18965" y="6693"/>
                      <a:pt x="18965" y="6693"/>
                      <a:pt x="18965" y="6693"/>
                    </a:cubicBezTo>
                    <a:cubicBezTo>
                      <a:pt x="18965" y="6693"/>
                      <a:pt x="18823" y="6458"/>
                      <a:pt x="18823" y="6387"/>
                    </a:cubicBezTo>
                    <a:cubicBezTo>
                      <a:pt x="18847" y="6363"/>
                      <a:pt x="19130" y="6081"/>
                      <a:pt x="19413" y="5798"/>
                    </a:cubicBezTo>
                    <a:cubicBezTo>
                      <a:pt x="19672" y="5515"/>
                      <a:pt x="19955" y="5209"/>
                      <a:pt x="19955" y="5139"/>
                    </a:cubicBezTo>
                    <a:cubicBezTo>
                      <a:pt x="19955" y="4997"/>
                      <a:pt x="19766" y="4691"/>
                      <a:pt x="19648" y="4667"/>
                    </a:cubicBezTo>
                    <a:cubicBezTo>
                      <a:pt x="19578" y="4644"/>
                      <a:pt x="19200" y="4738"/>
                      <a:pt x="18799" y="4879"/>
                    </a:cubicBezTo>
                    <a:cubicBezTo>
                      <a:pt x="18422" y="4997"/>
                      <a:pt x="18068" y="5162"/>
                      <a:pt x="18021" y="5162"/>
                    </a:cubicBezTo>
                    <a:cubicBezTo>
                      <a:pt x="17927" y="5139"/>
                      <a:pt x="17785" y="4927"/>
                      <a:pt x="17785" y="4927"/>
                    </a:cubicBezTo>
                    <a:cubicBezTo>
                      <a:pt x="17785" y="4927"/>
                      <a:pt x="17785" y="4927"/>
                      <a:pt x="17785" y="4927"/>
                    </a:cubicBezTo>
                    <a:cubicBezTo>
                      <a:pt x="17785" y="4927"/>
                      <a:pt x="17620" y="4738"/>
                      <a:pt x="17597" y="4667"/>
                    </a:cubicBezTo>
                    <a:cubicBezTo>
                      <a:pt x="17597" y="4620"/>
                      <a:pt x="17809" y="4291"/>
                      <a:pt x="18021" y="3961"/>
                    </a:cubicBezTo>
                    <a:cubicBezTo>
                      <a:pt x="18234" y="3607"/>
                      <a:pt x="18422" y="3254"/>
                      <a:pt x="18399" y="3183"/>
                    </a:cubicBezTo>
                    <a:cubicBezTo>
                      <a:pt x="18375" y="3042"/>
                      <a:pt x="18116" y="2807"/>
                      <a:pt x="17998" y="2783"/>
                    </a:cubicBezTo>
                    <a:cubicBezTo>
                      <a:pt x="17927" y="2783"/>
                      <a:pt x="17573" y="2971"/>
                      <a:pt x="17243" y="3183"/>
                    </a:cubicBezTo>
                    <a:cubicBezTo>
                      <a:pt x="16889" y="3395"/>
                      <a:pt x="16559" y="3631"/>
                      <a:pt x="16512" y="3631"/>
                    </a:cubicBezTo>
                    <a:cubicBezTo>
                      <a:pt x="16441" y="3655"/>
                      <a:pt x="16253" y="3466"/>
                      <a:pt x="16253" y="3466"/>
                    </a:cubicBezTo>
                    <a:cubicBezTo>
                      <a:pt x="16253" y="3466"/>
                      <a:pt x="16253" y="3466"/>
                      <a:pt x="16253" y="3466"/>
                    </a:cubicBezTo>
                    <a:cubicBezTo>
                      <a:pt x="16253" y="3466"/>
                      <a:pt x="16041" y="3325"/>
                      <a:pt x="16017" y="3254"/>
                    </a:cubicBezTo>
                    <a:cubicBezTo>
                      <a:pt x="15993" y="3231"/>
                      <a:pt x="16135" y="2854"/>
                      <a:pt x="16253" y="2477"/>
                    </a:cubicBezTo>
                    <a:cubicBezTo>
                      <a:pt x="16371" y="2100"/>
                      <a:pt x="16465" y="1700"/>
                      <a:pt x="16441" y="1629"/>
                    </a:cubicBezTo>
                    <a:cubicBezTo>
                      <a:pt x="16394" y="1511"/>
                      <a:pt x="16088" y="1346"/>
                      <a:pt x="15946" y="1346"/>
                    </a:cubicBezTo>
                    <a:cubicBezTo>
                      <a:pt x="15899" y="1346"/>
                      <a:pt x="15592" y="1629"/>
                      <a:pt x="15310" y="1912"/>
                    </a:cubicBezTo>
                    <a:cubicBezTo>
                      <a:pt x="15027" y="2194"/>
                      <a:pt x="14767" y="2500"/>
                      <a:pt x="14720" y="2524"/>
                    </a:cubicBezTo>
                    <a:cubicBezTo>
                      <a:pt x="14649" y="2548"/>
                      <a:pt x="14413" y="2406"/>
                      <a:pt x="14413" y="2406"/>
                    </a:cubicBezTo>
                    <a:cubicBezTo>
                      <a:pt x="14413" y="2406"/>
                      <a:pt x="14413" y="2406"/>
                      <a:pt x="14413" y="2406"/>
                    </a:cubicBezTo>
                    <a:cubicBezTo>
                      <a:pt x="14413" y="2406"/>
                      <a:pt x="14178" y="2336"/>
                      <a:pt x="14130" y="2265"/>
                    </a:cubicBezTo>
                    <a:cubicBezTo>
                      <a:pt x="14107" y="2218"/>
                      <a:pt x="14154" y="1841"/>
                      <a:pt x="14178" y="1440"/>
                    </a:cubicBezTo>
                    <a:cubicBezTo>
                      <a:pt x="14225" y="1040"/>
                      <a:pt x="14225" y="640"/>
                      <a:pt x="14178" y="592"/>
                    </a:cubicBezTo>
                    <a:cubicBezTo>
                      <a:pt x="14107" y="475"/>
                      <a:pt x="13753" y="380"/>
                      <a:pt x="13635" y="428"/>
                    </a:cubicBezTo>
                    <a:cubicBezTo>
                      <a:pt x="13588" y="428"/>
                      <a:pt x="13352" y="781"/>
                      <a:pt x="13140" y="1111"/>
                    </a:cubicBezTo>
                    <a:cubicBezTo>
                      <a:pt x="12928" y="1464"/>
                      <a:pt x="12739" y="1817"/>
                      <a:pt x="12716" y="1841"/>
                    </a:cubicBezTo>
                    <a:cubicBezTo>
                      <a:pt x="12645" y="1888"/>
                      <a:pt x="12385" y="1817"/>
                      <a:pt x="12385" y="1817"/>
                    </a:cubicBezTo>
                    <a:cubicBezTo>
                      <a:pt x="12385" y="1794"/>
                      <a:pt x="12385" y="1794"/>
                      <a:pt x="12385" y="1794"/>
                    </a:cubicBezTo>
                    <a:cubicBezTo>
                      <a:pt x="12385" y="1794"/>
                      <a:pt x="12126" y="1794"/>
                      <a:pt x="12079" y="1723"/>
                    </a:cubicBezTo>
                    <a:cubicBezTo>
                      <a:pt x="12055" y="1700"/>
                      <a:pt x="12008" y="1299"/>
                      <a:pt x="11937" y="922"/>
                    </a:cubicBezTo>
                    <a:cubicBezTo>
                      <a:pt x="11867" y="522"/>
                      <a:pt x="11796" y="121"/>
                      <a:pt x="11749" y="74"/>
                    </a:cubicBezTo>
                    <a:cubicBezTo>
                      <a:pt x="11631" y="-20"/>
                      <a:pt x="11277" y="-20"/>
                      <a:pt x="11159" y="51"/>
                    </a:cubicBezTo>
                    <a:cubicBezTo>
                      <a:pt x="11112" y="74"/>
                      <a:pt x="10971" y="451"/>
                      <a:pt x="10853" y="852"/>
                    </a:cubicBezTo>
                    <a:cubicBezTo>
                      <a:pt x="10735" y="1228"/>
                      <a:pt x="10617" y="1605"/>
                      <a:pt x="10593" y="1652"/>
                    </a:cubicBezTo>
                    <a:cubicBezTo>
                      <a:pt x="10523" y="1700"/>
                      <a:pt x="10287" y="1676"/>
                      <a:pt x="10287" y="1676"/>
                    </a:cubicBezTo>
                    <a:cubicBezTo>
                      <a:pt x="10263" y="1676"/>
                      <a:pt x="10263" y="1676"/>
                      <a:pt x="10263" y="1676"/>
                    </a:cubicBezTo>
                    <a:cubicBezTo>
                      <a:pt x="10263" y="1676"/>
                      <a:pt x="10027" y="1723"/>
                      <a:pt x="9957" y="1676"/>
                    </a:cubicBezTo>
                    <a:cubicBezTo>
                      <a:pt x="9910" y="1652"/>
                      <a:pt x="9792" y="1299"/>
                      <a:pt x="9627" y="922"/>
                    </a:cubicBezTo>
                    <a:cubicBezTo>
                      <a:pt x="9485" y="545"/>
                      <a:pt x="9296" y="192"/>
                      <a:pt x="9249" y="145"/>
                    </a:cubicBezTo>
                    <a:cubicBezTo>
                      <a:pt x="9131" y="98"/>
                      <a:pt x="8778" y="168"/>
                      <a:pt x="8683" y="263"/>
                    </a:cubicBezTo>
                    <a:cubicBezTo>
                      <a:pt x="8636" y="286"/>
                      <a:pt x="8589" y="710"/>
                      <a:pt x="8542" y="1087"/>
                    </a:cubicBezTo>
                    <a:cubicBezTo>
                      <a:pt x="8518" y="1511"/>
                      <a:pt x="8518" y="1888"/>
                      <a:pt x="8495" y="1935"/>
                    </a:cubicBezTo>
                    <a:cubicBezTo>
                      <a:pt x="8448" y="2006"/>
                      <a:pt x="8188" y="2053"/>
                      <a:pt x="8188" y="2053"/>
                    </a:cubicBezTo>
                    <a:cubicBezTo>
                      <a:pt x="8188" y="2053"/>
                      <a:pt x="8188" y="2053"/>
                      <a:pt x="8188" y="2053"/>
                    </a:cubicBezTo>
                    <a:cubicBezTo>
                      <a:pt x="8188" y="2053"/>
                      <a:pt x="7952" y="2147"/>
                      <a:pt x="7882" y="2124"/>
                    </a:cubicBezTo>
                    <a:cubicBezTo>
                      <a:pt x="7834" y="2100"/>
                      <a:pt x="7622" y="1770"/>
                      <a:pt x="7386" y="1464"/>
                    </a:cubicBezTo>
                    <a:cubicBezTo>
                      <a:pt x="7151" y="1134"/>
                      <a:pt x="6891" y="804"/>
                      <a:pt x="6820" y="804"/>
                    </a:cubicBezTo>
                    <a:cubicBezTo>
                      <a:pt x="6703" y="757"/>
                      <a:pt x="6372" y="922"/>
                      <a:pt x="6302" y="1016"/>
                    </a:cubicBezTo>
                    <a:cubicBezTo>
                      <a:pt x="6278" y="1087"/>
                      <a:pt x="6325" y="1488"/>
                      <a:pt x="6372" y="1888"/>
                    </a:cubicBezTo>
                    <a:cubicBezTo>
                      <a:pt x="6443" y="2265"/>
                      <a:pt x="6514" y="2665"/>
                      <a:pt x="6514" y="2712"/>
                    </a:cubicBezTo>
                    <a:cubicBezTo>
                      <a:pt x="6490" y="2783"/>
                      <a:pt x="6254" y="2877"/>
                      <a:pt x="6254" y="2877"/>
                    </a:cubicBezTo>
                    <a:cubicBezTo>
                      <a:pt x="6254" y="2877"/>
                      <a:pt x="6254" y="2877"/>
                      <a:pt x="6254" y="2877"/>
                    </a:cubicBezTo>
                    <a:cubicBezTo>
                      <a:pt x="6254" y="2877"/>
                      <a:pt x="6042" y="3042"/>
                      <a:pt x="5948" y="3019"/>
                    </a:cubicBezTo>
                    <a:cubicBezTo>
                      <a:pt x="5924" y="3019"/>
                      <a:pt x="5641" y="2759"/>
                      <a:pt x="5335" y="2500"/>
                    </a:cubicBezTo>
                    <a:cubicBezTo>
                      <a:pt x="5028" y="2241"/>
                      <a:pt x="4698" y="1982"/>
                      <a:pt x="4627" y="1982"/>
                    </a:cubicBezTo>
                    <a:cubicBezTo>
                      <a:pt x="4510" y="1982"/>
                      <a:pt x="4203" y="2218"/>
                      <a:pt x="4179" y="2336"/>
                    </a:cubicBezTo>
                    <a:cubicBezTo>
                      <a:pt x="4156" y="2383"/>
                      <a:pt x="4297" y="2759"/>
                      <a:pt x="4439" y="3136"/>
                    </a:cubicBezTo>
                    <a:cubicBezTo>
                      <a:pt x="4604" y="3513"/>
                      <a:pt x="4769" y="3867"/>
                      <a:pt x="4769" y="3914"/>
                    </a:cubicBezTo>
                    <a:cubicBezTo>
                      <a:pt x="4769" y="4008"/>
                      <a:pt x="4557" y="4149"/>
                      <a:pt x="4557" y="4149"/>
                    </a:cubicBezTo>
                    <a:cubicBezTo>
                      <a:pt x="4557" y="4149"/>
                      <a:pt x="4557" y="4149"/>
                      <a:pt x="4557" y="4149"/>
                    </a:cubicBezTo>
                    <a:cubicBezTo>
                      <a:pt x="4557" y="4149"/>
                      <a:pt x="4368" y="4338"/>
                      <a:pt x="4297" y="4361"/>
                    </a:cubicBezTo>
                    <a:cubicBezTo>
                      <a:pt x="4250" y="4361"/>
                      <a:pt x="3920" y="4173"/>
                      <a:pt x="3566" y="3984"/>
                    </a:cubicBezTo>
                    <a:cubicBezTo>
                      <a:pt x="3213" y="3796"/>
                      <a:pt x="2835" y="3631"/>
                      <a:pt x="2765" y="3655"/>
                    </a:cubicBezTo>
                    <a:cubicBezTo>
                      <a:pt x="2647" y="3678"/>
                      <a:pt x="2411" y="3961"/>
                      <a:pt x="2411" y="4079"/>
                    </a:cubicBezTo>
                    <a:cubicBezTo>
                      <a:pt x="2411" y="4149"/>
                      <a:pt x="2623" y="4479"/>
                      <a:pt x="2859" y="4809"/>
                    </a:cubicBezTo>
                    <a:cubicBezTo>
                      <a:pt x="3095" y="5139"/>
                      <a:pt x="3330" y="5445"/>
                      <a:pt x="3354" y="5492"/>
                    </a:cubicBezTo>
                    <a:cubicBezTo>
                      <a:pt x="3354" y="5586"/>
                      <a:pt x="3189" y="5775"/>
                      <a:pt x="3189" y="5775"/>
                    </a:cubicBezTo>
                    <a:cubicBezTo>
                      <a:pt x="3189" y="5775"/>
                      <a:pt x="3189" y="5775"/>
                      <a:pt x="3189" y="5775"/>
                    </a:cubicBezTo>
                    <a:cubicBezTo>
                      <a:pt x="3189" y="5775"/>
                      <a:pt x="3071" y="6010"/>
                      <a:pt x="3000" y="6034"/>
                    </a:cubicBezTo>
                    <a:cubicBezTo>
                      <a:pt x="2953" y="6034"/>
                      <a:pt x="2576" y="5939"/>
                      <a:pt x="2199" y="5822"/>
                    </a:cubicBezTo>
                    <a:cubicBezTo>
                      <a:pt x="1798" y="5727"/>
                      <a:pt x="1397" y="5657"/>
                      <a:pt x="1350" y="5680"/>
                    </a:cubicBezTo>
                    <a:cubicBezTo>
                      <a:pt x="1208" y="5751"/>
                      <a:pt x="1067" y="6081"/>
                      <a:pt x="1090" y="6199"/>
                    </a:cubicBezTo>
                    <a:cubicBezTo>
                      <a:pt x="1090" y="6246"/>
                      <a:pt x="1397" y="6552"/>
                      <a:pt x="1680" y="6811"/>
                    </a:cubicBezTo>
                    <a:cubicBezTo>
                      <a:pt x="1986" y="7070"/>
                      <a:pt x="2293" y="7306"/>
                      <a:pt x="2316" y="7353"/>
                    </a:cubicBezTo>
                    <a:cubicBezTo>
                      <a:pt x="2364" y="7447"/>
                      <a:pt x="2246" y="7659"/>
                      <a:pt x="2246" y="7659"/>
                    </a:cubicBezTo>
                    <a:cubicBezTo>
                      <a:pt x="2246" y="7659"/>
                      <a:pt x="2246" y="7659"/>
                      <a:pt x="2246" y="7659"/>
                    </a:cubicBezTo>
                    <a:cubicBezTo>
                      <a:pt x="2222" y="7659"/>
                      <a:pt x="2175" y="7918"/>
                      <a:pt x="2104" y="7965"/>
                    </a:cubicBezTo>
                    <a:cubicBezTo>
                      <a:pt x="2081" y="7989"/>
                      <a:pt x="1680" y="7965"/>
                      <a:pt x="1279" y="7942"/>
                    </a:cubicBezTo>
                    <a:cubicBezTo>
                      <a:pt x="878" y="7942"/>
                      <a:pt x="477" y="7965"/>
                      <a:pt x="430" y="8012"/>
                    </a:cubicBezTo>
                    <a:cubicBezTo>
                      <a:pt x="312" y="8083"/>
                      <a:pt x="241" y="8436"/>
                      <a:pt x="289" y="8554"/>
                    </a:cubicBezTo>
                    <a:cubicBezTo>
                      <a:pt x="312" y="8625"/>
                      <a:pt x="666" y="8837"/>
                      <a:pt x="1020" y="9002"/>
                    </a:cubicBezTo>
                    <a:cubicBezTo>
                      <a:pt x="1373" y="9190"/>
                      <a:pt x="1727" y="9355"/>
                      <a:pt x="1774" y="9402"/>
                    </a:cubicBezTo>
                    <a:cubicBezTo>
                      <a:pt x="1821" y="9473"/>
                      <a:pt x="1751" y="9708"/>
                      <a:pt x="1751" y="9708"/>
                    </a:cubicBezTo>
                    <a:cubicBezTo>
                      <a:pt x="1751" y="9732"/>
                      <a:pt x="1751" y="9732"/>
                      <a:pt x="1751" y="9732"/>
                    </a:cubicBezTo>
                    <a:cubicBezTo>
                      <a:pt x="1751" y="9732"/>
                      <a:pt x="1751" y="9967"/>
                      <a:pt x="1680" y="10038"/>
                    </a:cubicBezTo>
                    <a:cubicBezTo>
                      <a:pt x="1656" y="10062"/>
                      <a:pt x="1279" y="10132"/>
                      <a:pt x="878" y="10226"/>
                    </a:cubicBezTo>
                    <a:cubicBezTo>
                      <a:pt x="501" y="10321"/>
                      <a:pt x="100" y="10415"/>
                      <a:pt x="53" y="10462"/>
                    </a:cubicBezTo>
                    <a:cubicBezTo>
                      <a:pt x="-18" y="10580"/>
                      <a:pt x="-18" y="10933"/>
                      <a:pt x="53" y="11051"/>
                    </a:cubicBezTo>
                    <a:cubicBezTo>
                      <a:pt x="100" y="11098"/>
                      <a:pt x="477" y="11216"/>
                      <a:pt x="878" y="11310"/>
                    </a:cubicBezTo>
                    <a:cubicBezTo>
                      <a:pt x="1255" y="11404"/>
                      <a:pt x="1656" y="11498"/>
                      <a:pt x="1680" y="11522"/>
                    </a:cubicBezTo>
                    <a:cubicBezTo>
                      <a:pt x="1751" y="11569"/>
                      <a:pt x="1751" y="11828"/>
                      <a:pt x="1751" y="11828"/>
                    </a:cubicBezTo>
                    <a:cubicBezTo>
                      <a:pt x="1751" y="11828"/>
                      <a:pt x="1751" y="11828"/>
                      <a:pt x="1751" y="11828"/>
                    </a:cubicBezTo>
                    <a:cubicBezTo>
                      <a:pt x="1751" y="11828"/>
                      <a:pt x="1798" y="12087"/>
                      <a:pt x="1774" y="12158"/>
                    </a:cubicBezTo>
                    <a:cubicBezTo>
                      <a:pt x="1751" y="12205"/>
                      <a:pt x="1373" y="12346"/>
                      <a:pt x="1020" y="12535"/>
                    </a:cubicBezTo>
                    <a:cubicBezTo>
                      <a:pt x="666" y="12700"/>
                      <a:pt x="312" y="12888"/>
                      <a:pt x="289" y="12959"/>
                    </a:cubicBezTo>
                    <a:cubicBezTo>
                      <a:pt x="218" y="13077"/>
                      <a:pt x="312" y="13430"/>
                      <a:pt x="406" y="13501"/>
                    </a:cubicBezTo>
                    <a:cubicBezTo>
                      <a:pt x="454" y="13548"/>
                      <a:pt x="854" y="13571"/>
                      <a:pt x="1255" y="13595"/>
                    </a:cubicBezTo>
                    <a:cubicBezTo>
                      <a:pt x="1656" y="13595"/>
                      <a:pt x="2057" y="13571"/>
                      <a:pt x="2104" y="13595"/>
                    </a:cubicBezTo>
                    <a:cubicBezTo>
                      <a:pt x="2175" y="13642"/>
                      <a:pt x="2246" y="13901"/>
                      <a:pt x="2246" y="13901"/>
                    </a:cubicBezTo>
                    <a:cubicBezTo>
                      <a:pt x="2246" y="13901"/>
                      <a:pt x="2246" y="13901"/>
                      <a:pt x="2246" y="13901"/>
                    </a:cubicBezTo>
                    <a:cubicBezTo>
                      <a:pt x="2246" y="13901"/>
                      <a:pt x="2340" y="14137"/>
                      <a:pt x="2316" y="14207"/>
                    </a:cubicBezTo>
                    <a:cubicBezTo>
                      <a:pt x="2316" y="14254"/>
                      <a:pt x="2010" y="14466"/>
                      <a:pt x="1680" y="14725"/>
                    </a:cubicBezTo>
                    <a:cubicBezTo>
                      <a:pt x="1373" y="14985"/>
                      <a:pt x="1090" y="15267"/>
                      <a:pt x="1067" y="15314"/>
                    </a:cubicBezTo>
                    <a:cubicBezTo>
                      <a:pt x="1043" y="15456"/>
                      <a:pt x="1208" y="15785"/>
                      <a:pt x="1326" y="15833"/>
                    </a:cubicBezTo>
                    <a:cubicBezTo>
                      <a:pt x="1373" y="15856"/>
                      <a:pt x="1774" y="15809"/>
                      <a:pt x="2175" y="15715"/>
                    </a:cubicBezTo>
                    <a:cubicBezTo>
                      <a:pt x="2576" y="15621"/>
                      <a:pt x="2953" y="15526"/>
                      <a:pt x="3000" y="15526"/>
                    </a:cubicBezTo>
                    <a:cubicBezTo>
                      <a:pt x="3071" y="15550"/>
                      <a:pt x="3189" y="15785"/>
                      <a:pt x="3189" y="15785"/>
                    </a:cubicBezTo>
                    <a:cubicBezTo>
                      <a:pt x="3189" y="15785"/>
                      <a:pt x="3189" y="15785"/>
                      <a:pt x="3189" y="15785"/>
                    </a:cubicBezTo>
                    <a:cubicBezTo>
                      <a:pt x="3189" y="15785"/>
                      <a:pt x="3354" y="15997"/>
                      <a:pt x="3354" y="16068"/>
                    </a:cubicBezTo>
                    <a:cubicBezTo>
                      <a:pt x="3354" y="16115"/>
                      <a:pt x="3095" y="16398"/>
                      <a:pt x="2859" y="16728"/>
                    </a:cubicBezTo>
                    <a:cubicBezTo>
                      <a:pt x="2599" y="17034"/>
                      <a:pt x="2387" y="17387"/>
                      <a:pt x="2387" y="17434"/>
                    </a:cubicBezTo>
                    <a:cubicBezTo>
                      <a:pt x="2387" y="17576"/>
                      <a:pt x="2623" y="17858"/>
                      <a:pt x="2741" y="17882"/>
                    </a:cubicBezTo>
                    <a:cubicBezTo>
                      <a:pt x="2812" y="17905"/>
                      <a:pt x="3189" y="17741"/>
                      <a:pt x="3543" y="17576"/>
                    </a:cubicBezTo>
                    <a:cubicBezTo>
                      <a:pt x="3896" y="17387"/>
                      <a:pt x="4250" y="17199"/>
                      <a:pt x="4297" y="17199"/>
                    </a:cubicBezTo>
                    <a:cubicBezTo>
                      <a:pt x="4392" y="17199"/>
                      <a:pt x="4557" y="17411"/>
                      <a:pt x="4557" y="17411"/>
                    </a:cubicBezTo>
                    <a:cubicBezTo>
                      <a:pt x="4557" y="17411"/>
                      <a:pt x="4557" y="17411"/>
                      <a:pt x="4557" y="17411"/>
                    </a:cubicBezTo>
                    <a:cubicBezTo>
                      <a:pt x="4557" y="17411"/>
                      <a:pt x="4745" y="17576"/>
                      <a:pt x="4769" y="17646"/>
                    </a:cubicBezTo>
                    <a:cubicBezTo>
                      <a:pt x="4769" y="17670"/>
                      <a:pt x="4604" y="18023"/>
                      <a:pt x="4439" y="18400"/>
                    </a:cubicBezTo>
                    <a:cubicBezTo>
                      <a:pt x="4274" y="18753"/>
                      <a:pt x="4132" y="19130"/>
                      <a:pt x="4156" y="19201"/>
                    </a:cubicBezTo>
                    <a:cubicBezTo>
                      <a:pt x="4179" y="19342"/>
                      <a:pt x="4486" y="19554"/>
                      <a:pt x="4604" y="19554"/>
                    </a:cubicBezTo>
                    <a:cubicBezTo>
                      <a:pt x="4675" y="19554"/>
                      <a:pt x="5005" y="19319"/>
                      <a:pt x="5311" y="19060"/>
                    </a:cubicBezTo>
                    <a:cubicBezTo>
                      <a:pt x="5618" y="18801"/>
                      <a:pt x="5924" y="18541"/>
                      <a:pt x="5972" y="18518"/>
                    </a:cubicBezTo>
                    <a:cubicBezTo>
                      <a:pt x="6042" y="18518"/>
                      <a:pt x="6254" y="18659"/>
                      <a:pt x="6254" y="18659"/>
                    </a:cubicBezTo>
                    <a:cubicBezTo>
                      <a:pt x="6254" y="18659"/>
                      <a:pt x="6254" y="18659"/>
                      <a:pt x="6254" y="18659"/>
                    </a:cubicBezTo>
                    <a:cubicBezTo>
                      <a:pt x="6254" y="18659"/>
                      <a:pt x="6490" y="18777"/>
                      <a:pt x="6514" y="18848"/>
                    </a:cubicBezTo>
                    <a:cubicBezTo>
                      <a:pt x="6537" y="18895"/>
                      <a:pt x="6443" y="19272"/>
                      <a:pt x="6372" y="19648"/>
                    </a:cubicBezTo>
                    <a:cubicBezTo>
                      <a:pt x="6302" y="20049"/>
                      <a:pt x="6231" y="20449"/>
                      <a:pt x="6278" y="20520"/>
                    </a:cubicBezTo>
                    <a:cubicBezTo>
                      <a:pt x="6325" y="20638"/>
                      <a:pt x="6679" y="20779"/>
                      <a:pt x="6797" y="20732"/>
                    </a:cubicBezTo>
                    <a:cubicBezTo>
                      <a:pt x="6844" y="20732"/>
                      <a:pt x="7127" y="20426"/>
                      <a:pt x="7363" y="20096"/>
                    </a:cubicBezTo>
                    <a:cubicBezTo>
                      <a:pt x="7622" y="19790"/>
                      <a:pt x="7834" y="19460"/>
                      <a:pt x="7882" y="19436"/>
                    </a:cubicBezTo>
                    <a:cubicBezTo>
                      <a:pt x="7952" y="19389"/>
                      <a:pt x="8188" y="19507"/>
                      <a:pt x="8188" y="19507"/>
                    </a:cubicBezTo>
                    <a:cubicBezTo>
                      <a:pt x="8188" y="19507"/>
                      <a:pt x="8188" y="19507"/>
                      <a:pt x="8188" y="19507"/>
                    </a:cubicBezTo>
                    <a:cubicBezTo>
                      <a:pt x="8188" y="19507"/>
                      <a:pt x="8448" y="19554"/>
                      <a:pt x="8495" y="19625"/>
                    </a:cubicBezTo>
                    <a:cubicBezTo>
                      <a:pt x="8518" y="19648"/>
                      <a:pt x="8518" y="20049"/>
                      <a:pt x="8542" y="20449"/>
                    </a:cubicBezTo>
                    <a:cubicBezTo>
                      <a:pt x="8565" y="20850"/>
                      <a:pt x="8589" y="21250"/>
                      <a:pt x="8636" y="21297"/>
                    </a:cubicBezTo>
                    <a:cubicBezTo>
                      <a:pt x="8730" y="21392"/>
                      <a:pt x="9084" y="21462"/>
                      <a:pt x="9202" y="21392"/>
                    </a:cubicBezTo>
                    <a:cubicBezTo>
                      <a:pt x="9249" y="21368"/>
                      <a:pt x="9438" y="21015"/>
                      <a:pt x="9603" y="20638"/>
                    </a:cubicBezTo>
                    <a:cubicBezTo>
                      <a:pt x="9768" y="20284"/>
                      <a:pt x="9933" y="19908"/>
                      <a:pt x="9957" y="19884"/>
                    </a:cubicBezTo>
                    <a:cubicBezTo>
                      <a:pt x="10027" y="19813"/>
                      <a:pt x="10263" y="19860"/>
                      <a:pt x="10263" y="19860"/>
                    </a:cubicBezTo>
                    <a:cubicBezTo>
                      <a:pt x="10287" y="19884"/>
                      <a:pt x="10287" y="19884"/>
                      <a:pt x="10287" y="19884"/>
                    </a:cubicBezTo>
                    <a:cubicBezTo>
                      <a:pt x="10287" y="19884"/>
                      <a:pt x="10546" y="19860"/>
                      <a:pt x="10593" y="19908"/>
                    </a:cubicBezTo>
                    <a:cubicBezTo>
                      <a:pt x="10617" y="19931"/>
                      <a:pt x="10711" y="20332"/>
                      <a:pt x="10829" y="20708"/>
                    </a:cubicBezTo>
                    <a:cubicBezTo>
                      <a:pt x="10947" y="21085"/>
                      <a:pt x="11065" y="21462"/>
                      <a:pt x="11136" y="21509"/>
                    </a:cubicBezTo>
                    <a:cubicBezTo>
                      <a:pt x="11230" y="21580"/>
                      <a:pt x="11607" y="21556"/>
                      <a:pt x="11702" y="21486"/>
                    </a:cubicBezTo>
                    <a:cubicBezTo>
                      <a:pt x="11749" y="21439"/>
                      <a:pt x="11843" y="21038"/>
                      <a:pt x="11914" y="20661"/>
                    </a:cubicBezTo>
                    <a:cubicBezTo>
                      <a:pt x="12008" y="20261"/>
                      <a:pt x="12055" y="19860"/>
                      <a:pt x="12079" y="19837"/>
                    </a:cubicBezTo>
                    <a:cubicBezTo>
                      <a:pt x="12126" y="19766"/>
                      <a:pt x="12385" y="19743"/>
                      <a:pt x="12385" y="19743"/>
                    </a:cubicBezTo>
                    <a:cubicBezTo>
                      <a:pt x="12385" y="19743"/>
                      <a:pt x="12385" y="19743"/>
                      <a:pt x="12385" y="19743"/>
                    </a:cubicBezTo>
                    <a:cubicBezTo>
                      <a:pt x="12385" y="19743"/>
                      <a:pt x="12645" y="19696"/>
                      <a:pt x="12716" y="19719"/>
                    </a:cubicBezTo>
                    <a:cubicBezTo>
                      <a:pt x="12739" y="19743"/>
                      <a:pt x="12928" y="20096"/>
                      <a:pt x="13116" y="20426"/>
                    </a:cubicBezTo>
                    <a:cubicBezTo>
                      <a:pt x="13305" y="20779"/>
                      <a:pt x="13541" y="21132"/>
                      <a:pt x="13588" y="21156"/>
                    </a:cubicBezTo>
                    <a:cubicBezTo>
                      <a:pt x="13730" y="21203"/>
                      <a:pt x="14060" y="21085"/>
                      <a:pt x="14154" y="20991"/>
                    </a:cubicBezTo>
                    <a:cubicBezTo>
                      <a:pt x="14178" y="20944"/>
                      <a:pt x="14178" y="20544"/>
                      <a:pt x="14178" y="20120"/>
                    </a:cubicBezTo>
                    <a:cubicBezTo>
                      <a:pt x="14154" y="19719"/>
                      <a:pt x="14130" y="19342"/>
                      <a:pt x="14130" y="19295"/>
                    </a:cubicBezTo>
                    <a:cubicBezTo>
                      <a:pt x="14178" y="19201"/>
                      <a:pt x="14413" y="19154"/>
                      <a:pt x="14413" y="19154"/>
                    </a:cubicBezTo>
                    <a:cubicBezTo>
                      <a:pt x="14413" y="19154"/>
                      <a:pt x="14413" y="19154"/>
                      <a:pt x="14413" y="19154"/>
                    </a:cubicBezTo>
                    <a:cubicBezTo>
                      <a:pt x="14413" y="19154"/>
                      <a:pt x="14649" y="19012"/>
                      <a:pt x="14720" y="19036"/>
                    </a:cubicBezTo>
                    <a:cubicBezTo>
                      <a:pt x="14767" y="19036"/>
                      <a:pt x="15027" y="19342"/>
                      <a:pt x="15286" y="19648"/>
                    </a:cubicBezTo>
                    <a:cubicBezTo>
                      <a:pt x="15569" y="19931"/>
                      <a:pt x="15852" y="20214"/>
                      <a:pt x="15923" y="20237"/>
                    </a:cubicBezTo>
                    <a:cubicBezTo>
                      <a:pt x="16041" y="20237"/>
                      <a:pt x="16371" y="20049"/>
                      <a:pt x="16418" y="19931"/>
                    </a:cubicBezTo>
                    <a:cubicBezTo>
                      <a:pt x="16441" y="19884"/>
                      <a:pt x="16347" y="19484"/>
                      <a:pt x="16229" y="19107"/>
                    </a:cubicBezTo>
                    <a:cubicBezTo>
                      <a:pt x="16135" y="18706"/>
                      <a:pt x="15993" y="18329"/>
                      <a:pt x="16017" y="18306"/>
                    </a:cubicBezTo>
                    <a:cubicBezTo>
                      <a:pt x="16017" y="18212"/>
                      <a:pt x="16253" y="18094"/>
                      <a:pt x="16253" y="18094"/>
                    </a:cubicBezTo>
                    <a:cubicBezTo>
                      <a:pt x="16253" y="18094"/>
                      <a:pt x="16253" y="18094"/>
                      <a:pt x="16253" y="18094"/>
                    </a:cubicBezTo>
                    <a:cubicBezTo>
                      <a:pt x="16253" y="18094"/>
                      <a:pt x="16441" y="17905"/>
                      <a:pt x="16536" y="17905"/>
                    </a:cubicBezTo>
                    <a:cubicBezTo>
                      <a:pt x="16559" y="17905"/>
                      <a:pt x="16889" y="18141"/>
                      <a:pt x="17220" y="18377"/>
                    </a:cubicBezTo>
                    <a:cubicBezTo>
                      <a:pt x="17550" y="18589"/>
                      <a:pt x="17880" y="18801"/>
                      <a:pt x="17951" y="18801"/>
                    </a:cubicBezTo>
                    <a:cubicBezTo>
                      <a:pt x="18092" y="18777"/>
                      <a:pt x="18351" y="18518"/>
                      <a:pt x="18375" y="18400"/>
                    </a:cubicBezTo>
                    <a:cubicBezTo>
                      <a:pt x="18375" y="18353"/>
                      <a:pt x="18210" y="17976"/>
                      <a:pt x="18021" y="17623"/>
                    </a:cubicBezTo>
                    <a:cubicBezTo>
                      <a:pt x="17809" y="17269"/>
                      <a:pt x="17620" y="16940"/>
                      <a:pt x="17597" y="16893"/>
                    </a:cubicBezTo>
                    <a:cubicBezTo>
                      <a:pt x="17597" y="16798"/>
                      <a:pt x="17785" y="16633"/>
                      <a:pt x="17785" y="16633"/>
                    </a:cubicBezTo>
                    <a:cubicBezTo>
                      <a:pt x="17785" y="16633"/>
                      <a:pt x="17785" y="16633"/>
                      <a:pt x="17785" y="16633"/>
                    </a:cubicBezTo>
                    <a:cubicBezTo>
                      <a:pt x="17785" y="16633"/>
                      <a:pt x="17951" y="16421"/>
                      <a:pt x="18021" y="16398"/>
                    </a:cubicBezTo>
                    <a:cubicBezTo>
                      <a:pt x="18068" y="16398"/>
                      <a:pt x="18422" y="16539"/>
                      <a:pt x="18799" y="16681"/>
                    </a:cubicBezTo>
                    <a:cubicBezTo>
                      <a:pt x="19153" y="16822"/>
                      <a:pt x="19554" y="16963"/>
                      <a:pt x="19625" y="16940"/>
                    </a:cubicBezTo>
                    <a:cubicBezTo>
                      <a:pt x="19743" y="16893"/>
                      <a:pt x="19931" y="16586"/>
                      <a:pt x="19931" y="16445"/>
                    </a:cubicBezTo>
                    <a:cubicBezTo>
                      <a:pt x="19931" y="16398"/>
                      <a:pt x="19672" y="16068"/>
                      <a:pt x="19413" y="15785"/>
                    </a:cubicBezTo>
                    <a:cubicBezTo>
                      <a:pt x="19130" y="15479"/>
                      <a:pt x="18847" y="15197"/>
                      <a:pt x="18847" y="15173"/>
                    </a:cubicBezTo>
                    <a:cubicBezTo>
                      <a:pt x="18823" y="15079"/>
                      <a:pt x="18965" y="14867"/>
                      <a:pt x="18965" y="14867"/>
                    </a:cubicBezTo>
                    <a:cubicBezTo>
                      <a:pt x="18965" y="14867"/>
                      <a:pt x="18965" y="14867"/>
                      <a:pt x="18965" y="14867"/>
                    </a:cubicBezTo>
                    <a:cubicBezTo>
                      <a:pt x="18965" y="14867"/>
                      <a:pt x="19059" y="14631"/>
                      <a:pt x="19130" y="14584"/>
                    </a:cubicBezTo>
                    <a:cubicBezTo>
                      <a:pt x="19153" y="14561"/>
                      <a:pt x="19554" y="14631"/>
                      <a:pt x="19931" y="14678"/>
                    </a:cubicBezTo>
                    <a:cubicBezTo>
                      <a:pt x="20332" y="14749"/>
                      <a:pt x="20733" y="14773"/>
                      <a:pt x="20804" y="14725"/>
                    </a:cubicBezTo>
                    <a:cubicBezTo>
                      <a:pt x="20922" y="14678"/>
                      <a:pt x="21040" y="14325"/>
                      <a:pt x="20992" y="14207"/>
                    </a:cubicBezTo>
                    <a:cubicBezTo>
                      <a:pt x="20992" y="14137"/>
                      <a:pt x="20662" y="13901"/>
                      <a:pt x="20332" y="13665"/>
                    </a:cubicBezTo>
                    <a:cubicBezTo>
                      <a:pt x="20002" y="13430"/>
                      <a:pt x="19648" y="13242"/>
                      <a:pt x="19625" y="13194"/>
                    </a:cubicBezTo>
                    <a:cubicBezTo>
                      <a:pt x="19578" y="13124"/>
                      <a:pt x="19672" y="12888"/>
                      <a:pt x="19672" y="12888"/>
                    </a:cubicBezTo>
                    <a:cubicBezTo>
                      <a:pt x="19672" y="12888"/>
                      <a:pt x="19672" y="12888"/>
                      <a:pt x="19672" y="12888"/>
                    </a:cubicBezTo>
                    <a:cubicBezTo>
                      <a:pt x="19696" y="12888"/>
                      <a:pt x="19719" y="12629"/>
                      <a:pt x="19790" y="12582"/>
                    </a:cubicBezTo>
                    <a:cubicBezTo>
                      <a:pt x="19813" y="12535"/>
                      <a:pt x="20191" y="12535"/>
                      <a:pt x="20592" y="12488"/>
                    </a:cubicBezTo>
                    <a:cubicBezTo>
                      <a:pt x="20992" y="12441"/>
                      <a:pt x="21393" y="12370"/>
                      <a:pt x="21441" y="12323"/>
                    </a:cubicBezTo>
                    <a:cubicBezTo>
                      <a:pt x="21535" y="12229"/>
                      <a:pt x="21582" y="11875"/>
                      <a:pt x="21511" y="11758"/>
                    </a:cubicBezTo>
                    <a:cubicBezTo>
                      <a:pt x="21488" y="11710"/>
                      <a:pt x="21110" y="11546"/>
                      <a:pt x="20733" y="1140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/>
            </p:txBody>
          </p:sp>
          <p:sp>
            <p:nvSpPr>
              <p:cNvPr id="27" name="Shape 384"/>
              <p:cNvSpPr/>
              <p:nvPr/>
            </p:nvSpPr>
            <p:spPr>
              <a:xfrm rot="10800000" flipH="1">
                <a:off x="401728" y="417765"/>
                <a:ext cx="1418029" cy="1418905"/>
              </a:xfrm>
              <a:prstGeom prst="ellipse">
                <a:avLst/>
              </a:prstGeom>
              <a:gradFill flip="none" rotWithShape="1">
                <a:gsLst>
                  <a:gs pos="0">
                    <a:srgbClr val="D9D9D9"/>
                  </a:gs>
                  <a:gs pos="100000">
                    <a:srgbClr val="FFFFFF"/>
                  </a:gs>
                </a:gsLst>
                <a:lin ang="90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/>
            </p:txBody>
          </p:sp>
        </p:grpSp>
        <p:sp>
          <p:nvSpPr>
            <p:cNvPr id="25" name="Freeform 309"/>
            <p:cNvSpPr/>
            <p:nvPr/>
          </p:nvSpPr>
          <p:spPr>
            <a:xfrm>
              <a:off x="4658312" y="3182934"/>
              <a:ext cx="411831" cy="348758"/>
            </a:xfrm>
            <a:custGeom>
              <a:avLst/>
              <a:gdLst>
                <a:gd name="connsiteX0" fmla="*/ 396649 w 468766"/>
                <a:gd name="connsiteY0" fmla="*/ 324530 h 396648"/>
                <a:gd name="connsiteX1" fmla="*/ 422003 w 468766"/>
                <a:gd name="connsiteY1" fmla="*/ 335235 h 396648"/>
                <a:gd name="connsiteX2" fmla="*/ 432708 w 468766"/>
                <a:gd name="connsiteY2" fmla="*/ 360589 h 396648"/>
                <a:gd name="connsiteX3" fmla="*/ 422003 w 468766"/>
                <a:gd name="connsiteY3" fmla="*/ 385943 h 396648"/>
                <a:gd name="connsiteX4" fmla="*/ 396649 w 468766"/>
                <a:gd name="connsiteY4" fmla="*/ 396648 h 396648"/>
                <a:gd name="connsiteX5" fmla="*/ 371295 w 468766"/>
                <a:gd name="connsiteY5" fmla="*/ 385943 h 396648"/>
                <a:gd name="connsiteX6" fmla="*/ 360591 w 468766"/>
                <a:gd name="connsiteY6" fmla="*/ 360589 h 396648"/>
                <a:gd name="connsiteX7" fmla="*/ 371295 w 468766"/>
                <a:gd name="connsiteY7" fmla="*/ 335235 h 396648"/>
                <a:gd name="connsiteX8" fmla="*/ 396649 w 468766"/>
                <a:gd name="connsiteY8" fmla="*/ 324530 h 396648"/>
                <a:gd name="connsiteX9" fmla="*/ 144236 w 468766"/>
                <a:gd name="connsiteY9" fmla="*/ 324530 h 396648"/>
                <a:gd name="connsiteX10" fmla="*/ 169590 w 468766"/>
                <a:gd name="connsiteY10" fmla="*/ 335235 h 396648"/>
                <a:gd name="connsiteX11" fmla="*/ 180295 w 468766"/>
                <a:gd name="connsiteY11" fmla="*/ 360589 h 396648"/>
                <a:gd name="connsiteX12" fmla="*/ 169590 w 468766"/>
                <a:gd name="connsiteY12" fmla="*/ 385943 h 396648"/>
                <a:gd name="connsiteX13" fmla="*/ 144236 w 468766"/>
                <a:gd name="connsiteY13" fmla="*/ 396648 h 396648"/>
                <a:gd name="connsiteX14" fmla="*/ 118882 w 468766"/>
                <a:gd name="connsiteY14" fmla="*/ 385943 h 396648"/>
                <a:gd name="connsiteX15" fmla="*/ 108177 w 468766"/>
                <a:gd name="connsiteY15" fmla="*/ 360589 h 396648"/>
                <a:gd name="connsiteX16" fmla="*/ 118882 w 468766"/>
                <a:gd name="connsiteY16" fmla="*/ 335235 h 396648"/>
                <a:gd name="connsiteX17" fmla="*/ 144236 w 468766"/>
                <a:gd name="connsiteY17" fmla="*/ 324530 h 396648"/>
                <a:gd name="connsiteX18" fmla="*/ 18030 w 468766"/>
                <a:gd name="connsiteY18" fmla="*/ 0 h 396648"/>
                <a:gd name="connsiteX19" fmla="*/ 90148 w 468766"/>
                <a:gd name="connsiteY19" fmla="*/ 0 h 396648"/>
                <a:gd name="connsiteX20" fmla="*/ 98176 w 468766"/>
                <a:gd name="connsiteY20" fmla="*/ 1831 h 396648"/>
                <a:gd name="connsiteX21" fmla="*/ 103670 w 468766"/>
                <a:gd name="connsiteY21" fmla="*/ 6198 h 396648"/>
                <a:gd name="connsiteX22" fmla="*/ 107332 w 468766"/>
                <a:gd name="connsiteY22" fmla="*/ 13100 h 396648"/>
                <a:gd name="connsiteX23" fmla="*/ 109586 w 468766"/>
                <a:gd name="connsiteY23" fmla="*/ 20424 h 396648"/>
                <a:gd name="connsiteX24" fmla="*/ 111135 w 468766"/>
                <a:gd name="connsiteY24" fmla="*/ 28734 h 396648"/>
                <a:gd name="connsiteX25" fmla="*/ 112403 w 468766"/>
                <a:gd name="connsiteY25" fmla="*/ 36059 h 396648"/>
                <a:gd name="connsiteX26" fmla="*/ 450737 w 468766"/>
                <a:gd name="connsiteY26" fmla="*/ 36059 h 396648"/>
                <a:gd name="connsiteX27" fmla="*/ 463414 w 468766"/>
                <a:gd name="connsiteY27" fmla="*/ 41411 h 396648"/>
                <a:gd name="connsiteX28" fmla="*/ 468766 w 468766"/>
                <a:gd name="connsiteY28" fmla="*/ 54088 h 396648"/>
                <a:gd name="connsiteX29" fmla="*/ 468766 w 468766"/>
                <a:gd name="connsiteY29" fmla="*/ 198324 h 396648"/>
                <a:gd name="connsiteX30" fmla="*/ 464118 w 468766"/>
                <a:gd name="connsiteY30" fmla="*/ 210297 h 396648"/>
                <a:gd name="connsiteX31" fmla="*/ 452709 w 468766"/>
                <a:gd name="connsiteY31" fmla="*/ 216353 h 396648"/>
                <a:gd name="connsiteX32" fmla="*/ 158603 w 468766"/>
                <a:gd name="connsiteY32" fmla="*/ 250722 h 396648"/>
                <a:gd name="connsiteX33" fmla="*/ 162265 w 468766"/>
                <a:gd name="connsiteY33" fmla="*/ 270442 h 396648"/>
                <a:gd name="connsiteX34" fmla="*/ 155504 w 468766"/>
                <a:gd name="connsiteY34" fmla="*/ 288471 h 396648"/>
                <a:gd name="connsiteX35" fmla="*/ 414678 w 468766"/>
                <a:gd name="connsiteY35" fmla="*/ 288471 h 396648"/>
                <a:gd name="connsiteX36" fmla="*/ 427355 w 468766"/>
                <a:gd name="connsiteY36" fmla="*/ 293824 h 396648"/>
                <a:gd name="connsiteX37" fmla="*/ 432707 w 468766"/>
                <a:gd name="connsiteY37" fmla="*/ 306501 h 396648"/>
                <a:gd name="connsiteX38" fmla="*/ 427355 w 468766"/>
                <a:gd name="connsiteY38" fmla="*/ 319178 h 396648"/>
                <a:gd name="connsiteX39" fmla="*/ 414678 w 468766"/>
                <a:gd name="connsiteY39" fmla="*/ 324530 h 396648"/>
                <a:gd name="connsiteX40" fmla="*/ 396649 w 468766"/>
                <a:gd name="connsiteY40" fmla="*/ 324530 h 396648"/>
                <a:gd name="connsiteX41" fmla="*/ 396648 w 468766"/>
                <a:gd name="connsiteY41" fmla="*/ 324530 h 396648"/>
                <a:gd name="connsiteX42" fmla="*/ 144236 w 468766"/>
                <a:gd name="connsiteY42" fmla="*/ 324530 h 396648"/>
                <a:gd name="connsiteX43" fmla="*/ 126206 w 468766"/>
                <a:gd name="connsiteY43" fmla="*/ 324530 h 396648"/>
                <a:gd name="connsiteX44" fmla="*/ 113530 w 468766"/>
                <a:gd name="connsiteY44" fmla="*/ 319178 h 396648"/>
                <a:gd name="connsiteX45" fmla="*/ 108177 w 468766"/>
                <a:gd name="connsiteY45" fmla="*/ 306501 h 396648"/>
                <a:gd name="connsiteX46" fmla="*/ 110431 w 468766"/>
                <a:gd name="connsiteY46" fmla="*/ 297627 h 396648"/>
                <a:gd name="connsiteX47" fmla="*/ 114938 w 468766"/>
                <a:gd name="connsiteY47" fmla="*/ 287485 h 396648"/>
                <a:gd name="connsiteX48" fmla="*/ 120995 w 468766"/>
                <a:gd name="connsiteY48" fmla="*/ 276217 h 396648"/>
                <a:gd name="connsiteX49" fmla="*/ 125361 w 468766"/>
                <a:gd name="connsiteY49" fmla="*/ 267907 h 396648"/>
                <a:gd name="connsiteX50" fmla="*/ 75499 w 468766"/>
                <a:gd name="connsiteY50" fmla="*/ 36059 h 396648"/>
                <a:gd name="connsiteX51" fmla="*/ 18030 w 468766"/>
                <a:gd name="connsiteY51" fmla="*/ 36059 h 396648"/>
                <a:gd name="connsiteX52" fmla="*/ 5353 w 468766"/>
                <a:gd name="connsiteY52" fmla="*/ 30706 h 396648"/>
                <a:gd name="connsiteX53" fmla="*/ 0 w 468766"/>
                <a:gd name="connsiteY53" fmla="*/ 18030 h 396648"/>
                <a:gd name="connsiteX54" fmla="*/ 5353 w 468766"/>
                <a:gd name="connsiteY54" fmla="*/ 5352 h 396648"/>
                <a:gd name="connsiteX55" fmla="*/ 18030 w 468766"/>
                <a:gd name="connsiteY55" fmla="*/ 0 h 396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468766" h="396648">
                  <a:moveTo>
                    <a:pt x="396649" y="324530"/>
                  </a:moveTo>
                  <a:cubicBezTo>
                    <a:pt x="406415" y="324530"/>
                    <a:pt x="414867" y="328099"/>
                    <a:pt x="422003" y="335235"/>
                  </a:cubicBezTo>
                  <a:cubicBezTo>
                    <a:pt x="429140" y="342372"/>
                    <a:pt x="432708" y="350823"/>
                    <a:pt x="432708" y="360589"/>
                  </a:cubicBezTo>
                  <a:cubicBezTo>
                    <a:pt x="432708" y="370355"/>
                    <a:pt x="429140" y="378806"/>
                    <a:pt x="422003" y="385943"/>
                  </a:cubicBezTo>
                  <a:cubicBezTo>
                    <a:pt x="414867" y="393080"/>
                    <a:pt x="406415" y="396648"/>
                    <a:pt x="396649" y="396648"/>
                  </a:cubicBezTo>
                  <a:cubicBezTo>
                    <a:pt x="386884" y="396648"/>
                    <a:pt x="378432" y="393080"/>
                    <a:pt x="371295" y="385943"/>
                  </a:cubicBezTo>
                  <a:cubicBezTo>
                    <a:pt x="364159" y="378806"/>
                    <a:pt x="360591" y="370355"/>
                    <a:pt x="360591" y="360589"/>
                  </a:cubicBezTo>
                  <a:cubicBezTo>
                    <a:pt x="360591" y="350823"/>
                    <a:pt x="364159" y="342372"/>
                    <a:pt x="371295" y="335235"/>
                  </a:cubicBezTo>
                  <a:cubicBezTo>
                    <a:pt x="378432" y="328099"/>
                    <a:pt x="386884" y="324530"/>
                    <a:pt x="396649" y="324530"/>
                  </a:cubicBezTo>
                  <a:close/>
                  <a:moveTo>
                    <a:pt x="144236" y="324530"/>
                  </a:moveTo>
                  <a:cubicBezTo>
                    <a:pt x="154002" y="324530"/>
                    <a:pt x="162453" y="328099"/>
                    <a:pt x="169590" y="335235"/>
                  </a:cubicBezTo>
                  <a:cubicBezTo>
                    <a:pt x="176727" y="342372"/>
                    <a:pt x="180295" y="350823"/>
                    <a:pt x="180295" y="360589"/>
                  </a:cubicBezTo>
                  <a:cubicBezTo>
                    <a:pt x="180295" y="370355"/>
                    <a:pt x="176727" y="378806"/>
                    <a:pt x="169590" y="385943"/>
                  </a:cubicBezTo>
                  <a:cubicBezTo>
                    <a:pt x="162453" y="393080"/>
                    <a:pt x="154002" y="396648"/>
                    <a:pt x="144236" y="396648"/>
                  </a:cubicBezTo>
                  <a:cubicBezTo>
                    <a:pt x="134470" y="396648"/>
                    <a:pt x="126019" y="393080"/>
                    <a:pt x="118882" y="385943"/>
                  </a:cubicBezTo>
                  <a:cubicBezTo>
                    <a:pt x="111745" y="378806"/>
                    <a:pt x="108177" y="370355"/>
                    <a:pt x="108177" y="360589"/>
                  </a:cubicBezTo>
                  <a:cubicBezTo>
                    <a:pt x="108177" y="350823"/>
                    <a:pt x="111745" y="342372"/>
                    <a:pt x="118882" y="335235"/>
                  </a:cubicBezTo>
                  <a:cubicBezTo>
                    <a:pt x="126019" y="328099"/>
                    <a:pt x="134470" y="324530"/>
                    <a:pt x="144236" y="324530"/>
                  </a:cubicBezTo>
                  <a:close/>
                  <a:moveTo>
                    <a:pt x="18030" y="0"/>
                  </a:moveTo>
                  <a:lnTo>
                    <a:pt x="90148" y="0"/>
                  </a:lnTo>
                  <a:cubicBezTo>
                    <a:pt x="93153" y="0"/>
                    <a:pt x="95829" y="610"/>
                    <a:pt x="98176" y="1831"/>
                  </a:cubicBezTo>
                  <a:cubicBezTo>
                    <a:pt x="100524" y="3052"/>
                    <a:pt x="102355" y="4507"/>
                    <a:pt x="103670" y="6198"/>
                  </a:cubicBezTo>
                  <a:cubicBezTo>
                    <a:pt x="104984" y="7888"/>
                    <a:pt x="106205" y="10189"/>
                    <a:pt x="107332" y="13100"/>
                  </a:cubicBezTo>
                  <a:cubicBezTo>
                    <a:pt x="108459" y="16010"/>
                    <a:pt x="109210" y="18452"/>
                    <a:pt x="109586" y="20424"/>
                  </a:cubicBezTo>
                  <a:cubicBezTo>
                    <a:pt x="109961" y="22396"/>
                    <a:pt x="110478" y="25166"/>
                    <a:pt x="111135" y="28734"/>
                  </a:cubicBezTo>
                  <a:cubicBezTo>
                    <a:pt x="111792" y="32303"/>
                    <a:pt x="112215" y="34744"/>
                    <a:pt x="112403" y="36059"/>
                  </a:cubicBezTo>
                  <a:lnTo>
                    <a:pt x="450737" y="36059"/>
                  </a:lnTo>
                  <a:cubicBezTo>
                    <a:pt x="455620" y="36059"/>
                    <a:pt x="459845" y="37843"/>
                    <a:pt x="463414" y="41411"/>
                  </a:cubicBezTo>
                  <a:cubicBezTo>
                    <a:pt x="466982" y="44980"/>
                    <a:pt x="468766" y="49205"/>
                    <a:pt x="468766" y="54088"/>
                  </a:cubicBezTo>
                  <a:lnTo>
                    <a:pt x="468766" y="198324"/>
                  </a:lnTo>
                  <a:cubicBezTo>
                    <a:pt x="468766" y="202831"/>
                    <a:pt x="467217" y="206822"/>
                    <a:pt x="464118" y="210297"/>
                  </a:cubicBezTo>
                  <a:cubicBezTo>
                    <a:pt x="461019" y="213771"/>
                    <a:pt x="457216" y="215790"/>
                    <a:pt x="452709" y="216353"/>
                  </a:cubicBezTo>
                  <a:lnTo>
                    <a:pt x="158603" y="250722"/>
                  </a:lnTo>
                  <a:cubicBezTo>
                    <a:pt x="161045" y="261991"/>
                    <a:pt x="162265" y="268564"/>
                    <a:pt x="162265" y="270442"/>
                  </a:cubicBezTo>
                  <a:cubicBezTo>
                    <a:pt x="162265" y="273447"/>
                    <a:pt x="160012" y="279457"/>
                    <a:pt x="155504" y="288471"/>
                  </a:cubicBezTo>
                  <a:lnTo>
                    <a:pt x="414678" y="288471"/>
                  </a:lnTo>
                  <a:cubicBezTo>
                    <a:pt x="419561" y="288471"/>
                    <a:pt x="423787" y="290255"/>
                    <a:pt x="427355" y="293824"/>
                  </a:cubicBezTo>
                  <a:cubicBezTo>
                    <a:pt x="430923" y="297392"/>
                    <a:pt x="432707" y="301618"/>
                    <a:pt x="432707" y="306501"/>
                  </a:cubicBezTo>
                  <a:cubicBezTo>
                    <a:pt x="432707" y="311384"/>
                    <a:pt x="430923" y="315609"/>
                    <a:pt x="427355" y="319178"/>
                  </a:cubicBezTo>
                  <a:cubicBezTo>
                    <a:pt x="423787" y="322746"/>
                    <a:pt x="419561" y="324530"/>
                    <a:pt x="414678" y="324530"/>
                  </a:cubicBezTo>
                  <a:lnTo>
                    <a:pt x="396649" y="324530"/>
                  </a:lnTo>
                  <a:lnTo>
                    <a:pt x="396648" y="324530"/>
                  </a:lnTo>
                  <a:lnTo>
                    <a:pt x="144236" y="324530"/>
                  </a:lnTo>
                  <a:lnTo>
                    <a:pt x="126206" y="324530"/>
                  </a:lnTo>
                  <a:cubicBezTo>
                    <a:pt x="121324" y="324530"/>
                    <a:pt x="117098" y="322746"/>
                    <a:pt x="113530" y="319178"/>
                  </a:cubicBezTo>
                  <a:cubicBezTo>
                    <a:pt x="109961" y="315609"/>
                    <a:pt x="108177" y="311384"/>
                    <a:pt x="108177" y="306501"/>
                  </a:cubicBezTo>
                  <a:cubicBezTo>
                    <a:pt x="108177" y="304435"/>
                    <a:pt x="108928" y="301477"/>
                    <a:pt x="110431" y="297627"/>
                  </a:cubicBezTo>
                  <a:cubicBezTo>
                    <a:pt x="111933" y="293777"/>
                    <a:pt x="113436" y="290397"/>
                    <a:pt x="114938" y="287485"/>
                  </a:cubicBezTo>
                  <a:cubicBezTo>
                    <a:pt x="116440" y="284574"/>
                    <a:pt x="118459" y="280818"/>
                    <a:pt x="120995" y="276217"/>
                  </a:cubicBezTo>
                  <a:cubicBezTo>
                    <a:pt x="123530" y="271616"/>
                    <a:pt x="124986" y="268846"/>
                    <a:pt x="125361" y="267907"/>
                  </a:cubicBezTo>
                  <a:lnTo>
                    <a:pt x="75499" y="36059"/>
                  </a:lnTo>
                  <a:lnTo>
                    <a:pt x="18030" y="36059"/>
                  </a:lnTo>
                  <a:cubicBezTo>
                    <a:pt x="13147" y="36059"/>
                    <a:pt x="8921" y="34275"/>
                    <a:pt x="5353" y="30706"/>
                  </a:cubicBezTo>
                  <a:cubicBezTo>
                    <a:pt x="1784" y="27138"/>
                    <a:pt x="0" y="22912"/>
                    <a:pt x="0" y="18030"/>
                  </a:cubicBezTo>
                  <a:cubicBezTo>
                    <a:pt x="0" y="13146"/>
                    <a:pt x="1784" y="8921"/>
                    <a:pt x="5353" y="5352"/>
                  </a:cubicBezTo>
                  <a:cubicBezTo>
                    <a:pt x="8921" y="1784"/>
                    <a:pt x="13147" y="0"/>
                    <a:pt x="18030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350"/>
            </a:p>
          </p:txBody>
        </p:sp>
      </p:grpSp>
      <p:grpSp>
        <p:nvGrpSpPr>
          <p:cNvPr id="20" name="Group 385"/>
          <p:cNvGrpSpPr/>
          <p:nvPr/>
        </p:nvGrpSpPr>
        <p:grpSpPr>
          <a:xfrm>
            <a:off x="3200070" y="1844824"/>
            <a:ext cx="1034309" cy="1036031"/>
            <a:chOff x="162568" y="177766"/>
            <a:chExt cx="1894676" cy="1897830"/>
          </a:xfrm>
        </p:grpSpPr>
        <p:sp>
          <p:nvSpPr>
            <p:cNvPr id="22" name="Shape 383"/>
            <p:cNvSpPr/>
            <p:nvPr/>
          </p:nvSpPr>
          <p:spPr>
            <a:xfrm rot="10800000" flipH="1">
              <a:off x="162568" y="177766"/>
              <a:ext cx="1894676" cy="18978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6" h="21552" extrusionOk="0">
                  <a:moveTo>
                    <a:pt x="20733" y="11404"/>
                  </a:moveTo>
                  <a:cubicBezTo>
                    <a:pt x="20356" y="11263"/>
                    <a:pt x="19979" y="11122"/>
                    <a:pt x="19955" y="11098"/>
                  </a:cubicBezTo>
                  <a:cubicBezTo>
                    <a:pt x="19884" y="11027"/>
                    <a:pt x="19931" y="10792"/>
                    <a:pt x="19931" y="10792"/>
                  </a:cubicBezTo>
                  <a:cubicBezTo>
                    <a:pt x="19931" y="10768"/>
                    <a:pt x="19931" y="10768"/>
                    <a:pt x="19931" y="10768"/>
                  </a:cubicBezTo>
                  <a:cubicBezTo>
                    <a:pt x="19931" y="10768"/>
                    <a:pt x="19908" y="10509"/>
                    <a:pt x="19955" y="10462"/>
                  </a:cubicBezTo>
                  <a:cubicBezTo>
                    <a:pt x="19979" y="10415"/>
                    <a:pt x="20356" y="10321"/>
                    <a:pt x="20733" y="10179"/>
                  </a:cubicBezTo>
                  <a:cubicBezTo>
                    <a:pt x="21110" y="10038"/>
                    <a:pt x="21488" y="9897"/>
                    <a:pt x="21511" y="9826"/>
                  </a:cubicBezTo>
                  <a:cubicBezTo>
                    <a:pt x="21582" y="9732"/>
                    <a:pt x="21535" y="9355"/>
                    <a:pt x="21441" y="9261"/>
                  </a:cubicBezTo>
                  <a:cubicBezTo>
                    <a:pt x="21417" y="9214"/>
                    <a:pt x="21016" y="9143"/>
                    <a:pt x="20615" y="9096"/>
                  </a:cubicBezTo>
                  <a:cubicBezTo>
                    <a:pt x="20214" y="9049"/>
                    <a:pt x="19813" y="9002"/>
                    <a:pt x="19790" y="8978"/>
                  </a:cubicBezTo>
                  <a:cubicBezTo>
                    <a:pt x="19696" y="8931"/>
                    <a:pt x="19672" y="8672"/>
                    <a:pt x="19672" y="8672"/>
                  </a:cubicBezTo>
                  <a:cubicBezTo>
                    <a:pt x="19672" y="8672"/>
                    <a:pt x="19672" y="8672"/>
                    <a:pt x="19672" y="8672"/>
                  </a:cubicBezTo>
                  <a:cubicBezTo>
                    <a:pt x="19672" y="8672"/>
                    <a:pt x="19601" y="8436"/>
                    <a:pt x="19625" y="8366"/>
                  </a:cubicBezTo>
                  <a:cubicBezTo>
                    <a:pt x="19648" y="8318"/>
                    <a:pt x="19979" y="8130"/>
                    <a:pt x="20332" y="7918"/>
                  </a:cubicBezTo>
                  <a:cubicBezTo>
                    <a:pt x="20662" y="7706"/>
                    <a:pt x="20992" y="7447"/>
                    <a:pt x="21016" y="7400"/>
                  </a:cubicBezTo>
                  <a:cubicBezTo>
                    <a:pt x="21063" y="7259"/>
                    <a:pt x="20922" y="6929"/>
                    <a:pt x="20827" y="6858"/>
                  </a:cubicBezTo>
                  <a:cubicBezTo>
                    <a:pt x="20757" y="6811"/>
                    <a:pt x="20356" y="6835"/>
                    <a:pt x="19955" y="6882"/>
                  </a:cubicBezTo>
                  <a:cubicBezTo>
                    <a:pt x="19554" y="6929"/>
                    <a:pt x="19177" y="6976"/>
                    <a:pt x="19130" y="6952"/>
                  </a:cubicBezTo>
                  <a:cubicBezTo>
                    <a:pt x="19035" y="6929"/>
                    <a:pt x="18965" y="6693"/>
                    <a:pt x="18965" y="6693"/>
                  </a:cubicBezTo>
                  <a:cubicBezTo>
                    <a:pt x="18965" y="6693"/>
                    <a:pt x="18965" y="6693"/>
                    <a:pt x="18965" y="6693"/>
                  </a:cubicBezTo>
                  <a:cubicBezTo>
                    <a:pt x="18965" y="6693"/>
                    <a:pt x="18823" y="6458"/>
                    <a:pt x="18823" y="6387"/>
                  </a:cubicBezTo>
                  <a:cubicBezTo>
                    <a:pt x="18847" y="6363"/>
                    <a:pt x="19130" y="6081"/>
                    <a:pt x="19413" y="5798"/>
                  </a:cubicBezTo>
                  <a:cubicBezTo>
                    <a:pt x="19672" y="5515"/>
                    <a:pt x="19955" y="5209"/>
                    <a:pt x="19955" y="5139"/>
                  </a:cubicBezTo>
                  <a:cubicBezTo>
                    <a:pt x="19955" y="4997"/>
                    <a:pt x="19766" y="4691"/>
                    <a:pt x="19648" y="4667"/>
                  </a:cubicBezTo>
                  <a:cubicBezTo>
                    <a:pt x="19578" y="4644"/>
                    <a:pt x="19200" y="4738"/>
                    <a:pt x="18799" y="4879"/>
                  </a:cubicBezTo>
                  <a:cubicBezTo>
                    <a:pt x="18422" y="4997"/>
                    <a:pt x="18068" y="5162"/>
                    <a:pt x="18021" y="5162"/>
                  </a:cubicBezTo>
                  <a:cubicBezTo>
                    <a:pt x="17927" y="5139"/>
                    <a:pt x="17785" y="4927"/>
                    <a:pt x="17785" y="4927"/>
                  </a:cubicBezTo>
                  <a:cubicBezTo>
                    <a:pt x="17785" y="4927"/>
                    <a:pt x="17785" y="4927"/>
                    <a:pt x="17785" y="4927"/>
                  </a:cubicBezTo>
                  <a:cubicBezTo>
                    <a:pt x="17785" y="4927"/>
                    <a:pt x="17620" y="4738"/>
                    <a:pt x="17597" y="4667"/>
                  </a:cubicBezTo>
                  <a:cubicBezTo>
                    <a:pt x="17597" y="4620"/>
                    <a:pt x="17809" y="4291"/>
                    <a:pt x="18021" y="3961"/>
                  </a:cubicBezTo>
                  <a:cubicBezTo>
                    <a:pt x="18234" y="3607"/>
                    <a:pt x="18422" y="3254"/>
                    <a:pt x="18399" y="3183"/>
                  </a:cubicBezTo>
                  <a:cubicBezTo>
                    <a:pt x="18375" y="3042"/>
                    <a:pt x="18116" y="2807"/>
                    <a:pt x="17998" y="2783"/>
                  </a:cubicBezTo>
                  <a:cubicBezTo>
                    <a:pt x="17927" y="2783"/>
                    <a:pt x="17573" y="2971"/>
                    <a:pt x="17243" y="3183"/>
                  </a:cubicBezTo>
                  <a:cubicBezTo>
                    <a:pt x="16889" y="3395"/>
                    <a:pt x="16559" y="3631"/>
                    <a:pt x="16512" y="3631"/>
                  </a:cubicBezTo>
                  <a:cubicBezTo>
                    <a:pt x="16441" y="3655"/>
                    <a:pt x="16253" y="3466"/>
                    <a:pt x="16253" y="3466"/>
                  </a:cubicBezTo>
                  <a:cubicBezTo>
                    <a:pt x="16253" y="3466"/>
                    <a:pt x="16253" y="3466"/>
                    <a:pt x="16253" y="3466"/>
                  </a:cubicBezTo>
                  <a:cubicBezTo>
                    <a:pt x="16253" y="3466"/>
                    <a:pt x="16041" y="3325"/>
                    <a:pt x="16017" y="3254"/>
                  </a:cubicBezTo>
                  <a:cubicBezTo>
                    <a:pt x="15993" y="3231"/>
                    <a:pt x="16135" y="2854"/>
                    <a:pt x="16253" y="2477"/>
                  </a:cubicBezTo>
                  <a:cubicBezTo>
                    <a:pt x="16371" y="2100"/>
                    <a:pt x="16465" y="1700"/>
                    <a:pt x="16441" y="1629"/>
                  </a:cubicBezTo>
                  <a:cubicBezTo>
                    <a:pt x="16394" y="1511"/>
                    <a:pt x="16088" y="1346"/>
                    <a:pt x="15946" y="1346"/>
                  </a:cubicBezTo>
                  <a:cubicBezTo>
                    <a:pt x="15899" y="1346"/>
                    <a:pt x="15592" y="1629"/>
                    <a:pt x="15310" y="1912"/>
                  </a:cubicBezTo>
                  <a:cubicBezTo>
                    <a:pt x="15027" y="2194"/>
                    <a:pt x="14767" y="2500"/>
                    <a:pt x="14720" y="2524"/>
                  </a:cubicBezTo>
                  <a:cubicBezTo>
                    <a:pt x="14649" y="2548"/>
                    <a:pt x="14413" y="2406"/>
                    <a:pt x="14413" y="2406"/>
                  </a:cubicBezTo>
                  <a:cubicBezTo>
                    <a:pt x="14413" y="2406"/>
                    <a:pt x="14413" y="2406"/>
                    <a:pt x="14413" y="2406"/>
                  </a:cubicBezTo>
                  <a:cubicBezTo>
                    <a:pt x="14413" y="2406"/>
                    <a:pt x="14178" y="2336"/>
                    <a:pt x="14130" y="2265"/>
                  </a:cubicBezTo>
                  <a:cubicBezTo>
                    <a:pt x="14107" y="2218"/>
                    <a:pt x="14154" y="1841"/>
                    <a:pt x="14178" y="1440"/>
                  </a:cubicBezTo>
                  <a:cubicBezTo>
                    <a:pt x="14225" y="1040"/>
                    <a:pt x="14225" y="640"/>
                    <a:pt x="14178" y="592"/>
                  </a:cubicBezTo>
                  <a:cubicBezTo>
                    <a:pt x="14107" y="475"/>
                    <a:pt x="13753" y="380"/>
                    <a:pt x="13635" y="428"/>
                  </a:cubicBezTo>
                  <a:cubicBezTo>
                    <a:pt x="13588" y="428"/>
                    <a:pt x="13352" y="781"/>
                    <a:pt x="13140" y="1111"/>
                  </a:cubicBezTo>
                  <a:cubicBezTo>
                    <a:pt x="12928" y="1464"/>
                    <a:pt x="12739" y="1817"/>
                    <a:pt x="12716" y="1841"/>
                  </a:cubicBezTo>
                  <a:cubicBezTo>
                    <a:pt x="12645" y="1888"/>
                    <a:pt x="12385" y="1817"/>
                    <a:pt x="12385" y="1817"/>
                  </a:cubicBezTo>
                  <a:cubicBezTo>
                    <a:pt x="12385" y="1794"/>
                    <a:pt x="12385" y="1794"/>
                    <a:pt x="12385" y="1794"/>
                  </a:cubicBezTo>
                  <a:cubicBezTo>
                    <a:pt x="12385" y="1794"/>
                    <a:pt x="12126" y="1794"/>
                    <a:pt x="12079" y="1723"/>
                  </a:cubicBezTo>
                  <a:cubicBezTo>
                    <a:pt x="12055" y="1700"/>
                    <a:pt x="12008" y="1299"/>
                    <a:pt x="11937" y="922"/>
                  </a:cubicBezTo>
                  <a:cubicBezTo>
                    <a:pt x="11867" y="522"/>
                    <a:pt x="11796" y="121"/>
                    <a:pt x="11749" y="74"/>
                  </a:cubicBezTo>
                  <a:cubicBezTo>
                    <a:pt x="11631" y="-20"/>
                    <a:pt x="11277" y="-20"/>
                    <a:pt x="11159" y="51"/>
                  </a:cubicBezTo>
                  <a:cubicBezTo>
                    <a:pt x="11112" y="74"/>
                    <a:pt x="10971" y="451"/>
                    <a:pt x="10853" y="852"/>
                  </a:cubicBezTo>
                  <a:cubicBezTo>
                    <a:pt x="10735" y="1228"/>
                    <a:pt x="10617" y="1605"/>
                    <a:pt x="10593" y="1652"/>
                  </a:cubicBezTo>
                  <a:cubicBezTo>
                    <a:pt x="10523" y="1700"/>
                    <a:pt x="10287" y="1676"/>
                    <a:pt x="10287" y="1676"/>
                  </a:cubicBezTo>
                  <a:cubicBezTo>
                    <a:pt x="10263" y="1676"/>
                    <a:pt x="10263" y="1676"/>
                    <a:pt x="10263" y="1676"/>
                  </a:cubicBezTo>
                  <a:cubicBezTo>
                    <a:pt x="10263" y="1676"/>
                    <a:pt x="10027" y="1723"/>
                    <a:pt x="9957" y="1676"/>
                  </a:cubicBezTo>
                  <a:cubicBezTo>
                    <a:pt x="9910" y="1652"/>
                    <a:pt x="9792" y="1299"/>
                    <a:pt x="9627" y="922"/>
                  </a:cubicBezTo>
                  <a:cubicBezTo>
                    <a:pt x="9485" y="545"/>
                    <a:pt x="9296" y="192"/>
                    <a:pt x="9249" y="145"/>
                  </a:cubicBezTo>
                  <a:cubicBezTo>
                    <a:pt x="9131" y="98"/>
                    <a:pt x="8778" y="168"/>
                    <a:pt x="8683" y="263"/>
                  </a:cubicBezTo>
                  <a:cubicBezTo>
                    <a:pt x="8636" y="286"/>
                    <a:pt x="8589" y="710"/>
                    <a:pt x="8542" y="1087"/>
                  </a:cubicBezTo>
                  <a:cubicBezTo>
                    <a:pt x="8518" y="1511"/>
                    <a:pt x="8518" y="1888"/>
                    <a:pt x="8495" y="1935"/>
                  </a:cubicBezTo>
                  <a:cubicBezTo>
                    <a:pt x="8448" y="2006"/>
                    <a:pt x="8188" y="2053"/>
                    <a:pt x="8188" y="2053"/>
                  </a:cubicBezTo>
                  <a:cubicBezTo>
                    <a:pt x="8188" y="2053"/>
                    <a:pt x="8188" y="2053"/>
                    <a:pt x="8188" y="2053"/>
                  </a:cubicBezTo>
                  <a:cubicBezTo>
                    <a:pt x="8188" y="2053"/>
                    <a:pt x="7952" y="2147"/>
                    <a:pt x="7882" y="2124"/>
                  </a:cubicBezTo>
                  <a:cubicBezTo>
                    <a:pt x="7834" y="2100"/>
                    <a:pt x="7622" y="1770"/>
                    <a:pt x="7386" y="1464"/>
                  </a:cubicBezTo>
                  <a:cubicBezTo>
                    <a:pt x="7151" y="1134"/>
                    <a:pt x="6891" y="804"/>
                    <a:pt x="6820" y="804"/>
                  </a:cubicBezTo>
                  <a:cubicBezTo>
                    <a:pt x="6703" y="757"/>
                    <a:pt x="6372" y="922"/>
                    <a:pt x="6302" y="1016"/>
                  </a:cubicBezTo>
                  <a:cubicBezTo>
                    <a:pt x="6278" y="1087"/>
                    <a:pt x="6325" y="1488"/>
                    <a:pt x="6372" y="1888"/>
                  </a:cubicBezTo>
                  <a:cubicBezTo>
                    <a:pt x="6443" y="2265"/>
                    <a:pt x="6514" y="2665"/>
                    <a:pt x="6514" y="2712"/>
                  </a:cubicBezTo>
                  <a:cubicBezTo>
                    <a:pt x="6490" y="2783"/>
                    <a:pt x="6254" y="2877"/>
                    <a:pt x="6254" y="2877"/>
                  </a:cubicBezTo>
                  <a:cubicBezTo>
                    <a:pt x="6254" y="2877"/>
                    <a:pt x="6254" y="2877"/>
                    <a:pt x="6254" y="2877"/>
                  </a:cubicBezTo>
                  <a:cubicBezTo>
                    <a:pt x="6254" y="2877"/>
                    <a:pt x="6042" y="3042"/>
                    <a:pt x="5948" y="3019"/>
                  </a:cubicBezTo>
                  <a:cubicBezTo>
                    <a:pt x="5924" y="3019"/>
                    <a:pt x="5641" y="2759"/>
                    <a:pt x="5335" y="2500"/>
                  </a:cubicBezTo>
                  <a:cubicBezTo>
                    <a:pt x="5028" y="2241"/>
                    <a:pt x="4698" y="1982"/>
                    <a:pt x="4627" y="1982"/>
                  </a:cubicBezTo>
                  <a:cubicBezTo>
                    <a:pt x="4510" y="1982"/>
                    <a:pt x="4203" y="2218"/>
                    <a:pt x="4179" y="2336"/>
                  </a:cubicBezTo>
                  <a:cubicBezTo>
                    <a:pt x="4156" y="2383"/>
                    <a:pt x="4297" y="2759"/>
                    <a:pt x="4439" y="3136"/>
                  </a:cubicBezTo>
                  <a:cubicBezTo>
                    <a:pt x="4604" y="3513"/>
                    <a:pt x="4769" y="3867"/>
                    <a:pt x="4769" y="3914"/>
                  </a:cubicBezTo>
                  <a:cubicBezTo>
                    <a:pt x="4769" y="4008"/>
                    <a:pt x="4557" y="4149"/>
                    <a:pt x="4557" y="4149"/>
                  </a:cubicBezTo>
                  <a:cubicBezTo>
                    <a:pt x="4557" y="4149"/>
                    <a:pt x="4557" y="4149"/>
                    <a:pt x="4557" y="4149"/>
                  </a:cubicBezTo>
                  <a:cubicBezTo>
                    <a:pt x="4557" y="4149"/>
                    <a:pt x="4368" y="4338"/>
                    <a:pt x="4297" y="4361"/>
                  </a:cubicBezTo>
                  <a:cubicBezTo>
                    <a:pt x="4250" y="4361"/>
                    <a:pt x="3920" y="4173"/>
                    <a:pt x="3566" y="3984"/>
                  </a:cubicBezTo>
                  <a:cubicBezTo>
                    <a:pt x="3213" y="3796"/>
                    <a:pt x="2835" y="3631"/>
                    <a:pt x="2765" y="3655"/>
                  </a:cubicBezTo>
                  <a:cubicBezTo>
                    <a:pt x="2647" y="3678"/>
                    <a:pt x="2411" y="3961"/>
                    <a:pt x="2411" y="4079"/>
                  </a:cubicBezTo>
                  <a:cubicBezTo>
                    <a:pt x="2411" y="4149"/>
                    <a:pt x="2623" y="4479"/>
                    <a:pt x="2859" y="4809"/>
                  </a:cubicBezTo>
                  <a:cubicBezTo>
                    <a:pt x="3095" y="5139"/>
                    <a:pt x="3330" y="5445"/>
                    <a:pt x="3354" y="5492"/>
                  </a:cubicBezTo>
                  <a:cubicBezTo>
                    <a:pt x="3354" y="5586"/>
                    <a:pt x="3189" y="5775"/>
                    <a:pt x="3189" y="5775"/>
                  </a:cubicBezTo>
                  <a:cubicBezTo>
                    <a:pt x="3189" y="5775"/>
                    <a:pt x="3189" y="5775"/>
                    <a:pt x="3189" y="5775"/>
                  </a:cubicBezTo>
                  <a:cubicBezTo>
                    <a:pt x="3189" y="5775"/>
                    <a:pt x="3071" y="6010"/>
                    <a:pt x="3000" y="6034"/>
                  </a:cubicBezTo>
                  <a:cubicBezTo>
                    <a:pt x="2953" y="6034"/>
                    <a:pt x="2576" y="5939"/>
                    <a:pt x="2199" y="5822"/>
                  </a:cubicBezTo>
                  <a:cubicBezTo>
                    <a:pt x="1798" y="5727"/>
                    <a:pt x="1397" y="5657"/>
                    <a:pt x="1350" y="5680"/>
                  </a:cubicBezTo>
                  <a:cubicBezTo>
                    <a:pt x="1208" y="5751"/>
                    <a:pt x="1067" y="6081"/>
                    <a:pt x="1090" y="6199"/>
                  </a:cubicBezTo>
                  <a:cubicBezTo>
                    <a:pt x="1090" y="6246"/>
                    <a:pt x="1397" y="6552"/>
                    <a:pt x="1680" y="6811"/>
                  </a:cubicBezTo>
                  <a:cubicBezTo>
                    <a:pt x="1986" y="7070"/>
                    <a:pt x="2293" y="7306"/>
                    <a:pt x="2316" y="7353"/>
                  </a:cubicBezTo>
                  <a:cubicBezTo>
                    <a:pt x="2364" y="7447"/>
                    <a:pt x="2246" y="7659"/>
                    <a:pt x="2246" y="7659"/>
                  </a:cubicBezTo>
                  <a:cubicBezTo>
                    <a:pt x="2246" y="7659"/>
                    <a:pt x="2246" y="7659"/>
                    <a:pt x="2246" y="7659"/>
                  </a:cubicBezTo>
                  <a:cubicBezTo>
                    <a:pt x="2222" y="7659"/>
                    <a:pt x="2175" y="7918"/>
                    <a:pt x="2104" y="7965"/>
                  </a:cubicBezTo>
                  <a:cubicBezTo>
                    <a:pt x="2081" y="7989"/>
                    <a:pt x="1680" y="7965"/>
                    <a:pt x="1279" y="7942"/>
                  </a:cubicBezTo>
                  <a:cubicBezTo>
                    <a:pt x="878" y="7942"/>
                    <a:pt x="477" y="7965"/>
                    <a:pt x="430" y="8012"/>
                  </a:cubicBezTo>
                  <a:cubicBezTo>
                    <a:pt x="312" y="8083"/>
                    <a:pt x="241" y="8436"/>
                    <a:pt x="289" y="8554"/>
                  </a:cubicBezTo>
                  <a:cubicBezTo>
                    <a:pt x="312" y="8625"/>
                    <a:pt x="666" y="8837"/>
                    <a:pt x="1020" y="9002"/>
                  </a:cubicBezTo>
                  <a:cubicBezTo>
                    <a:pt x="1373" y="9190"/>
                    <a:pt x="1727" y="9355"/>
                    <a:pt x="1774" y="9402"/>
                  </a:cubicBezTo>
                  <a:cubicBezTo>
                    <a:pt x="1821" y="9473"/>
                    <a:pt x="1751" y="9708"/>
                    <a:pt x="1751" y="9708"/>
                  </a:cubicBezTo>
                  <a:cubicBezTo>
                    <a:pt x="1751" y="9732"/>
                    <a:pt x="1751" y="9732"/>
                    <a:pt x="1751" y="9732"/>
                  </a:cubicBezTo>
                  <a:cubicBezTo>
                    <a:pt x="1751" y="9732"/>
                    <a:pt x="1751" y="9967"/>
                    <a:pt x="1680" y="10038"/>
                  </a:cubicBezTo>
                  <a:cubicBezTo>
                    <a:pt x="1656" y="10062"/>
                    <a:pt x="1279" y="10132"/>
                    <a:pt x="878" y="10226"/>
                  </a:cubicBezTo>
                  <a:cubicBezTo>
                    <a:pt x="501" y="10321"/>
                    <a:pt x="100" y="10415"/>
                    <a:pt x="53" y="10462"/>
                  </a:cubicBezTo>
                  <a:cubicBezTo>
                    <a:pt x="-18" y="10580"/>
                    <a:pt x="-18" y="10933"/>
                    <a:pt x="53" y="11051"/>
                  </a:cubicBezTo>
                  <a:cubicBezTo>
                    <a:pt x="100" y="11098"/>
                    <a:pt x="477" y="11216"/>
                    <a:pt x="878" y="11310"/>
                  </a:cubicBezTo>
                  <a:cubicBezTo>
                    <a:pt x="1255" y="11404"/>
                    <a:pt x="1656" y="11498"/>
                    <a:pt x="1680" y="11522"/>
                  </a:cubicBezTo>
                  <a:cubicBezTo>
                    <a:pt x="1751" y="11569"/>
                    <a:pt x="1751" y="11828"/>
                    <a:pt x="1751" y="11828"/>
                  </a:cubicBezTo>
                  <a:cubicBezTo>
                    <a:pt x="1751" y="11828"/>
                    <a:pt x="1751" y="11828"/>
                    <a:pt x="1751" y="11828"/>
                  </a:cubicBezTo>
                  <a:cubicBezTo>
                    <a:pt x="1751" y="11828"/>
                    <a:pt x="1798" y="12087"/>
                    <a:pt x="1774" y="12158"/>
                  </a:cubicBezTo>
                  <a:cubicBezTo>
                    <a:pt x="1751" y="12205"/>
                    <a:pt x="1373" y="12346"/>
                    <a:pt x="1020" y="12535"/>
                  </a:cubicBezTo>
                  <a:cubicBezTo>
                    <a:pt x="666" y="12700"/>
                    <a:pt x="312" y="12888"/>
                    <a:pt x="289" y="12959"/>
                  </a:cubicBezTo>
                  <a:cubicBezTo>
                    <a:pt x="218" y="13077"/>
                    <a:pt x="312" y="13430"/>
                    <a:pt x="406" y="13501"/>
                  </a:cubicBezTo>
                  <a:cubicBezTo>
                    <a:pt x="454" y="13548"/>
                    <a:pt x="854" y="13571"/>
                    <a:pt x="1255" y="13595"/>
                  </a:cubicBezTo>
                  <a:cubicBezTo>
                    <a:pt x="1656" y="13595"/>
                    <a:pt x="2057" y="13571"/>
                    <a:pt x="2104" y="13595"/>
                  </a:cubicBezTo>
                  <a:cubicBezTo>
                    <a:pt x="2175" y="13642"/>
                    <a:pt x="2246" y="13901"/>
                    <a:pt x="2246" y="13901"/>
                  </a:cubicBezTo>
                  <a:cubicBezTo>
                    <a:pt x="2246" y="13901"/>
                    <a:pt x="2246" y="13901"/>
                    <a:pt x="2246" y="13901"/>
                  </a:cubicBezTo>
                  <a:cubicBezTo>
                    <a:pt x="2246" y="13901"/>
                    <a:pt x="2340" y="14137"/>
                    <a:pt x="2316" y="14207"/>
                  </a:cubicBezTo>
                  <a:cubicBezTo>
                    <a:pt x="2316" y="14254"/>
                    <a:pt x="2010" y="14466"/>
                    <a:pt x="1680" y="14725"/>
                  </a:cubicBezTo>
                  <a:cubicBezTo>
                    <a:pt x="1373" y="14985"/>
                    <a:pt x="1090" y="15267"/>
                    <a:pt x="1067" y="15314"/>
                  </a:cubicBezTo>
                  <a:cubicBezTo>
                    <a:pt x="1043" y="15456"/>
                    <a:pt x="1208" y="15785"/>
                    <a:pt x="1326" y="15833"/>
                  </a:cubicBezTo>
                  <a:cubicBezTo>
                    <a:pt x="1373" y="15856"/>
                    <a:pt x="1774" y="15809"/>
                    <a:pt x="2175" y="15715"/>
                  </a:cubicBezTo>
                  <a:cubicBezTo>
                    <a:pt x="2576" y="15621"/>
                    <a:pt x="2953" y="15526"/>
                    <a:pt x="3000" y="15526"/>
                  </a:cubicBezTo>
                  <a:cubicBezTo>
                    <a:pt x="3071" y="15550"/>
                    <a:pt x="3189" y="15785"/>
                    <a:pt x="3189" y="15785"/>
                  </a:cubicBezTo>
                  <a:cubicBezTo>
                    <a:pt x="3189" y="15785"/>
                    <a:pt x="3189" y="15785"/>
                    <a:pt x="3189" y="15785"/>
                  </a:cubicBezTo>
                  <a:cubicBezTo>
                    <a:pt x="3189" y="15785"/>
                    <a:pt x="3354" y="15997"/>
                    <a:pt x="3354" y="16068"/>
                  </a:cubicBezTo>
                  <a:cubicBezTo>
                    <a:pt x="3354" y="16115"/>
                    <a:pt x="3095" y="16398"/>
                    <a:pt x="2859" y="16728"/>
                  </a:cubicBezTo>
                  <a:cubicBezTo>
                    <a:pt x="2599" y="17034"/>
                    <a:pt x="2387" y="17387"/>
                    <a:pt x="2387" y="17434"/>
                  </a:cubicBezTo>
                  <a:cubicBezTo>
                    <a:pt x="2387" y="17576"/>
                    <a:pt x="2623" y="17858"/>
                    <a:pt x="2741" y="17882"/>
                  </a:cubicBezTo>
                  <a:cubicBezTo>
                    <a:pt x="2812" y="17905"/>
                    <a:pt x="3189" y="17741"/>
                    <a:pt x="3543" y="17576"/>
                  </a:cubicBezTo>
                  <a:cubicBezTo>
                    <a:pt x="3896" y="17387"/>
                    <a:pt x="4250" y="17199"/>
                    <a:pt x="4297" y="17199"/>
                  </a:cubicBezTo>
                  <a:cubicBezTo>
                    <a:pt x="4392" y="17199"/>
                    <a:pt x="4557" y="17411"/>
                    <a:pt x="4557" y="17411"/>
                  </a:cubicBezTo>
                  <a:cubicBezTo>
                    <a:pt x="4557" y="17411"/>
                    <a:pt x="4557" y="17411"/>
                    <a:pt x="4557" y="17411"/>
                  </a:cubicBezTo>
                  <a:cubicBezTo>
                    <a:pt x="4557" y="17411"/>
                    <a:pt x="4745" y="17576"/>
                    <a:pt x="4769" y="17646"/>
                  </a:cubicBezTo>
                  <a:cubicBezTo>
                    <a:pt x="4769" y="17670"/>
                    <a:pt x="4604" y="18023"/>
                    <a:pt x="4439" y="18400"/>
                  </a:cubicBezTo>
                  <a:cubicBezTo>
                    <a:pt x="4274" y="18753"/>
                    <a:pt x="4132" y="19130"/>
                    <a:pt x="4156" y="19201"/>
                  </a:cubicBezTo>
                  <a:cubicBezTo>
                    <a:pt x="4179" y="19342"/>
                    <a:pt x="4486" y="19554"/>
                    <a:pt x="4604" y="19554"/>
                  </a:cubicBezTo>
                  <a:cubicBezTo>
                    <a:pt x="4675" y="19554"/>
                    <a:pt x="5005" y="19319"/>
                    <a:pt x="5311" y="19060"/>
                  </a:cubicBezTo>
                  <a:cubicBezTo>
                    <a:pt x="5618" y="18801"/>
                    <a:pt x="5924" y="18541"/>
                    <a:pt x="5972" y="18518"/>
                  </a:cubicBezTo>
                  <a:cubicBezTo>
                    <a:pt x="6042" y="18518"/>
                    <a:pt x="6254" y="18659"/>
                    <a:pt x="6254" y="18659"/>
                  </a:cubicBezTo>
                  <a:cubicBezTo>
                    <a:pt x="6254" y="18659"/>
                    <a:pt x="6254" y="18659"/>
                    <a:pt x="6254" y="18659"/>
                  </a:cubicBezTo>
                  <a:cubicBezTo>
                    <a:pt x="6254" y="18659"/>
                    <a:pt x="6490" y="18777"/>
                    <a:pt x="6514" y="18848"/>
                  </a:cubicBezTo>
                  <a:cubicBezTo>
                    <a:pt x="6537" y="18895"/>
                    <a:pt x="6443" y="19272"/>
                    <a:pt x="6372" y="19648"/>
                  </a:cubicBezTo>
                  <a:cubicBezTo>
                    <a:pt x="6302" y="20049"/>
                    <a:pt x="6231" y="20449"/>
                    <a:pt x="6278" y="20520"/>
                  </a:cubicBezTo>
                  <a:cubicBezTo>
                    <a:pt x="6325" y="20638"/>
                    <a:pt x="6679" y="20779"/>
                    <a:pt x="6797" y="20732"/>
                  </a:cubicBezTo>
                  <a:cubicBezTo>
                    <a:pt x="6844" y="20732"/>
                    <a:pt x="7127" y="20426"/>
                    <a:pt x="7363" y="20096"/>
                  </a:cubicBezTo>
                  <a:cubicBezTo>
                    <a:pt x="7622" y="19790"/>
                    <a:pt x="7834" y="19460"/>
                    <a:pt x="7882" y="19436"/>
                  </a:cubicBezTo>
                  <a:cubicBezTo>
                    <a:pt x="7952" y="19389"/>
                    <a:pt x="8188" y="19507"/>
                    <a:pt x="8188" y="19507"/>
                  </a:cubicBezTo>
                  <a:cubicBezTo>
                    <a:pt x="8188" y="19507"/>
                    <a:pt x="8188" y="19507"/>
                    <a:pt x="8188" y="19507"/>
                  </a:cubicBezTo>
                  <a:cubicBezTo>
                    <a:pt x="8188" y="19507"/>
                    <a:pt x="8448" y="19554"/>
                    <a:pt x="8495" y="19625"/>
                  </a:cubicBezTo>
                  <a:cubicBezTo>
                    <a:pt x="8518" y="19648"/>
                    <a:pt x="8518" y="20049"/>
                    <a:pt x="8542" y="20449"/>
                  </a:cubicBezTo>
                  <a:cubicBezTo>
                    <a:pt x="8565" y="20850"/>
                    <a:pt x="8589" y="21250"/>
                    <a:pt x="8636" y="21297"/>
                  </a:cubicBezTo>
                  <a:cubicBezTo>
                    <a:pt x="8730" y="21392"/>
                    <a:pt x="9084" y="21462"/>
                    <a:pt x="9202" y="21392"/>
                  </a:cubicBezTo>
                  <a:cubicBezTo>
                    <a:pt x="9249" y="21368"/>
                    <a:pt x="9438" y="21015"/>
                    <a:pt x="9603" y="20638"/>
                  </a:cubicBezTo>
                  <a:cubicBezTo>
                    <a:pt x="9768" y="20284"/>
                    <a:pt x="9933" y="19908"/>
                    <a:pt x="9957" y="19884"/>
                  </a:cubicBezTo>
                  <a:cubicBezTo>
                    <a:pt x="10027" y="19813"/>
                    <a:pt x="10263" y="19860"/>
                    <a:pt x="10263" y="19860"/>
                  </a:cubicBezTo>
                  <a:cubicBezTo>
                    <a:pt x="10287" y="19884"/>
                    <a:pt x="10287" y="19884"/>
                    <a:pt x="10287" y="19884"/>
                  </a:cubicBezTo>
                  <a:cubicBezTo>
                    <a:pt x="10287" y="19884"/>
                    <a:pt x="10546" y="19860"/>
                    <a:pt x="10593" y="19908"/>
                  </a:cubicBezTo>
                  <a:cubicBezTo>
                    <a:pt x="10617" y="19931"/>
                    <a:pt x="10711" y="20332"/>
                    <a:pt x="10829" y="20708"/>
                  </a:cubicBezTo>
                  <a:cubicBezTo>
                    <a:pt x="10947" y="21085"/>
                    <a:pt x="11065" y="21462"/>
                    <a:pt x="11136" y="21509"/>
                  </a:cubicBezTo>
                  <a:cubicBezTo>
                    <a:pt x="11230" y="21580"/>
                    <a:pt x="11607" y="21556"/>
                    <a:pt x="11702" y="21486"/>
                  </a:cubicBezTo>
                  <a:cubicBezTo>
                    <a:pt x="11749" y="21439"/>
                    <a:pt x="11843" y="21038"/>
                    <a:pt x="11914" y="20661"/>
                  </a:cubicBezTo>
                  <a:cubicBezTo>
                    <a:pt x="12008" y="20261"/>
                    <a:pt x="12055" y="19860"/>
                    <a:pt x="12079" y="19837"/>
                  </a:cubicBezTo>
                  <a:cubicBezTo>
                    <a:pt x="12126" y="19766"/>
                    <a:pt x="12385" y="19743"/>
                    <a:pt x="12385" y="19743"/>
                  </a:cubicBezTo>
                  <a:cubicBezTo>
                    <a:pt x="12385" y="19743"/>
                    <a:pt x="12385" y="19743"/>
                    <a:pt x="12385" y="19743"/>
                  </a:cubicBezTo>
                  <a:cubicBezTo>
                    <a:pt x="12385" y="19743"/>
                    <a:pt x="12645" y="19696"/>
                    <a:pt x="12716" y="19719"/>
                  </a:cubicBezTo>
                  <a:cubicBezTo>
                    <a:pt x="12739" y="19743"/>
                    <a:pt x="12928" y="20096"/>
                    <a:pt x="13116" y="20426"/>
                  </a:cubicBezTo>
                  <a:cubicBezTo>
                    <a:pt x="13305" y="20779"/>
                    <a:pt x="13541" y="21132"/>
                    <a:pt x="13588" y="21156"/>
                  </a:cubicBezTo>
                  <a:cubicBezTo>
                    <a:pt x="13730" y="21203"/>
                    <a:pt x="14060" y="21085"/>
                    <a:pt x="14154" y="20991"/>
                  </a:cubicBezTo>
                  <a:cubicBezTo>
                    <a:pt x="14178" y="20944"/>
                    <a:pt x="14178" y="20544"/>
                    <a:pt x="14178" y="20120"/>
                  </a:cubicBezTo>
                  <a:cubicBezTo>
                    <a:pt x="14154" y="19719"/>
                    <a:pt x="14130" y="19342"/>
                    <a:pt x="14130" y="19295"/>
                  </a:cubicBezTo>
                  <a:cubicBezTo>
                    <a:pt x="14178" y="19201"/>
                    <a:pt x="14413" y="19154"/>
                    <a:pt x="14413" y="19154"/>
                  </a:cubicBezTo>
                  <a:cubicBezTo>
                    <a:pt x="14413" y="19154"/>
                    <a:pt x="14413" y="19154"/>
                    <a:pt x="14413" y="19154"/>
                  </a:cubicBezTo>
                  <a:cubicBezTo>
                    <a:pt x="14413" y="19154"/>
                    <a:pt x="14649" y="19012"/>
                    <a:pt x="14720" y="19036"/>
                  </a:cubicBezTo>
                  <a:cubicBezTo>
                    <a:pt x="14767" y="19036"/>
                    <a:pt x="15027" y="19342"/>
                    <a:pt x="15286" y="19648"/>
                  </a:cubicBezTo>
                  <a:cubicBezTo>
                    <a:pt x="15569" y="19931"/>
                    <a:pt x="15852" y="20214"/>
                    <a:pt x="15923" y="20237"/>
                  </a:cubicBezTo>
                  <a:cubicBezTo>
                    <a:pt x="16041" y="20237"/>
                    <a:pt x="16371" y="20049"/>
                    <a:pt x="16418" y="19931"/>
                  </a:cubicBezTo>
                  <a:cubicBezTo>
                    <a:pt x="16441" y="19884"/>
                    <a:pt x="16347" y="19484"/>
                    <a:pt x="16229" y="19107"/>
                  </a:cubicBezTo>
                  <a:cubicBezTo>
                    <a:pt x="16135" y="18706"/>
                    <a:pt x="15993" y="18329"/>
                    <a:pt x="16017" y="18306"/>
                  </a:cubicBezTo>
                  <a:cubicBezTo>
                    <a:pt x="16017" y="18212"/>
                    <a:pt x="16253" y="18094"/>
                    <a:pt x="16253" y="18094"/>
                  </a:cubicBezTo>
                  <a:cubicBezTo>
                    <a:pt x="16253" y="18094"/>
                    <a:pt x="16253" y="18094"/>
                    <a:pt x="16253" y="18094"/>
                  </a:cubicBezTo>
                  <a:cubicBezTo>
                    <a:pt x="16253" y="18094"/>
                    <a:pt x="16441" y="17905"/>
                    <a:pt x="16536" y="17905"/>
                  </a:cubicBezTo>
                  <a:cubicBezTo>
                    <a:pt x="16559" y="17905"/>
                    <a:pt x="16889" y="18141"/>
                    <a:pt x="17220" y="18377"/>
                  </a:cubicBezTo>
                  <a:cubicBezTo>
                    <a:pt x="17550" y="18589"/>
                    <a:pt x="17880" y="18801"/>
                    <a:pt x="17951" y="18801"/>
                  </a:cubicBezTo>
                  <a:cubicBezTo>
                    <a:pt x="18092" y="18777"/>
                    <a:pt x="18351" y="18518"/>
                    <a:pt x="18375" y="18400"/>
                  </a:cubicBezTo>
                  <a:cubicBezTo>
                    <a:pt x="18375" y="18353"/>
                    <a:pt x="18210" y="17976"/>
                    <a:pt x="18021" y="17623"/>
                  </a:cubicBezTo>
                  <a:cubicBezTo>
                    <a:pt x="17809" y="17269"/>
                    <a:pt x="17620" y="16940"/>
                    <a:pt x="17597" y="16893"/>
                  </a:cubicBezTo>
                  <a:cubicBezTo>
                    <a:pt x="17597" y="16798"/>
                    <a:pt x="17785" y="16633"/>
                    <a:pt x="17785" y="16633"/>
                  </a:cubicBezTo>
                  <a:cubicBezTo>
                    <a:pt x="17785" y="16633"/>
                    <a:pt x="17785" y="16633"/>
                    <a:pt x="17785" y="16633"/>
                  </a:cubicBezTo>
                  <a:cubicBezTo>
                    <a:pt x="17785" y="16633"/>
                    <a:pt x="17951" y="16421"/>
                    <a:pt x="18021" y="16398"/>
                  </a:cubicBezTo>
                  <a:cubicBezTo>
                    <a:pt x="18068" y="16398"/>
                    <a:pt x="18422" y="16539"/>
                    <a:pt x="18799" y="16681"/>
                  </a:cubicBezTo>
                  <a:cubicBezTo>
                    <a:pt x="19153" y="16822"/>
                    <a:pt x="19554" y="16963"/>
                    <a:pt x="19625" y="16940"/>
                  </a:cubicBezTo>
                  <a:cubicBezTo>
                    <a:pt x="19743" y="16893"/>
                    <a:pt x="19931" y="16586"/>
                    <a:pt x="19931" y="16445"/>
                  </a:cubicBezTo>
                  <a:cubicBezTo>
                    <a:pt x="19931" y="16398"/>
                    <a:pt x="19672" y="16068"/>
                    <a:pt x="19413" y="15785"/>
                  </a:cubicBezTo>
                  <a:cubicBezTo>
                    <a:pt x="19130" y="15479"/>
                    <a:pt x="18847" y="15197"/>
                    <a:pt x="18847" y="15173"/>
                  </a:cubicBezTo>
                  <a:cubicBezTo>
                    <a:pt x="18823" y="15079"/>
                    <a:pt x="18965" y="14867"/>
                    <a:pt x="18965" y="14867"/>
                  </a:cubicBezTo>
                  <a:cubicBezTo>
                    <a:pt x="18965" y="14867"/>
                    <a:pt x="18965" y="14867"/>
                    <a:pt x="18965" y="14867"/>
                  </a:cubicBezTo>
                  <a:cubicBezTo>
                    <a:pt x="18965" y="14867"/>
                    <a:pt x="19059" y="14631"/>
                    <a:pt x="19130" y="14584"/>
                  </a:cubicBezTo>
                  <a:cubicBezTo>
                    <a:pt x="19153" y="14561"/>
                    <a:pt x="19554" y="14631"/>
                    <a:pt x="19931" y="14678"/>
                  </a:cubicBezTo>
                  <a:cubicBezTo>
                    <a:pt x="20332" y="14749"/>
                    <a:pt x="20733" y="14773"/>
                    <a:pt x="20804" y="14725"/>
                  </a:cubicBezTo>
                  <a:cubicBezTo>
                    <a:pt x="20922" y="14678"/>
                    <a:pt x="21040" y="14325"/>
                    <a:pt x="20992" y="14207"/>
                  </a:cubicBezTo>
                  <a:cubicBezTo>
                    <a:pt x="20992" y="14137"/>
                    <a:pt x="20662" y="13901"/>
                    <a:pt x="20332" y="13665"/>
                  </a:cubicBezTo>
                  <a:cubicBezTo>
                    <a:pt x="20002" y="13430"/>
                    <a:pt x="19648" y="13242"/>
                    <a:pt x="19625" y="13194"/>
                  </a:cubicBezTo>
                  <a:cubicBezTo>
                    <a:pt x="19578" y="13124"/>
                    <a:pt x="19672" y="12888"/>
                    <a:pt x="19672" y="12888"/>
                  </a:cubicBezTo>
                  <a:cubicBezTo>
                    <a:pt x="19672" y="12888"/>
                    <a:pt x="19672" y="12888"/>
                    <a:pt x="19672" y="12888"/>
                  </a:cubicBezTo>
                  <a:cubicBezTo>
                    <a:pt x="19696" y="12888"/>
                    <a:pt x="19719" y="12629"/>
                    <a:pt x="19790" y="12582"/>
                  </a:cubicBezTo>
                  <a:cubicBezTo>
                    <a:pt x="19813" y="12535"/>
                    <a:pt x="20191" y="12535"/>
                    <a:pt x="20592" y="12488"/>
                  </a:cubicBezTo>
                  <a:cubicBezTo>
                    <a:pt x="20992" y="12441"/>
                    <a:pt x="21393" y="12370"/>
                    <a:pt x="21441" y="12323"/>
                  </a:cubicBezTo>
                  <a:cubicBezTo>
                    <a:pt x="21535" y="12229"/>
                    <a:pt x="21582" y="11875"/>
                    <a:pt x="21511" y="11758"/>
                  </a:cubicBezTo>
                  <a:cubicBezTo>
                    <a:pt x="21488" y="11710"/>
                    <a:pt x="21110" y="11546"/>
                    <a:pt x="20733" y="11404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/>
          </p:txBody>
        </p:sp>
        <p:sp>
          <p:nvSpPr>
            <p:cNvPr id="23" name="Shape 384"/>
            <p:cNvSpPr/>
            <p:nvPr/>
          </p:nvSpPr>
          <p:spPr>
            <a:xfrm rot="10800000" flipH="1">
              <a:off x="401728" y="417765"/>
              <a:ext cx="1418029" cy="1418905"/>
            </a:xfrm>
            <a:prstGeom prst="ellipse">
              <a:avLst/>
            </a:prstGeom>
            <a:gradFill flip="none" rotWithShape="1">
              <a:gsLst>
                <a:gs pos="0">
                  <a:srgbClr val="D9D9D9"/>
                </a:gs>
                <a:gs pos="100000">
                  <a:srgbClr val="FFFFFF"/>
                </a:gs>
              </a:gsLst>
              <a:lin ang="90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/>
          </p:txBody>
        </p:sp>
      </p:grpSp>
      <p:grpSp>
        <p:nvGrpSpPr>
          <p:cNvPr id="16" name="Group 385"/>
          <p:cNvGrpSpPr/>
          <p:nvPr/>
        </p:nvGrpSpPr>
        <p:grpSpPr>
          <a:xfrm>
            <a:off x="3356212" y="3080575"/>
            <a:ext cx="1327992" cy="1330202"/>
            <a:chOff x="162568" y="177766"/>
            <a:chExt cx="1894676" cy="1897830"/>
          </a:xfrm>
        </p:grpSpPr>
        <p:sp>
          <p:nvSpPr>
            <p:cNvPr id="18" name="Shape 383"/>
            <p:cNvSpPr/>
            <p:nvPr/>
          </p:nvSpPr>
          <p:spPr>
            <a:xfrm rot="10800000" flipH="1">
              <a:off x="162568" y="177766"/>
              <a:ext cx="1894676" cy="18978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6" h="21552" extrusionOk="0">
                  <a:moveTo>
                    <a:pt x="20733" y="11404"/>
                  </a:moveTo>
                  <a:cubicBezTo>
                    <a:pt x="20356" y="11263"/>
                    <a:pt x="19979" y="11122"/>
                    <a:pt x="19955" y="11098"/>
                  </a:cubicBezTo>
                  <a:cubicBezTo>
                    <a:pt x="19884" y="11027"/>
                    <a:pt x="19931" y="10792"/>
                    <a:pt x="19931" y="10792"/>
                  </a:cubicBezTo>
                  <a:cubicBezTo>
                    <a:pt x="19931" y="10768"/>
                    <a:pt x="19931" y="10768"/>
                    <a:pt x="19931" y="10768"/>
                  </a:cubicBezTo>
                  <a:cubicBezTo>
                    <a:pt x="19931" y="10768"/>
                    <a:pt x="19908" y="10509"/>
                    <a:pt x="19955" y="10462"/>
                  </a:cubicBezTo>
                  <a:cubicBezTo>
                    <a:pt x="19979" y="10415"/>
                    <a:pt x="20356" y="10321"/>
                    <a:pt x="20733" y="10179"/>
                  </a:cubicBezTo>
                  <a:cubicBezTo>
                    <a:pt x="21110" y="10038"/>
                    <a:pt x="21488" y="9897"/>
                    <a:pt x="21511" y="9826"/>
                  </a:cubicBezTo>
                  <a:cubicBezTo>
                    <a:pt x="21582" y="9732"/>
                    <a:pt x="21535" y="9355"/>
                    <a:pt x="21441" y="9261"/>
                  </a:cubicBezTo>
                  <a:cubicBezTo>
                    <a:pt x="21417" y="9214"/>
                    <a:pt x="21016" y="9143"/>
                    <a:pt x="20615" y="9096"/>
                  </a:cubicBezTo>
                  <a:cubicBezTo>
                    <a:pt x="20214" y="9049"/>
                    <a:pt x="19813" y="9002"/>
                    <a:pt x="19790" y="8978"/>
                  </a:cubicBezTo>
                  <a:cubicBezTo>
                    <a:pt x="19696" y="8931"/>
                    <a:pt x="19672" y="8672"/>
                    <a:pt x="19672" y="8672"/>
                  </a:cubicBezTo>
                  <a:cubicBezTo>
                    <a:pt x="19672" y="8672"/>
                    <a:pt x="19672" y="8672"/>
                    <a:pt x="19672" y="8672"/>
                  </a:cubicBezTo>
                  <a:cubicBezTo>
                    <a:pt x="19672" y="8672"/>
                    <a:pt x="19601" y="8436"/>
                    <a:pt x="19625" y="8366"/>
                  </a:cubicBezTo>
                  <a:cubicBezTo>
                    <a:pt x="19648" y="8318"/>
                    <a:pt x="19979" y="8130"/>
                    <a:pt x="20332" y="7918"/>
                  </a:cubicBezTo>
                  <a:cubicBezTo>
                    <a:pt x="20662" y="7706"/>
                    <a:pt x="20992" y="7447"/>
                    <a:pt x="21016" y="7400"/>
                  </a:cubicBezTo>
                  <a:cubicBezTo>
                    <a:pt x="21063" y="7259"/>
                    <a:pt x="20922" y="6929"/>
                    <a:pt x="20827" y="6858"/>
                  </a:cubicBezTo>
                  <a:cubicBezTo>
                    <a:pt x="20757" y="6811"/>
                    <a:pt x="20356" y="6835"/>
                    <a:pt x="19955" y="6882"/>
                  </a:cubicBezTo>
                  <a:cubicBezTo>
                    <a:pt x="19554" y="6929"/>
                    <a:pt x="19177" y="6976"/>
                    <a:pt x="19130" y="6952"/>
                  </a:cubicBezTo>
                  <a:cubicBezTo>
                    <a:pt x="19035" y="6929"/>
                    <a:pt x="18965" y="6693"/>
                    <a:pt x="18965" y="6693"/>
                  </a:cubicBezTo>
                  <a:cubicBezTo>
                    <a:pt x="18965" y="6693"/>
                    <a:pt x="18965" y="6693"/>
                    <a:pt x="18965" y="6693"/>
                  </a:cubicBezTo>
                  <a:cubicBezTo>
                    <a:pt x="18965" y="6693"/>
                    <a:pt x="18823" y="6458"/>
                    <a:pt x="18823" y="6387"/>
                  </a:cubicBezTo>
                  <a:cubicBezTo>
                    <a:pt x="18847" y="6363"/>
                    <a:pt x="19130" y="6081"/>
                    <a:pt x="19413" y="5798"/>
                  </a:cubicBezTo>
                  <a:cubicBezTo>
                    <a:pt x="19672" y="5515"/>
                    <a:pt x="19955" y="5209"/>
                    <a:pt x="19955" y="5139"/>
                  </a:cubicBezTo>
                  <a:cubicBezTo>
                    <a:pt x="19955" y="4997"/>
                    <a:pt x="19766" y="4691"/>
                    <a:pt x="19648" y="4667"/>
                  </a:cubicBezTo>
                  <a:cubicBezTo>
                    <a:pt x="19578" y="4644"/>
                    <a:pt x="19200" y="4738"/>
                    <a:pt x="18799" y="4879"/>
                  </a:cubicBezTo>
                  <a:cubicBezTo>
                    <a:pt x="18422" y="4997"/>
                    <a:pt x="18068" y="5162"/>
                    <a:pt x="18021" y="5162"/>
                  </a:cubicBezTo>
                  <a:cubicBezTo>
                    <a:pt x="17927" y="5139"/>
                    <a:pt x="17785" y="4927"/>
                    <a:pt x="17785" y="4927"/>
                  </a:cubicBezTo>
                  <a:cubicBezTo>
                    <a:pt x="17785" y="4927"/>
                    <a:pt x="17785" y="4927"/>
                    <a:pt x="17785" y="4927"/>
                  </a:cubicBezTo>
                  <a:cubicBezTo>
                    <a:pt x="17785" y="4927"/>
                    <a:pt x="17620" y="4738"/>
                    <a:pt x="17597" y="4667"/>
                  </a:cubicBezTo>
                  <a:cubicBezTo>
                    <a:pt x="17597" y="4620"/>
                    <a:pt x="17809" y="4291"/>
                    <a:pt x="18021" y="3961"/>
                  </a:cubicBezTo>
                  <a:cubicBezTo>
                    <a:pt x="18234" y="3607"/>
                    <a:pt x="18422" y="3254"/>
                    <a:pt x="18399" y="3183"/>
                  </a:cubicBezTo>
                  <a:cubicBezTo>
                    <a:pt x="18375" y="3042"/>
                    <a:pt x="18116" y="2807"/>
                    <a:pt x="17998" y="2783"/>
                  </a:cubicBezTo>
                  <a:cubicBezTo>
                    <a:pt x="17927" y="2783"/>
                    <a:pt x="17573" y="2971"/>
                    <a:pt x="17243" y="3183"/>
                  </a:cubicBezTo>
                  <a:cubicBezTo>
                    <a:pt x="16889" y="3395"/>
                    <a:pt x="16559" y="3631"/>
                    <a:pt x="16512" y="3631"/>
                  </a:cubicBezTo>
                  <a:cubicBezTo>
                    <a:pt x="16441" y="3655"/>
                    <a:pt x="16253" y="3466"/>
                    <a:pt x="16253" y="3466"/>
                  </a:cubicBezTo>
                  <a:cubicBezTo>
                    <a:pt x="16253" y="3466"/>
                    <a:pt x="16253" y="3466"/>
                    <a:pt x="16253" y="3466"/>
                  </a:cubicBezTo>
                  <a:cubicBezTo>
                    <a:pt x="16253" y="3466"/>
                    <a:pt x="16041" y="3325"/>
                    <a:pt x="16017" y="3254"/>
                  </a:cubicBezTo>
                  <a:cubicBezTo>
                    <a:pt x="15993" y="3231"/>
                    <a:pt x="16135" y="2854"/>
                    <a:pt x="16253" y="2477"/>
                  </a:cubicBezTo>
                  <a:cubicBezTo>
                    <a:pt x="16371" y="2100"/>
                    <a:pt x="16465" y="1700"/>
                    <a:pt x="16441" y="1629"/>
                  </a:cubicBezTo>
                  <a:cubicBezTo>
                    <a:pt x="16394" y="1511"/>
                    <a:pt x="16088" y="1346"/>
                    <a:pt x="15946" y="1346"/>
                  </a:cubicBezTo>
                  <a:cubicBezTo>
                    <a:pt x="15899" y="1346"/>
                    <a:pt x="15592" y="1629"/>
                    <a:pt x="15310" y="1912"/>
                  </a:cubicBezTo>
                  <a:cubicBezTo>
                    <a:pt x="15027" y="2194"/>
                    <a:pt x="14767" y="2500"/>
                    <a:pt x="14720" y="2524"/>
                  </a:cubicBezTo>
                  <a:cubicBezTo>
                    <a:pt x="14649" y="2548"/>
                    <a:pt x="14413" y="2406"/>
                    <a:pt x="14413" y="2406"/>
                  </a:cubicBezTo>
                  <a:cubicBezTo>
                    <a:pt x="14413" y="2406"/>
                    <a:pt x="14413" y="2406"/>
                    <a:pt x="14413" y="2406"/>
                  </a:cubicBezTo>
                  <a:cubicBezTo>
                    <a:pt x="14413" y="2406"/>
                    <a:pt x="14178" y="2336"/>
                    <a:pt x="14130" y="2265"/>
                  </a:cubicBezTo>
                  <a:cubicBezTo>
                    <a:pt x="14107" y="2218"/>
                    <a:pt x="14154" y="1841"/>
                    <a:pt x="14178" y="1440"/>
                  </a:cubicBezTo>
                  <a:cubicBezTo>
                    <a:pt x="14225" y="1040"/>
                    <a:pt x="14225" y="640"/>
                    <a:pt x="14178" y="592"/>
                  </a:cubicBezTo>
                  <a:cubicBezTo>
                    <a:pt x="14107" y="475"/>
                    <a:pt x="13753" y="380"/>
                    <a:pt x="13635" y="428"/>
                  </a:cubicBezTo>
                  <a:cubicBezTo>
                    <a:pt x="13588" y="428"/>
                    <a:pt x="13352" y="781"/>
                    <a:pt x="13140" y="1111"/>
                  </a:cubicBezTo>
                  <a:cubicBezTo>
                    <a:pt x="12928" y="1464"/>
                    <a:pt x="12739" y="1817"/>
                    <a:pt x="12716" y="1841"/>
                  </a:cubicBezTo>
                  <a:cubicBezTo>
                    <a:pt x="12645" y="1888"/>
                    <a:pt x="12385" y="1817"/>
                    <a:pt x="12385" y="1817"/>
                  </a:cubicBezTo>
                  <a:cubicBezTo>
                    <a:pt x="12385" y="1794"/>
                    <a:pt x="12385" y="1794"/>
                    <a:pt x="12385" y="1794"/>
                  </a:cubicBezTo>
                  <a:cubicBezTo>
                    <a:pt x="12385" y="1794"/>
                    <a:pt x="12126" y="1794"/>
                    <a:pt x="12079" y="1723"/>
                  </a:cubicBezTo>
                  <a:cubicBezTo>
                    <a:pt x="12055" y="1700"/>
                    <a:pt x="12008" y="1299"/>
                    <a:pt x="11937" y="922"/>
                  </a:cubicBezTo>
                  <a:cubicBezTo>
                    <a:pt x="11867" y="522"/>
                    <a:pt x="11796" y="121"/>
                    <a:pt x="11749" y="74"/>
                  </a:cubicBezTo>
                  <a:cubicBezTo>
                    <a:pt x="11631" y="-20"/>
                    <a:pt x="11277" y="-20"/>
                    <a:pt x="11159" y="51"/>
                  </a:cubicBezTo>
                  <a:cubicBezTo>
                    <a:pt x="11112" y="74"/>
                    <a:pt x="10971" y="451"/>
                    <a:pt x="10853" y="852"/>
                  </a:cubicBezTo>
                  <a:cubicBezTo>
                    <a:pt x="10735" y="1228"/>
                    <a:pt x="10617" y="1605"/>
                    <a:pt x="10593" y="1652"/>
                  </a:cubicBezTo>
                  <a:cubicBezTo>
                    <a:pt x="10523" y="1700"/>
                    <a:pt x="10287" y="1676"/>
                    <a:pt x="10287" y="1676"/>
                  </a:cubicBezTo>
                  <a:cubicBezTo>
                    <a:pt x="10263" y="1676"/>
                    <a:pt x="10263" y="1676"/>
                    <a:pt x="10263" y="1676"/>
                  </a:cubicBezTo>
                  <a:cubicBezTo>
                    <a:pt x="10263" y="1676"/>
                    <a:pt x="10027" y="1723"/>
                    <a:pt x="9957" y="1676"/>
                  </a:cubicBezTo>
                  <a:cubicBezTo>
                    <a:pt x="9910" y="1652"/>
                    <a:pt x="9792" y="1299"/>
                    <a:pt x="9627" y="922"/>
                  </a:cubicBezTo>
                  <a:cubicBezTo>
                    <a:pt x="9485" y="545"/>
                    <a:pt x="9296" y="192"/>
                    <a:pt x="9249" y="145"/>
                  </a:cubicBezTo>
                  <a:cubicBezTo>
                    <a:pt x="9131" y="98"/>
                    <a:pt x="8778" y="168"/>
                    <a:pt x="8683" y="263"/>
                  </a:cubicBezTo>
                  <a:cubicBezTo>
                    <a:pt x="8636" y="286"/>
                    <a:pt x="8589" y="710"/>
                    <a:pt x="8542" y="1087"/>
                  </a:cubicBezTo>
                  <a:cubicBezTo>
                    <a:pt x="8518" y="1511"/>
                    <a:pt x="8518" y="1888"/>
                    <a:pt x="8495" y="1935"/>
                  </a:cubicBezTo>
                  <a:cubicBezTo>
                    <a:pt x="8448" y="2006"/>
                    <a:pt x="8188" y="2053"/>
                    <a:pt x="8188" y="2053"/>
                  </a:cubicBezTo>
                  <a:cubicBezTo>
                    <a:pt x="8188" y="2053"/>
                    <a:pt x="8188" y="2053"/>
                    <a:pt x="8188" y="2053"/>
                  </a:cubicBezTo>
                  <a:cubicBezTo>
                    <a:pt x="8188" y="2053"/>
                    <a:pt x="7952" y="2147"/>
                    <a:pt x="7882" y="2124"/>
                  </a:cubicBezTo>
                  <a:cubicBezTo>
                    <a:pt x="7834" y="2100"/>
                    <a:pt x="7622" y="1770"/>
                    <a:pt x="7386" y="1464"/>
                  </a:cubicBezTo>
                  <a:cubicBezTo>
                    <a:pt x="7151" y="1134"/>
                    <a:pt x="6891" y="804"/>
                    <a:pt x="6820" y="804"/>
                  </a:cubicBezTo>
                  <a:cubicBezTo>
                    <a:pt x="6703" y="757"/>
                    <a:pt x="6372" y="922"/>
                    <a:pt x="6302" y="1016"/>
                  </a:cubicBezTo>
                  <a:cubicBezTo>
                    <a:pt x="6278" y="1087"/>
                    <a:pt x="6325" y="1488"/>
                    <a:pt x="6372" y="1888"/>
                  </a:cubicBezTo>
                  <a:cubicBezTo>
                    <a:pt x="6443" y="2265"/>
                    <a:pt x="6514" y="2665"/>
                    <a:pt x="6514" y="2712"/>
                  </a:cubicBezTo>
                  <a:cubicBezTo>
                    <a:pt x="6490" y="2783"/>
                    <a:pt x="6254" y="2877"/>
                    <a:pt x="6254" y="2877"/>
                  </a:cubicBezTo>
                  <a:cubicBezTo>
                    <a:pt x="6254" y="2877"/>
                    <a:pt x="6254" y="2877"/>
                    <a:pt x="6254" y="2877"/>
                  </a:cubicBezTo>
                  <a:cubicBezTo>
                    <a:pt x="6254" y="2877"/>
                    <a:pt x="6042" y="3042"/>
                    <a:pt x="5948" y="3019"/>
                  </a:cubicBezTo>
                  <a:cubicBezTo>
                    <a:pt x="5924" y="3019"/>
                    <a:pt x="5641" y="2759"/>
                    <a:pt x="5335" y="2500"/>
                  </a:cubicBezTo>
                  <a:cubicBezTo>
                    <a:pt x="5028" y="2241"/>
                    <a:pt x="4698" y="1982"/>
                    <a:pt x="4627" y="1982"/>
                  </a:cubicBezTo>
                  <a:cubicBezTo>
                    <a:pt x="4510" y="1982"/>
                    <a:pt x="4203" y="2218"/>
                    <a:pt x="4179" y="2336"/>
                  </a:cubicBezTo>
                  <a:cubicBezTo>
                    <a:pt x="4156" y="2383"/>
                    <a:pt x="4297" y="2759"/>
                    <a:pt x="4439" y="3136"/>
                  </a:cubicBezTo>
                  <a:cubicBezTo>
                    <a:pt x="4604" y="3513"/>
                    <a:pt x="4769" y="3867"/>
                    <a:pt x="4769" y="3914"/>
                  </a:cubicBezTo>
                  <a:cubicBezTo>
                    <a:pt x="4769" y="4008"/>
                    <a:pt x="4557" y="4149"/>
                    <a:pt x="4557" y="4149"/>
                  </a:cubicBezTo>
                  <a:cubicBezTo>
                    <a:pt x="4557" y="4149"/>
                    <a:pt x="4557" y="4149"/>
                    <a:pt x="4557" y="4149"/>
                  </a:cubicBezTo>
                  <a:cubicBezTo>
                    <a:pt x="4557" y="4149"/>
                    <a:pt x="4368" y="4338"/>
                    <a:pt x="4297" y="4361"/>
                  </a:cubicBezTo>
                  <a:cubicBezTo>
                    <a:pt x="4250" y="4361"/>
                    <a:pt x="3920" y="4173"/>
                    <a:pt x="3566" y="3984"/>
                  </a:cubicBezTo>
                  <a:cubicBezTo>
                    <a:pt x="3213" y="3796"/>
                    <a:pt x="2835" y="3631"/>
                    <a:pt x="2765" y="3655"/>
                  </a:cubicBezTo>
                  <a:cubicBezTo>
                    <a:pt x="2647" y="3678"/>
                    <a:pt x="2411" y="3961"/>
                    <a:pt x="2411" y="4079"/>
                  </a:cubicBezTo>
                  <a:cubicBezTo>
                    <a:pt x="2411" y="4149"/>
                    <a:pt x="2623" y="4479"/>
                    <a:pt x="2859" y="4809"/>
                  </a:cubicBezTo>
                  <a:cubicBezTo>
                    <a:pt x="3095" y="5139"/>
                    <a:pt x="3330" y="5445"/>
                    <a:pt x="3354" y="5492"/>
                  </a:cubicBezTo>
                  <a:cubicBezTo>
                    <a:pt x="3354" y="5586"/>
                    <a:pt x="3189" y="5775"/>
                    <a:pt x="3189" y="5775"/>
                  </a:cubicBezTo>
                  <a:cubicBezTo>
                    <a:pt x="3189" y="5775"/>
                    <a:pt x="3189" y="5775"/>
                    <a:pt x="3189" y="5775"/>
                  </a:cubicBezTo>
                  <a:cubicBezTo>
                    <a:pt x="3189" y="5775"/>
                    <a:pt x="3071" y="6010"/>
                    <a:pt x="3000" y="6034"/>
                  </a:cubicBezTo>
                  <a:cubicBezTo>
                    <a:pt x="2953" y="6034"/>
                    <a:pt x="2576" y="5939"/>
                    <a:pt x="2199" y="5822"/>
                  </a:cubicBezTo>
                  <a:cubicBezTo>
                    <a:pt x="1798" y="5727"/>
                    <a:pt x="1397" y="5657"/>
                    <a:pt x="1350" y="5680"/>
                  </a:cubicBezTo>
                  <a:cubicBezTo>
                    <a:pt x="1208" y="5751"/>
                    <a:pt x="1067" y="6081"/>
                    <a:pt x="1090" y="6199"/>
                  </a:cubicBezTo>
                  <a:cubicBezTo>
                    <a:pt x="1090" y="6246"/>
                    <a:pt x="1397" y="6552"/>
                    <a:pt x="1680" y="6811"/>
                  </a:cubicBezTo>
                  <a:cubicBezTo>
                    <a:pt x="1986" y="7070"/>
                    <a:pt x="2293" y="7306"/>
                    <a:pt x="2316" y="7353"/>
                  </a:cubicBezTo>
                  <a:cubicBezTo>
                    <a:pt x="2364" y="7447"/>
                    <a:pt x="2246" y="7659"/>
                    <a:pt x="2246" y="7659"/>
                  </a:cubicBezTo>
                  <a:cubicBezTo>
                    <a:pt x="2246" y="7659"/>
                    <a:pt x="2246" y="7659"/>
                    <a:pt x="2246" y="7659"/>
                  </a:cubicBezTo>
                  <a:cubicBezTo>
                    <a:pt x="2222" y="7659"/>
                    <a:pt x="2175" y="7918"/>
                    <a:pt x="2104" y="7965"/>
                  </a:cubicBezTo>
                  <a:cubicBezTo>
                    <a:pt x="2081" y="7989"/>
                    <a:pt x="1680" y="7965"/>
                    <a:pt x="1279" y="7942"/>
                  </a:cubicBezTo>
                  <a:cubicBezTo>
                    <a:pt x="878" y="7942"/>
                    <a:pt x="477" y="7965"/>
                    <a:pt x="430" y="8012"/>
                  </a:cubicBezTo>
                  <a:cubicBezTo>
                    <a:pt x="312" y="8083"/>
                    <a:pt x="241" y="8436"/>
                    <a:pt x="289" y="8554"/>
                  </a:cubicBezTo>
                  <a:cubicBezTo>
                    <a:pt x="312" y="8625"/>
                    <a:pt x="666" y="8837"/>
                    <a:pt x="1020" y="9002"/>
                  </a:cubicBezTo>
                  <a:cubicBezTo>
                    <a:pt x="1373" y="9190"/>
                    <a:pt x="1727" y="9355"/>
                    <a:pt x="1774" y="9402"/>
                  </a:cubicBezTo>
                  <a:cubicBezTo>
                    <a:pt x="1821" y="9473"/>
                    <a:pt x="1751" y="9708"/>
                    <a:pt x="1751" y="9708"/>
                  </a:cubicBezTo>
                  <a:cubicBezTo>
                    <a:pt x="1751" y="9732"/>
                    <a:pt x="1751" y="9732"/>
                    <a:pt x="1751" y="9732"/>
                  </a:cubicBezTo>
                  <a:cubicBezTo>
                    <a:pt x="1751" y="9732"/>
                    <a:pt x="1751" y="9967"/>
                    <a:pt x="1680" y="10038"/>
                  </a:cubicBezTo>
                  <a:cubicBezTo>
                    <a:pt x="1656" y="10062"/>
                    <a:pt x="1279" y="10132"/>
                    <a:pt x="878" y="10226"/>
                  </a:cubicBezTo>
                  <a:cubicBezTo>
                    <a:pt x="501" y="10321"/>
                    <a:pt x="100" y="10415"/>
                    <a:pt x="53" y="10462"/>
                  </a:cubicBezTo>
                  <a:cubicBezTo>
                    <a:pt x="-18" y="10580"/>
                    <a:pt x="-18" y="10933"/>
                    <a:pt x="53" y="11051"/>
                  </a:cubicBezTo>
                  <a:cubicBezTo>
                    <a:pt x="100" y="11098"/>
                    <a:pt x="477" y="11216"/>
                    <a:pt x="878" y="11310"/>
                  </a:cubicBezTo>
                  <a:cubicBezTo>
                    <a:pt x="1255" y="11404"/>
                    <a:pt x="1656" y="11498"/>
                    <a:pt x="1680" y="11522"/>
                  </a:cubicBezTo>
                  <a:cubicBezTo>
                    <a:pt x="1751" y="11569"/>
                    <a:pt x="1751" y="11828"/>
                    <a:pt x="1751" y="11828"/>
                  </a:cubicBezTo>
                  <a:cubicBezTo>
                    <a:pt x="1751" y="11828"/>
                    <a:pt x="1751" y="11828"/>
                    <a:pt x="1751" y="11828"/>
                  </a:cubicBezTo>
                  <a:cubicBezTo>
                    <a:pt x="1751" y="11828"/>
                    <a:pt x="1798" y="12087"/>
                    <a:pt x="1774" y="12158"/>
                  </a:cubicBezTo>
                  <a:cubicBezTo>
                    <a:pt x="1751" y="12205"/>
                    <a:pt x="1373" y="12346"/>
                    <a:pt x="1020" y="12535"/>
                  </a:cubicBezTo>
                  <a:cubicBezTo>
                    <a:pt x="666" y="12700"/>
                    <a:pt x="312" y="12888"/>
                    <a:pt x="289" y="12959"/>
                  </a:cubicBezTo>
                  <a:cubicBezTo>
                    <a:pt x="218" y="13077"/>
                    <a:pt x="312" y="13430"/>
                    <a:pt x="406" y="13501"/>
                  </a:cubicBezTo>
                  <a:cubicBezTo>
                    <a:pt x="454" y="13548"/>
                    <a:pt x="854" y="13571"/>
                    <a:pt x="1255" y="13595"/>
                  </a:cubicBezTo>
                  <a:cubicBezTo>
                    <a:pt x="1656" y="13595"/>
                    <a:pt x="2057" y="13571"/>
                    <a:pt x="2104" y="13595"/>
                  </a:cubicBezTo>
                  <a:cubicBezTo>
                    <a:pt x="2175" y="13642"/>
                    <a:pt x="2246" y="13901"/>
                    <a:pt x="2246" y="13901"/>
                  </a:cubicBezTo>
                  <a:cubicBezTo>
                    <a:pt x="2246" y="13901"/>
                    <a:pt x="2246" y="13901"/>
                    <a:pt x="2246" y="13901"/>
                  </a:cubicBezTo>
                  <a:cubicBezTo>
                    <a:pt x="2246" y="13901"/>
                    <a:pt x="2340" y="14137"/>
                    <a:pt x="2316" y="14207"/>
                  </a:cubicBezTo>
                  <a:cubicBezTo>
                    <a:pt x="2316" y="14254"/>
                    <a:pt x="2010" y="14466"/>
                    <a:pt x="1680" y="14725"/>
                  </a:cubicBezTo>
                  <a:cubicBezTo>
                    <a:pt x="1373" y="14985"/>
                    <a:pt x="1090" y="15267"/>
                    <a:pt x="1067" y="15314"/>
                  </a:cubicBezTo>
                  <a:cubicBezTo>
                    <a:pt x="1043" y="15456"/>
                    <a:pt x="1208" y="15785"/>
                    <a:pt x="1326" y="15833"/>
                  </a:cubicBezTo>
                  <a:cubicBezTo>
                    <a:pt x="1373" y="15856"/>
                    <a:pt x="1774" y="15809"/>
                    <a:pt x="2175" y="15715"/>
                  </a:cubicBezTo>
                  <a:cubicBezTo>
                    <a:pt x="2576" y="15621"/>
                    <a:pt x="2953" y="15526"/>
                    <a:pt x="3000" y="15526"/>
                  </a:cubicBezTo>
                  <a:cubicBezTo>
                    <a:pt x="3071" y="15550"/>
                    <a:pt x="3189" y="15785"/>
                    <a:pt x="3189" y="15785"/>
                  </a:cubicBezTo>
                  <a:cubicBezTo>
                    <a:pt x="3189" y="15785"/>
                    <a:pt x="3189" y="15785"/>
                    <a:pt x="3189" y="15785"/>
                  </a:cubicBezTo>
                  <a:cubicBezTo>
                    <a:pt x="3189" y="15785"/>
                    <a:pt x="3354" y="15997"/>
                    <a:pt x="3354" y="16068"/>
                  </a:cubicBezTo>
                  <a:cubicBezTo>
                    <a:pt x="3354" y="16115"/>
                    <a:pt x="3095" y="16398"/>
                    <a:pt x="2859" y="16728"/>
                  </a:cubicBezTo>
                  <a:cubicBezTo>
                    <a:pt x="2599" y="17034"/>
                    <a:pt x="2387" y="17387"/>
                    <a:pt x="2387" y="17434"/>
                  </a:cubicBezTo>
                  <a:cubicBezTo>
                    <a:pt x="2387" y="17576"/>
                    <a:pt x="2623" y="17858"/>
                    <a:pt x="2741" y="17882"/>
                  </a:cubicBezTo>
                  <a:cubicBezTo>
                    <a:pt x="2812" y="17905"/>
                    <a:pt x="3189" y="17741"/>
                    <a:pt x="3543" y="17576"/>
                  </a:cubicBezTo>
                  <a:cubicBezTo>
                    <a:pt x="3896" y="17387"/>
                    <a:pt x="4250" y="17199"/>
                    <a:pt x="4297" y="17199"/>
                  </a:cubicBezTo>
                  <a:cubicBezTo>
                    <a:pt x="4392" y="17199"/>
                    <a:pt x="4557" y="17411"/>
                    <a:pt x="4557" y="17411"/>
                  </a:cubicBezTo>
                  <a:cubicBezTo>
                    <a:pt x="4557" y="17411"/>
                    <a:pt x="4557" y="17411"/>
                    <a:pt x="4557" y="17411"/>
                  </a:cubicBezTo>
                  <a:cubicBezTo>
                    <a:pt x="4557" y="17411"/>
                    <a:pt x="4745" y="17576"/>
                    <a:pt x="4769" y="17646"/>
                  </a:cubicBezTo>
                  <a:cubicBezTo>
                    <a:pt x="4769" y="17670"/>
                    <a:pt x="4604" y="18023"/>
                    <a:pt x="4439" y="18400"/>
                  </a:cubicBezTo>
                  <a:cubicBezTo>
                    <a:pt x="4274" y="18753"/>
                    <a:pt x="4132" y="19130"/>
                    <a:pt x="4156" y="19201"/>
                  </a:cubicBezTo>
                  <a:cubicBezTo>
                    <a:pt x="4179" y="19342"/>
                    <a:pt x="4486" y="19554"/>
                    <a:pt x="4604" y="19554"/>
                  </a:cubicBezTo>
                  <a:cubicBezTo>
                    <a:pt x="4675" y="19554"/>
                    <a:pt x="5005" y="19319"/>
                    <a:pt x="5311" y="19060"/>
                  </a:cubicBezTo>
                  <a:cubicBezTo>
                    <a:pt x="5618" y="18801"/>
                    <a:pt x="5924" y="18541"/>
                    <a:pt x="5972" y="18518"/>
                  </a:cubicBezTo>
                  <a:cubicBezTo>
                    <a:pt x="6042" y="18518"/>
                    <a:pt x="6254" y="18659"/>
                    <a:pt x="6254" y="18659"/>
                  </a:cubicBezTo>
                  <a:cubicBezTo>
                    <a:pt x="6254" y="18659"/>
                    <a:pt x="6254" y="18659"/>
                    <a:pt x="6254" y="18659"/>
                  </a:cubicBezTo>
                  <a:cubicBezTo>
                    <a:pt x="6254" y="18659"/>
                    <a:pt x="6490" y="18777"/>
                    <a:pt x="6514" y="18848"/>
                  </a:cubicBezTo>
                  <a:cubicBezTo>
                    <a:pt x="6537" y="18895"/>
                    <a:pt x="6443" y="19272"/>
                    <a:pt x="6372" y="19648"/>
                  </a:cubicBezTo>
                  <a:cubicBezTo>
                    <a:pt x="6302" y="20049"/>
                    <a:pt x="6231" y="20449"/>
                    <a:pt x="6278" y="20520"/>
                  </a:cubicBezTo>
                  <a:cubicBezTo>
                    <a:pt x="6325" y="20638"/>
                    <a:pt x="6679" y="20779"/>
                    <a:pt x="6797" y="20732"/>
                  </a:cubicBezTo>
                  <a:cubicBezTo>
                    <a:pt x="6844" y="20732"/>
                    <a:pt x="7127" y="20426"/>
                    <a:pt x="7363" y="20096"/>
                  </a:cubicBezTo>
                  <a:cubicBezTo>
                    <a:pt x="7622" y="19790"/>
                    <a:pt x="7834" y="19460"/>
                    <a:pt x="7882" y="19436"/>
                  </a:cubicBezTo>
                  <a:cubicBezTo>
                    <a:pt x="7952" y="19389"/>
                    <a:pt x="8188" y="19507"/>
                    <a:pt x="8188" y="19507"/>
                  </a:cubicBezTo>
                  <a:cubicBezTo>
                    <a:pt x="8188" y="19507"/>
                    <a:pt x="8188" y="19507"/>
                    <a:pt x="8188" y="19507"/>
                  </a:cubicBezTo>
                  <a:cubicBezTo>
                    <a:pt x="8188" y="19507"/>
                    <a:pt x="8448" y="19554"/>
                    <a:pt x="8495" y="19625"/>
                  </a:cubicBezTo>
                  <a:cubicBezTo>
                    <a:pt x="8518" y="19648"/>
                    <a:pt x="8518" y="20049"/>
                    <a:pt x="8542" y="20449"/>
                  </a:cubicBezTo>
                  <a:cubicBezTo>
                    <a:pt x="8565" y="20850"/>
                    <a:pt x="8589" y="21250"/>
                    <a:pt x="8636" y="21297"/>
                  </a:cubicBezTo>
                  <a:cubicBezTo>
                    <a:pt x="8730" y="21392"/>
                    <a:pt x="9084" y="21462"/>
                    <a:pt x="9202" y="21392"/>
                  </a:cubicBezTo>
                  <a:cubicBezTo>
                    <a:pt x="9249" y="21368"/>
                    <a:pt x="9438" y="21015"/>
                    <a:pt x="9603" y="20638"/>
                  </a:cubicBezTo>
                  <a:cubicBezTo>
                    <a:pt x="9768" y="20284"/>
                    <a:pt x="9933" y="19908"/>
                    <a:pt x="9957" y="19884"/>
                  </a:cubicBezTo>
                  <a:cubicBezTo>
                    <a:pt x="10027" y="19813"/>
                    <a:pt x="10263" y="19860"/>
                    <a:pt x="10263" y="19860"/>
                  </a:cubicBezTo>
                  <a:cubicBezTo>
                    <a:pt x="10287" y="19884"/>
                    <a:pt x="10287" y="19884"/>
                    <a:pt x="10287" y="19884"/>
                  </a:cubicBezTo>
                  <a:cubicBezTo>
                    <a:pt x="10287" y="19884"/>
                    <a:pt x="10546" y="19860"/>
                    <a:pt x="10593" y="19908"/>
                  </a:cubicBezTo>
                  <a:cubicBezTo>
                    <a:pt x="10617" y="19931"/>
                    <a:pt x="10711" y="20332"/>
                    <a:pt x="10829" y="20708"/>
                  </a:cubicBezTo>
                  <a:cubicBezTo>
                    <a:pt x="10947" y="21085"/>
                    <a:pt x="11065" y="21462"/>
                    <a:pt x="11136" y="21509"/>
                  </a:cubicBezTo>
                  <a:cubicBezTo>
                    <a:pt x="11230" y="21580"/>
                    <a:pt x="11607" y="21556"/>
                    <a:pt x="11702" y="21486"/>
                  </a:cubicBezTo>
                  <a:cubicBezTo>
                    <a:pt x="11749" y="21439"/>
                    <a:pt x="11843" y="21038"/>
                    <a:pt x="11914" y="20661"/>
                  </a:cubicBezTo>
                  <a:cubicBezTo>
                    <a:pt x="12008" y="20261"/>
                    <a:pt x="12055" y="19860"/>
                    <a:pt x="12079" y="19837"/>
                  </a:cubicBezTo>
                  <a:cubicBezTo>
                    <a:pt x="12126" y="19766"/>
                    <a:pt x="12385" y="19743"/>
                    <a:pt x="12385" y="19743"/>
                  </a:cubicBezTo>
                  <a:cubicBezTo>
                    <a:pt x="12385" y="19743"/>
                    <a:pt x="12385" y="19743"/>
                    <a:pt x="12385" y="19743"/>
                  </a:cubicBezTo>
                  <a:cubicBezTo>
                    <a:pt x="12385" y="19743"/>
                    <a:pt x="12645" y="19696"/>
                    <a:pt x="12716" y="19719"/>
                  </a:cubicBezTo>
                  <a:cubicBezTo>
                    <a:pt x="12739" y="19743"/>
                    <a:pt x="12928" y="20096"/>
                    <a:pt x="13116" y="20426"/>
                  </a:cubicBezTo>
                  <a:cubicBezTo>
                    <a:pt x="13305" y="20779"/>
                    <a:pt x="13541" y="21132"/>
                    <a:pt x="13588" y="21156"/>
                  </a:cubicBezTo>
                  <a:cubicBezTo>
                    <a:pt x="13730" y="21203"/>
                    <a:pt x="14060" y="21085"/>
                    <a:pt x="14154" y="20991"/>
                  </a:cubicBezTo>
                  <a:cubicBezTo>
                    <a:pt x="14178" y="20944"/>
                    <a:pt x="14178" y="20544"/>
                    <a:pt x="14178" y="20120"/>
                  </a:cubicBezTo>
                  <a:cubicBezTo>
                    <a:pt x="14154" y="19719"/>
                    <a:pt x="14130" y="19342"/>
                    <a:pt x="14130" y="19295"/>
                  </a:cubicBezTo>
                  <a:cubicBezTo>
                    <a:pt x="14178" y="19201"/>
                    <a:pt x="14413" y="19154"/>
                    <a:pt x="14413" y="19154"/>
                  </a:cubicBezTo>
                  <a:cubicBezTo>
                    <a:pt x="14413" y="19154"/>
                    <a:pt x="14413" y="19154"/>
                    <a:pt x="14413" y="19154"/>
                  </a:cubicBezTo>
                  <a:cubicBezTo>
                    <a:pt x="14413" y="19154"/>
                    <a:pt x="14649" y="19012"/>
                    <a:pt x="14720" y="19036"/>
                  </a:cubicBezTo>
                  <a:cubicBezTo>
                    <a:pt x="14767" y="19036"/>
                    <a:pt x="15027" y="19342"/>
                    <a:pt x="15286" y="19648"/>
                  </a:cubicBezTo>
                  <a:cubicBezTo>
                    <a:pt x="15569" y="19931"/>
                    <a:pt x="15852" y="20214"/>
                    <a:pt x="15923" y="20237"/>
                  </a:cubicBezTo>
                  <a:cubicBezTo>
                    <a:pt x="16041" y="20237"/>
                    <a:pt x="16371" y="20049"/>
                    <a:pt x="16418" y="19931"/>
                  </a:cubicBezTo>
                  <a:cubicBezTo>
                    <a:pt x="16441" y="19884"/>
                    <a:pt x="16347" y="19484"/>
                    <a:pt x="16229" y="19107"/>
                  </a:cubicBezTo>
                  <a:cubicBezTo>
                    <a:pt x="16135" y="18706"/>
                    <a:pt x="15993" y="18329"/>
                    <a:pt x="16017" y="18306"/>
                  </a:cubicBezTo>
                  <a:cubicBezTo>
                    <a:pt x="16017" y="18212"/>
                    <a:pt x="16253" y="18094"/>
                    <a:pt x="16253" y="18094"/>
                  </a:cubicBezTo>
                  <a:cubicBezTo>
                    <a:pt x="16253" y="18094"/>
                    <a:pt x="16253" y="18094"/>
                    <a:pt x="16253" y="18094"/>
                  </a:cubicBezTo>
                  <a:cubicBezTo>
                    <a:pt x="16253" y="18094"/>
                    <a:pt x="16441" y="17905"/>
                    <a:pt x="16536" y="17905"/>
                  </a:cubicBezTo>
                  <a:cubicBezTo>
                    <a:pt x="16559" y="17905"/>
                    <a:pt x="16889" y="18141"/>
                    <a:pt x="17220" y="18377"/>
                  </a:cubicBezTo>
                  <a:cubicBezTo>
                    <a:pt x="17550" y="18589"/>
                    <a:pt x="17880" y="18801"/>
                    <a:pt x="17951" y="18801"/>
                  </a:cubicBezTo>
                  <a:cubicBezTo>
                    <a:pt x="18092" y="18777"/>
                    <a:pt x="18351" y="18518"/>
                    <a:pt x="18375" y="18400"/>
                  </a:cubicBezTo>
                  <a:cubicBezTo>
                    <a:pt x="18375" y="18353"/>
                    <a:pt x="18210" y="17976"/>
                    <a:pt x="18021" y="17623"/>
                  </a:cubicBezTo>
                  <a:cubicBezTo>
                    <a:pt x="17809" y="17269"/>
                    <a:pt x="17620" y="16940"/>
                    <a:pt x="17597" y="16893"/>
                  </a:cubicBezTo>
                  <a:cubicBezTo>
                    <a:pt x="17597" y="16798"/>
                    <a:pt x="17785" y="16633"/>
                    <a:pt x="17785" y="16633"/>
                  </a:cubicBezTo>
                  <a:cubicBezTo>
                    <a:pt x="17785" y="16633"/>
                    <a:pt x="17785" y="16633"/>
                    <a:pt x="17785" y="16633"/>
                  </a:cubicBezTo>
                  <a:cubicBezTo>
                    <a:pt x="17785" y="16633"/>
                    <a:pt x="17951" y="16421"/>
                    <a:pt x="18021" y="16398"/>
                  </a:cubicBezTo>
                  <a:cubicBezTo>
                    <a:pt x="18068" y="16398"/>
                    <a:pt x="18422" y="16539"/>
                    <a:pt x="18799" y="16681"/>
                  </a:cubicBezTo>
                  <a:cubicBezTo>
                    <a:pt x="19153" y="16822"/>
                    <a:pt x="19554" y="16963"/>
                    <a:pt x="19625" y="16940"/>
                  </a:cubicBezTo>
                  <a:cubicBezTo>
                    <a:pt x="19743" y="16893"/>
                    <a:pt x="19931" y="16586"/>
                    <a:pt x="19931" y="16445"/>
                  </a:cubicBezTo>
                  <a:cubicBezTo>
                    <a:pt x="19931" y="16398"/>
                    <a:pt x="19672" y="16068"/>
                    <a:pt x="19413" y="15785"/>
                  </a:cubicBezTo>
                  <a:cubicBezTo>
                    <a:pt x="19130" y="15479"/>
                    <a:pt x="18847" y="15197"/>
                    <a:pt x="18847" y="15173"/>
                  </a:cubicBezTo>
                  <a:cubicBezTo>
                    <a:pt x="18823" y="15079"/>
                    <a:pt x="18965" y="14867"/>
                    <a:pt x="18965" y="14867"/>
                  </a:cubicBezTo>
                  <a:cubicBezTo>
                    <a:pt x="18965" y="14867"/>
                    <a:pt x="18965" y="14867"/>
                    <a:pt x="18965" y="14867"/>
                  </a:cubicBezTo>
                  <a:cubicBezTo>
                    <a:pt x="18965" y="14867"/>
                    <a:pt x="19059" y="14631"/>
                    <a:pt x="19130" y="14584"/>
                  </a:cubicBezTo>
                  <a:cubicBezTo>
                    <a:pt x="19153" y="14561"/>
                    <a:pt x="19554" y="14631"/>
                    <a:pt x="19931" y="14678"/>
                  </a:cubicBezTo>
                  <a:cubicBezTo>
                    <a:pt x="20332" y="14749"/>
                    <a:pt x="20733" y="14773"/>
                    <a:pt x="20804" y="14725"/>
                  </a:cubicBezTo>
                  <a:cubicBezTo>
                    <a:pt x="20922" y="14678"/>
                    <a:pt x="21040" y="14325"/>
                    <a:pt x="20992" y="14207"/>
                  </a:cubicBezTo>
                  <a:cubicBezTo>
                    <a:pt x="20992" y="14137"/>
                    <a:pt x="20662" y="13901"/>
                    <a:pt x="20332" y="13665"/>
                  </a:cubicBezTo>
                  <a:cubicBezTo>
                    <a:pt x="20002" y="13430"/>
                    <a:pt x="19648" y="13242"/>
                    <a:pt x="19625" y="13194"/>
                  </a:cubicBezTo>
                  <a:cubicBezTo>
                    <a:pt x="19578" y="13124"/>
                    <a:pt x="19672" y="12888"/>
                    <a:pt x="19672" y="12888"/>
                  </a:cubicBezTo>
                  <a:cubicBezTo>
                    <a:pt x="19672" y="12888"/>
                    <a:pt x="19672" y="12888"/>
                    <a:pt x="19672" y="12888"/>
                  </a:cubicBezTo>
                  <a:cubicBezTo>
                    <a:pt x="19696" y="12888"/>
                    <a:pt x="19719" y="12629"/>
                    <a:pt x="19790" y="12582"/>
                  </a:cubicBezTo>
                  <a:cubicBezTo>
                    <a:pt x="19813" y="12535"/>
                    <a:pt x="20191" y="12535"/>
                    <a:pt x="20592" y="12488"/>
                  </a:cubicBezTo>
                  <a:cubicBezTo>
                    <a:pt x="20992" y="12441"/>
                    <a:pt x="21393" y="12370"/>
                    <a:pt x="21441" y="12323"/>
                  </a:cubicBezTo>
                  <a:cubicBezTo>
                    <a:pt x="21535" y="12229"/>
                    <a:pt x="21582" y="11875"/>
                    <a:pt x="21511" y="11758"/>
                  </a:cubicBezTo>
                  <a:cubicBezTo>
                    <a:pt x="21488" y="11710"/>
                    <a:pt x="21110" y="11546"/>
                    <a:pt x="20733" y="11404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/>
          </p:txBody>
        </p:sp>
        <p:sp>
          <p:nvSpPr>
            <p:cNvPr id="19" name="Shape 384"/>
            <p:cNvSpPr/>
            <p:nvPr/>
          </p:nvSpPr>
          <p:spPr>
            <a:xfrm rot="10800000" flipH="1">
              <a:off x="401728" y="417765"/>
              <a:ext cx="1418029" cy="1418905"/>
            </a:xfrm>
            <a:prstGeom prst="ellipse">
              <a:avLst/>
            </a:prstGeom>
            <a:gradFill flip="none" rotWithShape="1">
              <a:gsLst>
                <a:gs pos="0">
                  <a:srgbClr val="D9D9D9"/>
                </a:gs>
                <a:gs pos="100000">
                  <a:srgbClr val="FFFFFF"/>
                </a:gs>
              </a:gsLst>
              <a:lin ang="90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/>
          </p:txBody>
        </p:sp>
      </p:grpSp>
      <p:grpSp>
        <p:nvGrpSpPr>
          <p:cNvPr id="12" name="Group 385"/>
          <p:cNvGrpSpPr/>
          <p:nvPr/>
        </p:nvGrpSpPr>
        <p:grpSpPr>
          <a:xfrm>
            <a:off x="3826690" y="4827550"/>
            <a:ext cx="1113106" cy="1114959"/>
            <a:chOff x="162568" y="177766"/>
            <a:chExt cx="1894676" cy="1897830"/>
          </a:xfrm>
        </p:grpSpPr>
        <p:sp>
          <p:nvSpPr>
            <p:cNvPr id="14" name="Shape 383"/>
            <p:cNvSpPr/>
            <p:nvPr/>
          </p:nvSpPr>
          <p:spPr>
            <a:xfrm rot="10800000" flipH="1">
              <a:off x="162568" y="177766"/>
              <a:ext cx="1894676" cy="18978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6" h="21552" extrusionOk="0">
                  <a:moveTo>
                    <a:pt x="20733" y="11404"/>
                  </a:moveTo>
                  <a:cubicBezTo>
                    <a:pt x="20356" y="11263"/>
                    <a:pt x="19979" y="11122"/>
                    <a:pt x="19955" y="11098"/>
                  </a:cubicBezTo>
                  <a:cubicBezTo>
                    <a:pt x="19884" y="11027"/>
                    <a:pt x="19931" y="10792"/>
                    <a:pt x="19931" y="10792"/>
                  </a:cubicBezTo>
                  <a:cubicBezTo>
                    <a:pt x="19931" y="10768"/>
                    <a:pt x="19931" y="10768"/>
                    <a:pt x="19931" y="10768"/>
                  </a:cubicBezTo>
                  <a:cubicBezTo>
                    <a:pt x="19931" y="10768"/>
                    <a:pt x="19908" y="10509"/>
                    <a:pt x="19955" y="10462"/>
                  </a:cubicBezTo>
                  <a:cubicBezTo>
                    <a:pt x="19979" y="10415"/>
                    <a:pt x="20356" y="10321"/>
                    <a:pt x="20733" y="10179"/>
                  </a:cubicBezTo>
                  <a:cubicBezTo>
                    <a:pt x="21110" y="10038"/>
                    <a:pt x="21488" y="9897"/>
                    <a:pt x="21511" y="9826"/>
                  </a:cubicBezTo>
                  <a:cubicBezTo>
                    <a:pt x="21582" y="9732"/>
                    <a:pt x="21535" y="9355"/>
                    <a:pt x="21441" y="9261"/>
                  </a:cubicBezTo>
                  <a:cubicBezTo>
                    <a:pt x="21417" y="9214"/>
                    <a:pt x="21016" y="9143"/>
                    <a:pt x="20615" y="9096"/>
                  </a:cubicBezTo>
                  <a:cubicBezTo>
                    <a:pt x="20214" y="9049"/>
                    <a:pt x="19813" y="9002"/>
                    <a:pt x="19790" y="8978"/>
                  </a:cubicBezTo>
                  <a:cubicBezTo>
                    <a:pt x="19696" y="8931"/>
                    <a:pt x="19672" y="8672"/>
                    <a:pt x="19672" y="8672"/>
                  </a:cubicBezTo>
                  <a:cubicBezTo>
                    <a:pt x="19672" y="8672"/>
                    <a:pt x="19672" y="8672"/>
                    <a:pt x="19672" y="8672"/>
                  </a:cubicBezTo>
                  <a:cubicBezTo>
                    <a:pt x="19672" y="8672"/>
                    <a:pt x="19601" y="8436"/>
                    <a:pt x="19625" y="8366"/>
                  </a:cubicBezTo>
                  <a:cubicBezTo>
                    <a:pt x="19648" y="8318"/>
                    <a:pt x="19979" y="8130"/>
                    <a:pt x="20332" y="7918"/>
                  </a:cubicBezTo>
                  <a:cubicBezTo>
                    <a:pt x="20662" y="7706"/>
                    <a:pt x="20992" y="7447"/>
                    <a:pt x="21016" y="7400"/>
                  </a:cubicBezTo>
                  <a:cubicBezTo>
                    <a:pt x="21063" y="7259"/>
                    <a:pt x="20922" y="6929"/>
                    <a:pt x="20827" y="6858"/>
                  </a:cubicBezTo>
                  <a:cubicBezTo>
                    <a:pt x="20757" y="6811"/>
                    <a:pt x="20356" y="6835"/>
                    <a:pt x="19955" y="6882"/>
                  </a:cubicBezTo>
                  <a:cubicBezTo>
                    <a:pt x="19554" y="6929"/>
                    <a:pt x="19177" y="6976"/>
                    <a:pt x="19130" y="6952"/>
                  </a:cubicBezTo>
                  <a:cubicBezTo>
                    <a:pt x="19035" y="6929"/>
                    <a:pt x="18965" y="6693"/>
                    <a:pt x="18965" y="6693"/>
                  </a:cubicBezTo>
                  <a:cubicBezTo>
                    <a:pt x="18965" y="6693"/>
                    <a:pt x="18965" y="6693"/>
                    <a:pt x="18965" y="6693"/>
                  </a:cubicBezTo>
                  <a:cubicBezTo>
                    <a:pt x="18965" y="6693"/>
                    <a:pt x="18823" y="6458"/>
                    <a:pt x="18823" y="6387"/>
                  </a:cubicBezTo>
                  <a:cubicBezTo>
                    <a:pt x="18847" y="6363"/>
                    <a:pt x="19130" y="6081"/>
                    <a:pt x="19413" y="5798"/>
                  </a:cubicBezTo>
                  <a:cubicBezTo>
                    <a:pt x="19672" y="5515"/>
                    <a:pt x="19955" y="5209"/>
                    <a:pt x="19955" y="5139"/>
                  </a:cubicBezTo>
                  <a:cubicBezTo>
                    <a:pt x="19955" y="4997"/>
                    <a:pt x="19766" y="4691"/>
                    <a:pt x="19648" y="4667"/>
                  </a:cubicBezTo>
                  <a:cubicBezTo>
                    <a:pt x="19578" y="4644"/>
                    <a:pt x="19200" y="4738"/>
                    <a:pt x="18799" y="4879"/>
                  </a:cubicBezTo>
                  <a:cubicBezTo>
                    <a:pt x="18422" y="4997"/>
                    <a:pt x="18068" y="5162"/>
                    <a:pt x="18021" y="5162"/>
                  </a:cubicBezTo>
                  <a:cubicBezTo>
                    <a:pt x="17927" y="5139"/>
                    <a:pt x="17785" y="4927"/>
                    <a:pt x="17785" y="4927"/>
                  </a:cubicBezTo>
                  <a:cubicBezTo>
                    <a:pt x="17785" y="4927"/>
                    <a:pt x="17785" y="4927"/>
                    <a:pt x="17785" y="4927"/>
                  </a:cubicBezTo>
                  <a:cubicBezTo>
                    <a:pt x="17785" y="4927"/>
                    <a:pt x="17620" y="4738"/>
                    <a:pt x="17597" y="4667"/>
                  </a:cubicBezTo>
                  <a:cubicBezTo>
                    <a:pt x="17597" y="4620"/>
                    <a:pt x="17809" y="4291"/>
                    <a:pt x="18021" y="3961"/>
                  </a:cubicBezTo>
                  <a:cubicBezTo>
                    <a:pt x="18234" y="3607"/>
                    <a:pt x="18422" y="3254"/>
                    <a:pt x="18399" y="3183"/>
                  </a:cubicBezTo>
                  <a:cubicBezTo>
                    <a:pt x="18375" y="3042"/>
                    <a:pt x="18116" y="2807"/>
                    <a:pt x="17998" y="2783"/>
                  </a:cubicBezTo>
                  <a:cubicBezTo>
                    <a:pt x="17927" y="2783"/>
                    <a:pt x="17573" y="2971"/>
                    <a:pt x="17243" y="3183"/>
                  </a:cubicBezTo>
                  <a:cubicBezTo>
                    <a:pt x="16889" y="3395"/>
                    <a:pt x="16559" y="3631"/>
                    <a:pt x="16512" y="3631"/>
                  </a:cubicBezTo>
                  <a:cubicBezTo>
                    <a:pt x="16441" y="3655"/>
                    <a:pt x="16253" y="3466"/>
                    <a:pt x="16253" y="3466"/>
                  </a:cubicBezTo>
                  <a:cubicBezTo>
                    <a:pt x="16253" y="3466"/>
                    <a:pt x="16253" y="3466"/>
                    <a:pt x="16253" y="3466"/>
                  </a:cubicBezTo>
                  <a:cubicBezTo>
                    <a:pt x="16253" y="3466"/>
                    <a:pt x="16041" y="3325"/>
                    <a:pt x="16017" y="3254"/>
                  </a:cubicBezTo>
                  <a:cubicBezTo>
                    <a:pt x="15993" y="3231"/>
                    <a:pt x="16135" y="2854"/>
                    <a:pt x="16253" y="2477"/>
                  </a:cubicBezTo>
                  <a:cubicBezTo>
                    <a:pt x="16371" y="2100"/>
                    <a:pt x="16465" y="1700"/>
                    <a:pt x="16441" y="1629"/>
                  </a:cubicBezTo>
                  <a:cubicBezTo>
                    <a:pt x="16394" y="1511"/>
                    <a:pt x="16088" y="1346"/>
                    <a:pt x="15946" y="1346"/>
                  </a:cubicBezTo>
                  <a:cubicBezTo>
                    <a:pt x="15899" y="1346"/>
                    <a:pt x="15592" y="1629"/>
                    <a:pt x="15310" y="1912"/>
                  </a:cubicBezTo>
                  <a:cubicBezTo>
                    <a:pt x="15027" y="2194"/>
                    <a:pt x="14767" y="2500"/>
                    <a:pt x="14720" y="2524"/>
                  </a:cubicBezTo>
                  <a:cubicBezTo>
                    <a:pt x="14649" y="2548"/>
                    <a:pt x="14413" y="2406"/>
                    <a:pt x="14413" y="2406"/>
                  </a:cubicBezTo>
                  <a:cubicBezTo>
                    <a:pt x="14413" y="2406"/>
                    <a:pt x="14413" y="2406"/>
                    <a:pt x="14413" y="2406"/>
                  </a:cubicBezTo>
                  <a:cubicBezTo>
                    <a:pt x="14413" y="2406"/>
                    <a:pt x="14178" y="2336"/>
                    <a:pt x="14130" y="2265"/>
                  </a:cubicBezTo>
                  <a:cubicBezTo>
                    <a:pt x="14107" y="2218"/>
                    <a:pt x="14154" y="1841"/>
                    <a:pt x="14178" y="1440"/>
                  </a:cubicBezTo>
                  <a:cubicBezTo>
                    <a:pt x="14225" y="1040"/>
                    <a:pt x="14225" y="640"/>
                    <a:pt x="14178" y="592"/>
                  </a:cubicBezTo>
                  <a:cubicBezTo>
                    <a:pt x="14107" y="475"/>
                    <a:pt x="13753" y="380"/>
                    <a:pt x="13635" y="428"/>
                  </a:cubicBezTo>
                  <a:cubicBezTo>
                    <a:pt x="13588" y="428"/>
                    <a:pt x="13352" y="781"/>
                    <a:pt x="13140" y="1111"/>
                  </a:cubicBezTo>
                  <a:cubicBezTo>
                    <a:pt x="12928" y="1464"/>
                    <a:pt x="12739" y="1817"/>
                    <a:pt x="12716" y="1841"/>
                  </a:cubicBezTo>
                  <a:cubicBezTo>
                    <a:pt x="12645" y="1888"/>
                    <a:pt x="12385" y="1817"/>
                    <a:pt x="12385" y="1817"/>
                  </a:cubicBezTo>
                  <a:cubicBezTo>
                    <a:pt x="12385" y="1794"/>
                    <a:pt x="12385" y="1794"/>
                    <a:pt x="12385" y="1794"/>
                  </a:cubicBezTo>
                  <a:cubicBezTo>
                    <a:pt x="12385" y="1794"/>
                    <a:pt x="12126" y="1794"/>
                    <a:pt x="12079" y="1723"/>
                  </a:cubicBezTo>
                  <a:cubicBezTo>
                    <a:pt x="12055" y="1700"/>
                    <a:pt x="12008" y="1299"/>
                    <a:pt x="11937" y="922"/>
                  </a:cubicBezTo>
                  <a:cubicBezTo>
                    <a:pt x="11867" y="522"/>
                    <a:pt x="11796" y="121"/>
                    <a:pt x="11749" y="74"/>
                  </a:cubicBezTo>
                  <a:cubicBezTo>
                    <a:pt x="11631" y="-20"/>
                    <a:pt x="11277" y="-20"/>
                    <a:pt x="11159" y="51"/>
                  </a:cubicBezTo>
                  <a:cubicBezTo>
                    <a:pt x="11112" y="74"/>
                    <a:pt x="10971" y="451"/>
                    <a:pt x="10853" y="852"/>
                  </a:cubicBezTo>
                  <a:cubicBezTo>
                    <a:pt x="10735" y="1228"/>
                    <a:pt x="10617" y="1605"/>
                    <a:pt x="10593" y="1652"/>
                  </a:cubicBezTo>
                  <a:cubicBezTo>
                    <a:pt x="10523" y="1700"/>
                    <a:pt x="10287" y="1676"/>
                    <a:pt x="10287" y="1676"/>
                  </a:cubicBezTo>
                  <a:cubicBezTo>
                    <a:pt x="10263" y="1676"/>
                    <a:pt x="10263" y="1676"/>
                    <a:pt x="10263" y="1676"/>
                  </a:cubicBezTo>
                  <a:cubicBezTo>
                    <a:pt x="10263" y="1676"/>
                    <a:pt x="10027" y="1723"/>
                    <a:pt x="9957" y="1676"/>
                  </a:cubicBezTo>
                  <a:cubicBezTo>
                    <a:pt x="9910" y="1652"/>
                    <a:pt x="9792" y="1299"/>
                    <a:pt x="9627" y="922"/>
                  </a:cubicBezTo>
                  <a:cubicBezTo>
                    <a:pt x="9485" y="545"/>
                    <a:pt x="9296" y="192"/>
                    <a:pt x="9249" y="145"/>
                  </a:cubicBezTo>
                  <a:cubicBezTo>
                    <a:pt x="9131" y="98"/>
                    <a:pt x="8778" y="168"/>
                    <a:pt x="8683" y="263"/>
                  </a:cubicBezTo>
                  <a:cubicBezTo>
                    <a:pt x="8636" y="286"/>
                    <a:pt x="8589" y="710"/>
                    <a:pt x="8542" y="1087"/>
                  </a:cubicBezTo>
                  <a:cubicBezTo>
                    <a:pt x="8518" y="1511"/>
                    <a:pt x="8518" y="1888"/>
                    <a:pt x="8495" y="1935"/>
                  </a:cubicBezTo>
                  <a:cubicBezTo>
                    <a:pt x="8448" y="2006"/>
                    <a:pt x="8188" y="2053"/>
                    <a:pt x="8188" y="2053"/>
                  </a:cubicBezTo>
                  <a:cubicBezTo>
                    <a:pt x="8188" y="2053"/>
                    <a:pt x="8188" y="2053"/>
                    <a:pt x="8188" y="2053"/>
                  </a:cubicBezTo>
                  <a:cubicBezTo>
                    <a:pt x="8188" y="2053"/>
                    <a:pt x="7952" y="2147"/>
                    <a:pt x="7882" y="2124"/>
                  </a:cubicBezTo>
                  <a:cubicBezTo>
                    <a:pt x="7834" y="2100"/>
                    <a:pt x="7622" y="1770"/>
                    <a:pt x="7386" y="1464"/>
                  </a:cubicBezTo>
                  <a:cubicBezTo>
                    <a:pt x="7151" y="1134"/>
                    <a:pt x="6891" y="804"/>
                    <a:pt x="6820" y="804"/>
                  </a:cubicBezTo>
                  <a:cubicBezTo>
                    <a:pt x="6703" y="757"/>
                    <a:pt x="6372" y="922"/>
                    <a:pt x="6302" y="1016"/>
                  </a:cubicBezTo>
                  <a:cubicBezTo>
                    <a:pt x="6278" y="1087"/>
                    <a:pt x="6325" y="1488"/>
                    <a:pt x="6372" y="1888"/>
                  </a:cubicBezTo>
                  <a:cubicBezTo>
                    <a:pt x="6443" y="2265"/>
                    <a:pt x="6514" y="2665"/>
                    <a:pt x="6514" y="2712"/>
                  </a:cubicBezTo>
                  <a:cubicBezTo>
                    <a:pt x="6490" y="2783"/>
                    <a:pt x="6254" y="2877"/>
                    <a:pt x="6254" y="2877"/>
                  </a:cubicBezTo>
                  <a:cubicBezTo>
                    <a:pt x="6254" y="2877"/>
                    <a:pt x="6254" y="2877"/>
                    <a:pt x="6254" y="2877"/>
                  </a:cubicBezTo>
                  <a:cubicBezTo>
                    <a:pt x="6254" y="2877"/>
                    <a:pt x="6042" y="3042"/>
                    <a:pt x="5948" y="3019"/>
                  </a:cubicBezTo>
                  <a:cubicBezTo>
                    <a:pt x="5924" y="3019"/>
                    <a:pt x="5641" y="2759"/>
                    <a:pt x="5335" y="2500"/>
                  </a:cubicBezTo>
                  <a:cubicBezTo>
                    <a:pt x="5028" y="2241"/>
                    <a:pt x="4698" y="1982"/>
                    <a:pt x="4627" y="1982"/>
                  </a:cubicBezTo>
                  <a:cubicBezTo>
                    <a:pt x="4510" y="1982"/>
                    <a:pt x="4203" y="2218"/>
                    <a:pt x="4179" y="2336"/>
                  </a:cubicBezTo>
                  <a:cubicBezTo>
                    <a:pt x="4156" y="2383"/>
                    <a:pt x="4297" y="2759"/>
                    <a:pt x="4439" y="3136"/>
                  </a:cubicBezTo>
                  <a:cubicBezTo>
                    <a:pt x="4604" y="3513"/>
                    <a:pt x="4769" y="3867"/>
                    <a:pt x="4769" y="3914"/>
                  </a:cubicBezTo>
                  <a:cubicBezTo>
                    <a:pt x="4769" y="4008"/>
                    <a:pt x="4557" y="4149"/>
                    <a:pt x="4557" y="4149"/>
                  </a:cubicBezTo>
                  <a:cubicBezTo>
                    <a:pt x="4557" y="4149"/>
                    <a:pt x="4557" y="4149"/>
                    <a:pt x="4557" y="4149"/>
                  </a:cubicBezTo>
                  <a:cubicBezTo>
                    <a:pt x="4557" y="4149"/>
                    <a:pt x="4368" y="4338"/>
                    <a:pt x="4297" y="4361"/>
                  </a:cubicBezTo>
                  <a:cubicBezTo>
                    <a:pt x="4250" y="4361"/>
                    <a:pt x="3920" y="4173"/>
                    <a:pt x="3566" y="3984"/>
                  </a:cubicBezTo>
                  <a:cubicBezTo>
                    <a:pt x="3213" y="3796"/>
                    <a:pt x="2835" y="3631"/>
                    <a:pt x="2765" y="3655"/>
                  </a:cubicBezTo>
                  <a:cubicBezTo>
                    <a:pt x="2647" y="3678"/>
                    <a:pt x="2411" y="3961"/>
                    <a:pt x="2411" y="4079"/>
                  </a:cubicBezTo>
                  <a:cubicBezTo>
                    <a:pt x="2411" y="4149"/>
                    <a:pt x="2623" y="4479"/>
                    <a:pt x="2859" y="4809"/>
                  </a:cubicBezTo>
                  <a:cubicBezTo>
                    <a:pt x="3095" y="5139"/>
                    <a:pt x="3330" y="5445"/>
                    <a:pt x="3354" y="5492"/>
                  </a:cubicBezTo>
                  <a:cubicBezTo>
                    <a:pt x="3354" y="5586"/>
                    <a:pt x="3189" y="5775"/>
                    <a:pt x="3189" y="5775"/>
                  </a:cubicBezTo>
                  <a:cubicBezTo>
                    <a:pt x="3189" y="5775"/>
                    <a:pt x="3189" y="5775"/>
                    <a:pt x="3189" y="5775"/>
                  </a:cubicBezTo>
                  <a:cubicBezTo>
                    <a:pt x="3189" y="5775"/>
                    <a:pt x="3071" y="6010"/>
                    <a:pt x="3000" y="6034"/>
                  </a:cubicBezTo>
                  <a:cubicBezTo>
                    <a:pt x="2953" y="6034"/>
                    <a:pt x="2576" y="5939"/>
                    <a:pt x="2199" y="5822"/>
                  </a:cubicBezTo>
                  <a:cubicBezTo>
                    <a:pt x="1798" y="5727"/>
                    <a:pt x="1397" y="5657"/>
                    <a:pt x="1350" y="5680"/>
                  </a:cubicBezTo>
                  <a:cubicBezTo>
                    <a:pt x="1208" y="5751"/>
                    <a:pt x="1067" y="6081"/>
                    <a:pt x="1090" y="6199"/>
                  </a:cubicBezTo>
                  <a:cubicBezTo>
                    <a:pt x="1090" y="6246"/>
                    <a:pt x="1397" y="6552"/>
                    <a:pt x="1680" y="6811"/>
                  </a:cubicBezTo>
                  <a:cubicBezTo>
                    <a:pt x="1986" y="7070"/>
                    <a:pt x="2293" y="7306"/>
                    <a:pt x="2316" y="7353"/>
                  </a:cubicBezTo>
                  <a:cubicBezTo>
                    <a:pt x="2364" y="7447"/>
                    <a:pt x="2246" y="7659"/>
                    <a:pt x="2246" y="7659"/>
                  </a:cubicBezTo>
                  <a:cubicBezTo>
                    <a:pt x="2246" y="7659"/>
                    <a:pt x="2246" y="7659"/>
                    <a:pt x="2246" y="7659"/>
                  </a:cubicBezTo>
                  <a:cubicBezTo>
                    <a:pt x="2222" y="7659"/>
                    <a:pt x="2175" y="7918"/>
                    <a:pt x="2104" y="7965"/>
                  </a:cubicBezTo>
                  <a:cubicBezTo>
                    <a:pt x="2081" y="7989"/>
                    <a:pt x="1680" y="7965"/>
                    <a:pt x="1279" y="7942"/>
                  </a:cubicBezTo>
                  <a:cubicBezTo>
                    <a:pt x="878" y="7942"/>
                    <a:pt x="477" y="7965"/>
                    <a:pt x="430" y="8012"/>
                  </a:cubicBezTo>
                  <a:cubicBezTo>
                    <a:pt x="312" y="8083"/>
                    <a:pt x="241" y="8436"/>
                    <a:pt x="289" y="8554"/>
                  </a:cubicBezTo>
                  <a:cubicBezTo>
                    <a:pt x="312" y="8625"/>
                    <a:pt x="666" y="8837"/>
                    <a:pt x="1020" y="9002"/>
                  </a:cubicBezTo>
                  <a:cubicBezTo>
                    <a:pt x="1373" y="9190"/>
                    <a:pt x="1727" y="9355"/>
                    <a:pt x="1774" y="9402"/>
                  </a:cubicBezTo>
                  <a:cubicBezTo>
                    <a:pt x="1821" y="9473"/>
                    <a:pt x="1751" y="9708"/>
                    <a:pt x="1751" y="9708"/>
                  </a:cubicBezTo>
                  <a:cubicBezTo>
                    <a:pt x="1751" y="9732"/>
                    <a:pt x="1751" y="9732"/>
                    <a:pt x="1751" y="9732"/>
                  </a:cubicBezTo>
                  <a:cubicBezTo>
                    <a:pt x="1751" y="9732"/>
                    <a:pt x="1751" y="9967"/>
                    <a:pt x="1680" y="10038"/>
                  </a:cubicBezTo>
                  <a:cubicBezTo>
                    <a:pt x="1656" y="10062"/>
                    <a:pt x="1279" y="10132"/>
                    <a:pt x="878" y="10226"/>
                  </a:cubicBezTo>
                  <a:cubicBezTo>
                    <a:pt x="501" y="10321"/>
                    <a:pt x="100" y="10415"/>
                    <a:pt x="53" y="10462"/>
                  </a:cubicBezTo>
                  <a:cubicBezTo>
                    <a:pt x="-18" y="10580"/>
                    <a:pt x="-18" y="10933"/>
                    <a:pt x="53" y="11051"/>
                  </a:cubicBezTo>
                  <a:cubicBezTo>
                    <a:pt x="100" y="11098"/>
                    <a:pt x="477" y="11216"/>
                    <a:pt x="878" y="11310"/>
                  </a:cubicBezTo>
                  <a:cubicBezTo>
                    <a:pt x="1255" y="11404"/>
                    <a:pt x="1656" y="11498"/>
                    <a:pt x="1680" y="11522"/>
                  </a:cubicBezTo>
                  <a:cubicBezTo>
                    <a:pt x="1751" y="11569"/>
                    <a:pt x="1751" y="11828"/>
                    <a:pt x="1751" y="11828"/>
                  </a:cubicBezTo>
                  <a:cubicBezTo>
                    <a:pt x="1751" y="11828"/>
                    <a:pt x="1751" y="11828"/>
                    <a:pt x="1751" y="11828"/>
                  </a:cubicBezTo>
                  <a:cubicBezTo>
                    <a:pt x="1751" y="11828"/>
                    <a:pt x="1798" y="12087"/>
                    <a:pt x="1774" y="12158"/>
                  </a:cubicBezTo>
                  <a:cubicBezTo>
                    <a:pt x="1751" y="12205"/>
                    <a:pt x="1373" y="12346"/>
                    <a:pt x="1020" y="12535"/>
                  </a:cubicBezTo>
                  <a:cubicBezTo>
                    <a:pt x="666" y="12700"/>
                    <a:pt x="312" y="12888"/>
                    <a:pt x="289" y="12959"/>
                  </a:cubicBezTo>
                  <a:cubicBezTo>
                    <a:pt x="218" y="13077"/>
                    <a:pt x="312" y="13430"/>
                    <a:pt x="406" y="13501"/>
                  </a:cubicBezTo>
                  <a:cubicBezTo>
                    <a:pt x="454" y="13548"/>
                    <a:pt x="854" y="13571"/>
                    <a:pt x="1255" y="13595"/>
                  </a:cubicBezTo>
                  <a:cubicBezTo>
                    <a:pt x="1656" y="13595"/>
                    <a:pt x="2057" y="13571"/>
                    <a:pt x="2104" y="13595"/>
                  </a:cubicBezTo>
                  <a:cubicBezTo>
                    <a:pt x="2175" y="13642"/>
                    <a:pt x="2246" y="13901"/>
                    <a:pt x="2246" y="13901"/>
                  </a:cubicBezTo>
                  <a:cubicBezTo>
                    <a:pt x="2246" y="13901"/>
                    <a:pt x="2246" y="13901"/>
                    <a:pt x="2246" y="13901"/>
                  </a:cubicBezTo>
                  <a:cubicBezTo>
                    <a:pt x="2246" y="13901"/>
                    <a:pt x="2340" y="14137"/>
                    <a:pt x="2316" y="14207"/>
                  </a:cubicBezTo>
                  <a:cubicBezTo>
                    <a:pt x="2316" y="14254"/>
                    <a:pt x="2010" y="14466"/>
                    <a:pt x="1680" y="14725"/>
                  </a:cubicBezTo>
                  <a:cubicBezTo>
                    <a:pt x="1373" y="14985"/>
                    <a:pt x="1090" y="15267"/>
                    <a:pt x="1067" y="15314"/>
                  </a:cubicBezTo>
                  <a:cubicBezTo>
                    <a:pt x="1043" y="15456"/>
                    <a:pt x="1208" y="15785"/>
                    <a:pt x="1326" y="15833"/>
                  </a:cubicBezTo>
                  <a:cubicBezTo>
                    <a:pt x="1373" y="15856"/>
                    <a:pt x="1774" y="15809"/>
                    <a:pt x="2175" y="15715"/>
                  </a:cubicBezTo>
                  <a:cubicBezTo>
                    <a:pt x="2576" y="15621"/>
                    <a:pt x="2953" y="15526"/>
                    <a:pt x="3000" y="15526"/>
                  </a:cubicBezTo>
                  <a:cubicBezTo>
                    <a:pt x="3071" y="15550"/>
                    <a:pt x="3189" y="15785"/>
                    <a:pt x="3189" y="15785"/>
                  </a:cubicBezTo>
                  <a:cubicBezTo>
                    <a:pt x="3189" y="15785"/>
                    <a:pt x="3189" y="15785"/>
                    <a:pt x="3189" y="15785"/>
                  </a:cubicBezTo>
                  <a:cubicBezTo>
                    <a:pt x="3189" y="15785"/>
                    <a:pt x="3354" y="15997"/>
                    <a:pt x="3354" y="16068"/>
                  </a:cubicBezTo>
                  <a:cubicBezTo>
                    <a:pt x="3354" y="16115"/>
                    <a:pt x="3095" y="16398"/>
                    <a:pt x="2859" y="16728"/>
                  </a:cubicBezTo>
                  <a:cubicBezTo>
                    <a:pt x="2599" y="17034"/>
                    <a:pt x="2387" y="17387"/>
                    <a:pt x="2387" y="17434"/>
                  </a:cubicBezTo>
                  <a:cubicBezTo>
                    <a:pt x="2387" y="17576"/>
                    <a:pt x="2623" y="17858"/>
                    <a:pt x="2741" y="17882"/>
                  </a:cubicBezTo>
                  <a:cubicBezTo>
                    <a:pt x="2812" y="17905"/>
                    <a:pt x="3189" y="17741"/>
                    <a:pt x="3543" y="17576"/>
                  </a:cubicBezTo>
                  <a:cubicBezTo>
                    <a:pt x="3896" y="17387"/>
                    <a:pt x="4250" y="17199"/>
                    <a:pt x="4297" y="17199"/>
                  </a:cubicBezTo>
                  <a:cubicBezTo>
                    <a:pt x="4392" y="17199"/>
                    <a:pt x="4557" y="17411"/>
                    <a:pt x="4557" y="17411"/>
                  </a:cubicBezTo>
                  <a:cubicBezTo>
                    <a:pt x="4557" y="17411"/>
                    <a:pt x="4557" y="17411"/>
                    <a:pt x="4557" y="17411"/>
                  </a:cubicBezTo>
                  <a:cubicBezTo>
                    <a:pt x="4557" y="17411"/>
                    <a:pt x="4745" y="17576"/>
                    <a:pt x="4769" y="17646"/>
                  </a:cubicBezTo>
                  <a:cubicBezTo>
                    <a:pt x="4769" y="17670"/>
                    <a:pt x="4604" y="18023"/>
                    <a:pt x="4439" y="18400"/>
                  </a:cubicBezTo>
                  <a:cubicBezTo>
                    <a:pt x="4274" y="18753"/>
                    <a:pt x="4132" y="19130"/>
                    <a:pt x="4156" y="19201"/>
                  </a:cubicBezTo>
                  <a:cubicBezTo>
                    <a:pt x="4179" y="19342"/>
                    <a:pt x="4486" y="19554"/>
                    <a:pt x="4604" y="19554"/>
                  </a:cubicBezTo>
                  <a:cubicBezTo>
                    <a:pt x="4675" y="19554"/>
                    <a:pt x="5005" y="19319"/>
                    <a:pt x="5311" y="19060"/>
                  </a:cubicBezTo>
                  <a:cubicBezTo>
                    <a:pt x="5618" y="18801"/>
                    <a:pt x="5924" y="18541"/>
                    <a:pt x="5972" y="18518"/>
                  </a:cubicBezTo>
                  <a:cubicBezTo>
                    <a:pt x="6042" y="18518"/>
                    <a:pt x="6254" y="18659"/>
                    <a:pt x="6254" y="18659"/>
                  </a:cubicBezTo>
                  <a:cubicBezTo>
                    <a:pt x="6254" y="18659"/>
                    <a:pt x="6254" y="18659"/>
                    <a:pt x="6254" y="18659"/>
                  </a:cubicBezTo>
                  <a:cubicBezTo>
                    <a:pt x="6254" y="18659"/>
                    <a:pt x="6490" y="18777"/>
                    <a:pt x="6514" y="18848"/>
                  </a:cubicBezTo>
                  <a:cubicBezTo>
                    <a:pt x="6537" y="18895"/>
                    <a:pt x="6443" y="19272"/>
                    <a:pt x="6372" y="19648"/>
                  </a:cubicBezTo>
                  <a:cubicBezTo>
                    <a:pt x="6302" y="20049"/>
                    <a:pt x="6231" y="20449"/>
                    <a:pt x="6278" y="20520"/>
                  </a:cubicBezTo>
                  <a:cubicBezTo>
                    <a:pt x="6325" y="20638"/>
                    <a:pt x="6679" y="20779"/>
                    <a:pt x="6797" y="20732"/>
                  </a:cubicBezTo>
                  <a:cubicBezTo>
                    <a:pt x="6844" y="20732"/>
                    <a:pt x="7127" y="20426"/>
                    <a:pt x="7363" y="20096"/>
                  </a:cubicBezTo>
                  <a:cubicBezTo>
                    <a:pt x="7622" y="19790"/>
                    <a:pt x="7834" y="19460"/>
                    <a:pt x="7882" y="19436"/>
                  </a:cubicBezTo>
                  <a:cubicBezTo>
                    <a:pt x="7952" y="19389"/>
                    <a:pt x="8188" y="19507"/>
                    <a:pt x="8188" y="19507"/>
                  </a:cubicBezTo>
                  <a:cubicBezTo>
                    <a:pt x="8188" y="19507"/>
                    <a:pt x="8188" y="19507"/>
                    <a:pt x="8188" y="19507"/>
                  </a:cubicBezTo>
                  <a:cubicBezTo>
                    <a:pt x="8188" y="19507"/>
                    <a:pt x="8448" y="19554"/>
                    <a:pt x="8495" y="19625"/>
                  </a:cubicBezTo>
                  <a:cubicBezTo>
                    <a:pt x="8518" y="19648"/>
                    <a:pt x="8518" y="20049"/>
                    <a:pt x="8542" y="20449"/>
                  </a:cubicBezTo>
                  <a:cubicBezTo>
                    <a:pt x="8565" y="20850"/>
                    <a:pt x="8589" y="21250"/>
                    <a:pt x="8636" y="21297"/>
                  </a:cubicBezTo>
                  <a:cubicBezTo>
                    <a:pt x="8730" y="21392"/>
                    <a:pt x="9084" y="21462"/>
                    <a:pt x="9202" y="21392"/>
                  </a:cubicBezTo>
                  <a:cubicBezTo>
                    <a:pt x="9249" y="21368"/>
                    <a:pt x="9438" y="21015"/>
                    <a:pt x="9603" y="20638"/>
                  </a:cubicBezTo>
                  <a:cubicBezTo>
                    <a:pt x="9768" y="20284"/>
                    <a:pt x="9933" y="19908"/>
                    <a:pt x="9957" y="19884"/>
                  </a:cubicBezTo>
                  <a:cubicBezTo>
                    <a:pt x="10027" y="19813"/>
                    <a:pt x="10263" y="19860"/>
                    <a:pt x="10263" y="19860"/>
                  </a:cubicBezTo>
                  <a:cubicBezTo>
                    <a:pt x="10287" y="19884"/>
                    <a:pt x="10287" y="19884"/>
                    <a:pt x="10287" y="19884"/>
                  </a:cubicBezTo>
                  <a:cubicBezTo>
                    <a:pt x="10287" y="19884"/>
                    <a:pt x="10546" y="19860"/>
                    <a:pt x="10593" y="19908"/>
                  </a:cubicBezTo>
                  <a:cubicBezTo>
                    <a:pt x="10617" y="19931"/>
                    <a:pt x="10711" y="20332"/>
                    <a:pt x="10829" y="20708"/>
                  </a:cubicBezTo>
                  <a:cubicBezTo>
                    <a:pt x="10947" y="21085"/>
                    <a:pt x="11065" y="21462"/>
                    <a:pt x="11136" y="21509"/>
                  </a:cubicBezTo>
                  <a:cubicBezTo>
                    <a:pt x="11230" y="21580"/>
                    <a:pt x="11607" y="21556"/>
                    <a:pt x="11702" y="21486"/>
                  </a:cubicBezTo>
                  <a:cubicBezTo>
                    <a:pt x="11749" y="21439"/>
                    <a:pt x="11843" y="21038"/>
                    <a:pt x="11914" y="20661"/>
                  </a:cubicBezTo>
                  <a:cubicBezTo>
                    <a:pt x="12008" y="20261"/>
                    <a:pt x="12055" y="19860"/>
                    <a:pt x="12079" y="19837"/>
                  </a:cubicBezTo>
                  <a:cubicBezTo>
                    <a:pt x="12126" y="19766"/>
                    <a:pt x="12385" y="19743"/>
                    <a:pt x="12385" y="19743"/>
                  </a:cubicBezTo>
                  <a:cubicBezTo>
                    <a:pt x="12385" y="19743"/>
                    <a:pt x="12385" y="19743"/>
                    <a:pt x="12385" y="19743"/>
                  </a:cubicBezTo>
                  <a:cubicBezTo>
                    <a:pt x="12385" y="19743"/>
                    <a:pt x="12645" y="19696"/>
                    <a:pt x="12716" y="19719"/>
                  </a:cubicBezTo>
                  <a:cubicBezTo>
                    <a:pt x="12739" y="19743"/>
                    <a:pt x="12928" y="20096"/>
                    <a:pt x="13116" y="20426"/>
                  </a:cubicBezTo>
                  <a:cubicBezTo>
                    <a:pt x="13305" y="20779"/>
                    <a:pt x="13541" y="21132"/>
                    <a:pt x="13588" y="21156"/>
                  </a:cubicBezTo>
                  <a:cubicBezTo>
                    <a:pt x="13730" y="21203"/>
                    <a:pt x="14060" y="21085"/>
                    <a:pt x="14154" y="20991"/>
                  </a:cubicBezTo>
                  <a:cubicBezTo>
                    <a:pt x="14178" y="20944"/>
                    <a:pt x="14178" y="20544"/>
                    <a:pt x="14178" y="20120"/>
                  </a:cubicBezTo>
                  <a:cubicBezTo>
                    <a:pt x="14154" y="19719"/>
                    <a:pt x="14130" y="19342"/>
                    <a:pt x="14130" y="19295"/>
                  </a:cubicBezTo>
                  <a:cubicBezTo>
                    <a:pt x="14178" y="19201"/>
                    <a:pt x="14413" y="19154"/>
                    <a:pt x="14413" y="19154"/>
                  </a:cubicBezTo>
                  <a:cubicBezTo>
                    <a:pt x="14413" y="19154"/>
                    <a:pt x="14413" y="19154"/>
                    <a:pt x="14413" y="19154"/>
                  </a:cubicBezTo>
                  <a:cubicBezTo>
                    <a:pt x="14413" y="19154"/>
                    <a:pt x="14649" y="19012"/>
                    <a:pt x="14720" y="19036"/>
                  </a:cubicBezTo>
                  <a:cubicBezTo>
                    <a:pt x="14767" y="19036"/>
                    <a:pt x="15027" y="19342"/>
                    <a:pt x="15286" y="19648"/>
                  </a:cubicBezTo>
                  <a:cubicBezTo>
                    <a:pt x="15569" y="19931"/>
                    <a:pt x="15852" y="20214"/>
                    <a:pt x="15923" y="20237"/>
                  </a:cubicBezTo>
                  <a:cubicBezTo>
                    <a:pt x="16041" y="20237"/>
                    <a:pt x="16371" y="20049"/>
                    <a:pt x="16418" y="19931"/>
                  </a:cubicBezTo>
                  <a:cubicBezTo>
                    <a:pt x="16441" y="19884"/>
                    <a:pt x="16347" y="19484"/>
                    <a:pt x="16229" y="19107"/>
                  </a:cubicBezTo>
                  <a:cubicBezTo>
                    <a:pt x="16135" y="18706"/>
                    <a:pt x="15993" y="18329"/>
                    <a:pt x="16017" y="18306"/>
                  </a:cubicBezTo>
                  <a:cubicBezTo>
                    <a:pt x="16017" y="18212"/>
                    <a:pt x="16253" y="18094"/>
                    <a:pt x="16253" y="18094"/>
                  </a:cubicBezTo>
                  <a:cubicBezTo>
                    <a:pt x="16253" y="18094"/>
                    <a:pt x="16253" y="18094"/>
                    <a:pt x="16253" y="18094"/>
                  </a:cubicBezTo>
                  <a:cubicBezTo>
                    <a:pt x="16253" y="18094"/>
                    <a:pt x="16441" y="17905"/>
                    <a:pt x="16536" y="17905"/>
                  </a:cubicBezTo>
                  <a:cubicBezTo>
                    <a:pt x="16559" y="17905"/>
                    <a:pt x="16889" y="18141"/>
                    <a:pt x="17220" y="18377"/>
                  </a:cubicBezTo>
                  <a:cubicBezTo>
                    <a:pt x="17550" y="18589"/>
                    <a:pt x="17880" y="18801"/>
                    <a:pt x="17951" y="18801"/>
                  </a:cubicBezTo>
                  <a:cubicBezTo>
                    <a:pt x="18092" y="18777"/>
                    <a:pt x="18351" y="18518"/>
                    <a:pt x="18375" y="18400"/>
                  </a:cubicBezTo>
                  <a:cubicBezTo>
                    <a:pt x="18375" y="18353"/>
                    <a:pt x="18210" y="17976"/>
                    <a:pt x="18021" y="17623"/>
                  </a:cubicBezTo>
                  <a:cubicBezTo>
                    <a:pt x="17809" y="17269"/>
                    <a:pt x="17620" y="16940"/>
                    <a:pt x="17597" y="16893"/>
                  </a:cubicBezTo>
                  <a:cubicBezTo>
                    <a:pt x="17597" y="16798"/>
                    <a:pt x="17785" y="16633"/>
                    <a:pt x="17785" y="16633"/>
                  </a:cubicBezTo>
                  <a:cubicBezTo>
                    <a:pt x="17785" y="16633"/>
                    <a:pt x="17785" y="16633"/>
                    <a:pt x="17785" y="16633"/>
                  </a:cubicBezTo>
                  <a:cubicBezTo>
                    <a:pt x="17785" y="16633"/>
                    <a:pt x="17951" y="16421"/>
                    <a:pt x="18021" y="16398"/>
                  </a:cubicBezTo>
                  <a:cubicBezTo>
                    <a:pt x="18068" y="16398"/>
                    <a:pt x="18422" y="16539"/>
                    <a:pt x="18799" y="16681"/>
                  </a:cubicBezTo>
                  <a:cubicBezTo>
                    <a:pt x="19153" y="16822"/>
                    <a:pt x="19554" y="16963"/>
                    <a:pt x="19625" y="16940"/>
                  </a:cubicBezTo>
                  <a:cubicBezTo>
                    <a:pt x="19743" y="16893"/>
                    <a:pt x="19931" y="16586"/>
                    <a:pt x="19931" y="16445"/>
                  </a:cubicBezTo>
                  <a:cubicBezTo>
                    <a:pt x="19931" y="16398"/>
                    <a:pt x="19672" y="16068"/>
                    <a:pt x="19413" y="15785"/>
                  </a:cubicBezTo>
                  <a:cubicBezTo>
                    <a:pt x="19130" y="15479"/>
                    <a:pt x="18847" y="15197"/>
                    <a:pt x="18847" y="15173"/>
                  </a:cubicBezTo>
                  <a:cubicBezTo>
                    <a:pt x="18823" y="15079"/>
                    <a:pt x="18965" y="14867"/>
                    <a:pt x="18965" y="14867"/>
                  </a:cubicBezTo>
                  <a:cubicBezTo>
                    <a:pt x="18965" y="14867"/>
                    <a:pt x="18965" y="14867"/>
                    <a:pt x="18965" y="14867"/>
                  </a:cubicBezTo>
                  <a:cubicBezTo>
                    <a:pt x="18965" y="14867"/>
                    <a:pt x="19059" y="14631"/>
                    <a:pt x="19130" y="14584"/>
                  </a:cubicBezTo>
                  <a:cubicBezTo>
                    <a:pt x="19153" y="14561"/>
                    <a:pt x="19554" y="14631"/>
                    <a:pt x="19931" y="14678"/>
                  </a:cubicBezTo>
                  <a:cubicBezTo>
                    <a:pt x="20332" y="14749"/>
                    <a:pt x="20733" y="14773"/>
                    <a:pt x="20804" y="14725"/>
                  </a:cubicBezTo>
                  <a:cubicBezTo>
                    <a:pt x="20922" y="14678"/>
                    <a:pt x="21040" y="14325"/>
                    <a:pt x="20992" y="14207"/>
                  </a:cubicBezTo>
                  <a:cubicBezTo>
                    <a:pt x="20992" y="14137"/>
                    <a:pt x="20662" y="13901"/>
                    <a:pt x="20332" y="13665"/>
                  </a:cubicBezTo>
                  <a:cubicBezTo>
                    <a:pt x="20002" y="13430"/>
                    <a:pt x="19648" y="13242"/>
                    <a:pt x="19625" y="13194"/>
                  </a:cubicBezTo>
                  <a:cubicBezTo>
                    <a:pt x="19578" y="13124"/>
                    <a:pt x="19672" y="12888"/>
                    <a:pt x="19672" y="12888"/>
                  </a:cubicBezTo>
                  <a:cubicBezTo>
                    <a:pt x="19672" y="12888"/>
                    <a:pt x="19672" y="12888"/>
                    <a:pt x="19672" y="12888"/>
                  </a:cubicBezTo>
                  <a:cubicBezTo>
                    <a:pt x="19696" y="12888"/>
                    <a:pt x="19719" y="12629"/>
                    <a:pt x="19790" y="12582"/>
                  </a:cubicBezTo>
                  <a:cubicBezTo>
                    <a:pt x="19813" y="12535"/>
                    <a:pt x="20191" y="12535"/>
                    <a:pt x="20592" y="12488"/>
                  </a:cubicBezTo>
                  <a:cubicBezTo>
                    <a:pt x="20992" y="12441"/>
                    <a:pt x="21393" y="12370"/>
                    <a:pt x="21441" y="12323"/>
                  </a:cubicBezTo>
                  <a:cubicBezTo>
                    <a:pt x="21535" y="12229"/>
                    <a:pt x="21582" y="11875"/>
                    <a:pt x="21511" y="11758"/>
                  </a:cubicBezTo>
                  <a:cubicBezTo>
                    <a:pt x="21488" y="11710"/>
                    <a:pt x="21110" y="11546"/>
                    <a:pt x="20733" y="11404"/>
                  </a:cubicBezTo>
                  <a:close/>
                </a:path>
              </a:pathLst>
            </a:custGeom>
            <a:solidFill>
              <a:schemeClr val="accent5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/>
          </p:txBody>
        </p:sp>
        <p:sp>
          <p:nvSpPr>
            <p:cNvPr id="15" name="Shape 384"/>
            <p:cNvSpPr/>
            <p:nvPr/>
          </p:nvSpPr>
          <p:spPr>
            <a:xfrm rot="10800000" flipH="1">
              <a:off x="401728" y="417765"/>
              <a:ext cx="1418029" cy="1418905"/>
            </a:xfrm>
            <a:prstGeom prst="ellipse">
              <a:avLst/>
            </a:prstGeom>
            <a:gradFill flip="none" rotWithShape="1">
              <a:gsLst>
                <a:gs pos="0">
                  <a:srgbClr val="D9D9D9"/>
                </a:gs>
                <a:gs pos="100000">
                  <a:srgbClr val="FFFFFF"/>
                </a:gs>
              </a:gsLst>
              <a:lin ang="90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/>
          </p:txBody>
        </p:sp>
      </p:grpSp>
      <p:grpSp>
        <p:nvGrpSpPr>
          <p:cNvPr id="48" name="Group 55"/>
          <p:cNvGrpSpPr/>
          <p:nvPr/>
        </p:nvGrpSpPr>
        <p:grpSpPr>
          <a:xfrm>
            <a:off x="447957" y="5259071"/>
            <a:ext cx="3259947" cy="369332"/>
            <a:chOff x="446690" y="1930605"/>
            <a:chExt cx="3259947" cy="369332"/>
          </a:xfrm>
        </p:grpSpPr>
        <p:sp>
          <p:nvSpPr>
            <p:cNvPr id="52" name="Rectangle 59"/>
            <p:cNvSpPr/>
            <p:nvPr/>
          </p:nvSpPr>
          <p:spPr>
            <a:xfrm>
              <a:off x="446690" y="1930605"/>
              <a:ext cx="233573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CN" altLang="en-US" b="1" dirty="0" smtClean="0">
                  <a:solidFill>
                    <a:schemeClr val="tx1">
                      <a:lumMod val="50000"/>
                    </a:schemeClr>
                  </a:solidFill>
                  <a:latin typeface="幼圆" panose="02010509060101010101" pitchFamily="49" charset="-122"/>
                  <a:ea typeface="幼圆" panose="02010509060101010101" pitchFamily="49" charset="-122"/>
                </a:rPr>
                <a:t>会员分析查询</a:t>
              </a:r>
              <a:endParaRPr lang="en-US" b="1" dirty="0">
                <a:solidFill>
                  <a:schemeClr val="tx1">
                    <a:lumMod val="50000"/>
                  </a:schemeClr>
                </a:solidFill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50" name="Oval 57"/>
            <p:cNvSpPr/>
            <p:nvPr/>
          </p:nvSpPr>
          <p:spPr>
            <a:xfrm>
              <a:off x="2814842" y="2080861"/>
              <a:ext cx="110431" cy="11043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Arrow Connector 58"/>
            <p:cNvCxnSpPr>
              <a:stCxn id="50" idx="6"/>
            </p:cNvCxnSpPr>
            <p:nvPr/>
          </p:nvCxnSpPr>
          <p:spPr>
            <a:xfrm>
              <a:off x="2925273" y="2136077"/>
              <a:ext cx="781364" cy="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55"/>
          <p:cNvGrpSpPr/>
          <p:nvPr/>
        </p:nvGrpSpPr>
        <p:grpSpPr>
          <a:xfrm>
            <a:off x="117395" y="3462711"/>
            <a:ext cx="3259947" cy="369332"/>
            <a:chOff x="446690" y="1930605"/>
            <a:chExt cx="3259947" cy="369332"/>
          </a:xfrm>
        </p:grpSpPr>
        <p:sp>
          <p:nvSpPr>
            <p:cNvPr id="78" name="Rectangle 59"/>
            <p:cNvSpPr/>
            <p:nvPr/>
          </p:nvSpPr>
          <p:spPr>
            <a:xfrm>
              <a:off x="446690" y="1930605"/>
              <a:ext cx="233573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CN" altLang="en-US" b="1" dirty="0" smtClean="0">
                  <a:solidFill>
                    <a:schemeClr val="tx1">
                      <a:lumMod val="50000"/>
                    </a:schemeClr>
                  </a:solidFill>
                  <a:latin typeface="幼圆" panose="02010509060101010101" pitchFamily="49" charset="-122"/>
                  <a:ea typeface="幼圆" panose="02010509060101010101" pitchFamily="49" charset="-122"/>
                </a:rPr>
                <a:t>会员销售</a:t>
              </a:r>
              <a:endParaRPr lang="en-US" b="1" dirty="0">
                <a:solidFill>
                  <a:schemeClr val="tx1">
                    <a:lumMod val="50000"/>
                  </a:schemeClr>
                </a:solidFill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76" name="Oval 57"/>
            <p:cNvSpPr/>
            <p:nvPr/>
          </p:nvSpPr>
          <p:spPr>
            <a:xfrm>
              <a:off x="2814842" y="2080861"/>
              <a:ext cx="110431" cy="11043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7" name="Straight Arrow Connector 58"/>
            <p:cNvCxnSpPr>
              <a:stCxn id="76" idx="6"/>
            </p:cNvCxnSpPr>
            <p:nvPr/>
          </p:nvCxnSpPr>
          <p:spPr>
            <a:xfrm>
              <a:off x="2925273" y="2136077"/>
              <a:ext cx="781364" cy="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组合 88"/>
          <p:cNvGrpSpPr/>
          <p:nvPr/>
        </p:nvGrpSpPr>
        <p:grpSpPr>
          <a:xfrm>
            <a:off x="6168018" y="4219570"/>
            <a:ext cx="2796470" cy="369332"/>
            <a:chOff x="6168019" y="4221088"/>
            <a:chExt cx="2796470" cy="369332"/>
          </a:xfrm>
        </p:grpSpPr>
        <p:sp>
          <p:nvSpPr>
            <p:cNvPr id="84" name="Rectangle 59"/>
            <p:cNvSpPr/>
            <p:nvPr/>
          </p:nvSpPr>
          <p:spPr>
            <a:xfrm>
              <a:off x="6168019" y="4221088"/>
              <a:ext cx="279647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b="1" dirty="0" smtClean="0">
                  <a:solidFill>
                    <a:schemeClr val="tx1">
                      <a:lumMod val="50000"/>
                    </a:schemeClr>
                  </a:solidFill>
                </a:rPr>
                <a:t>           </a:t>
              </a:r>
              <a:r>
                <a:rPr lang="zh-CN" altLang="en-US" b="1" dirty="0" smtClean="0">
                  <a:solidFill>
                    <a:schemeClr val="tx1">
                      <a:lumMod val="50000"/>
                    </a:schemeClr>
                  </a:solidFill>
                  <a:latin typeface="幼圆" panose="02010509060101010101" pitchFamily="49" charset="-122"/>
                  <a:ea typeface="幼圆" panose="02010509060101010101" pitchFamily="49" charset="-122"/>
                </a:rPr>
                <a:t>会员营销</a:t>
              </a:r>
              <a:endParaRPr lang="en-US" b="1" dirty="0">
                <a:solidFill>
                  <a:schemeClr val="tx1">
                    <a:lumMod val="50000"/>
                  </a:schemeClr>
                </a:solidFill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86" name="Oval 74"/>
            <p:cNvSpPr/>
            <p:nvPr/>
          </p:nvSpPr>
          <p:spPr>
            <a:xfrm>
              <a:off x="6660232" y="4336327"/>
              <a:ext cx="110431" cy="11043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7" name="Straight Arrow Connector 75"/>
            <p:cNvCxnSpPr/>
            <p:nvPr/>
          </p:nvCxnSpPr>
          <p:spPr>
            <a:xfrm flipH="1">
              <a:off x="6204738" y="4391543"/>
              <a:ext cx="444152" cy="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组合 89"/>
          <p:cNvGrpSpPr/>
          <p:nvPr/>
        </p:nvGrpSpPr>
        <p:grpSpPr>
          <a:xfrm>
            <a:off x="5447938" y="2444218"/>
            <a:ext cx="2796470" cy="369332"/>
            <a:chOff x="6168019" y="4221088"/>
            <a:chExt cx="2796470" cy="369332"/>
          </a:xfrm>
        </p:grpSpPr>
        <p:sp>
          <p:nvSpPr>
            <p:cNvPr id="91" name="Rectangle 59"/>
            <p:cNvSpPr/>
            <p:nvPr/>
          </p:nvSpPr>
          <p:spPr>
            <a:xfrm>
              <a:off x="6168019" y="4221088"/>
              <a:ext cx="279647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 smtClean="0">
                  <a:solidFill>
                    <a:schemeClr val="tx1">
                      <a:lumMod val="50000"/>
                    </a:schemeClr>
                  </a:solidFill>
                  <a:latin typeface="幼圆" panose="02010509060101010101" pitchFamily="49" charset="-122"/>
                  <a:ea typeface="幼圆" panose="02010509060101010101" pitchFamily="49" charset="-122"/>
                </a:rPr>
                <a:t>     </a:t>
              </a:r>
              <a:r>
                <a:rPr lang="zh-CN" altLang="en-US" b="1" dirty="0" smtClean="0">
                  <a:solidFill>
                    <a:schemeClr val="tx1">
                      <a:lumMod val="50000"/>
                    </a:schemeClr>
                  </a:solidFill>
                  <a:latin typeface="幼圆" panose="02010509060101010101" pitchFamily="49" charset="-122"/>
                  <a:ea typeface="幼圆" panose="02010509060101010101" pitchFamily="49" charset="-122"/>
                </a:rPr>
                <a:t>项目储值、寄存</a:t>
              </a:r>
              <a:endParaRPr lang="en-US" b="1" dirty="0">
                <a:solidFill>
                  <a:schemeClr val="tx1">
                    <a:lumMod val="50000"/>
                  </a:schemeClr>
                </a:solidFill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93" name="Oval 74"/>
            <p:cNvSpPr/>
            <p:nvPr/>
          </p:nvSpPr>
          <p:spPr>
            <a:xfrm>
              <a:off x="6660232" y="4336327"/>
              <a:ext cx="110431" cy="11043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Straight Arrow Connector 75"/>
            <p:cNvCxnSpPr/>
            <p:nvPr/>
          </p:nvCxnSpPr>
          <p:spPr>
            <a:xfrm flipH="1">
              <a:off x="6204738" y="4391543"/>
              <a:ext cx="444152" cy="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组合 100"/>
          <p:cNvGrpSpPr/>
          <p:nvPr/>
        </p:nvGrpSpPr>
        <p:grpSpPr>
          <a:xfrm>
            <a:off x="5940152" y="5878031"/>
            <a:ext cx="2796470" cy="369332"/>
            <a:chOff x="5940152" y="6093296"/>
            <a:chExt cx="2796470" cy="369332"/>
          </a:xfrm>
        </p:grpSpPr>
        <p:sp>
          <p:nvSpPr>
            <p:cNvPr id="96" name="Rectangle 59"/>
            <p:cNvSpPr/>
            <p:nvPr/>
          </p:nvSpPr>
          <p:spPr>
            <a:xfrm>
              <a:off x="5940152" y="6093296"/>
              <a:ext cx="279647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CN" altLang="en-US" b="1" dirty="0" smtClean="0">
                  <a:solidFill>
                    <a:schemeClr val="tx1">
                      <a:lumMod val="50000"/>
                    </a:schemeClr>
                  </a:solidFill>
                </a:rPr>
                <a:t>           </a:t>
              </a:r>
              <a:r>
                <a:rPr lang="zh-CN" altLang="en-US" b="1" dirty="0" smtClean="0">
                  <a:solidFill>
                    <a:schemeClr val="tx1">
                      <a:lumMod val="50000"/>
                    </a:schemeClr>
                  </a:solidFill>
                  <a:latin typeface="幼圆" panose="02010509060101010101" pitchFamily="49" charset="-122"/>
                  <a:ea typeface="幼圆" panose="02010509060101010101" pitchFamily="49" charset="-122"/>
                </a:rPr>
                <a:t>会员回访</a:t>
              </a:r>
              <a:endParaRPr lang="en-US" b="1" dirty="0">
                <a:solidFill>
                  <a:schemeClr val="tx1">
                    <a:lumMod val="50000"/>
                  </a:schemeClr>
                </a:solidFill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98" name="Oval 74"/>
            <p:cNvSpPr/>
            <p:nvPr/>
          </p:nvSpPr>
          <p:spPr>
            <a:xfrm>
              <a:off x="6432365" y="6224005"/>
              <a:ext cx="110431" cy="11043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9" name="Straight Arrow Connector 75"/>
            <p:cNvCxnSpPr/>
            <p:nvPr/>
          </p:nvCxnSpPr>
          <p:spPr>
            <a:xfrm flipH="1">
              <a:off x="5976871" y="6279221"/>
              <a:ext cx="444152" cy="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55"/>
          <p:cNvGrpSpPr/>
          <p:nvPr/>
        </p:nvGrpSpPr>
        <p:grpSpPr>
          <a:xfrm>
            <a:off x="117395" y="1979548"/>
            <a:ext cx="3075729" cy="369332"/>
            <a:chOff x="446690" y="2137337"/>
            <a:chExt cx="3075729" cy="369332"/>
          </a:xfrm>
        </p:grpSpPr>
        <p:sp>
          <p:nvSpPr>
            <p:cNvPr id="106" name="Rectangle 59"/>
            <p:cNvSpPr/>
            <p:nvPr/>
          </p:nvSpPr>
          <p:spPr>
            <a:xfrm>
              <a:off x="446690" y="2137337"/>
              <a:ext cx="233573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CN" altLang="en-US" b="1" dirty="0" smtClean="0">
                  <a:solidFill>
                    <a:schemeClr val="tx1">
                      <a:lumMod val="50000"/>
                    </a:schemeClr>
                  </a:solidFill>
                  <a:latin typeface="幼圆" panose="02010509060101010101" pitchFamily="49" charset="-122"/>
                  <a:ea typeface="幼圆" panose="02010509060101010101" pitchFamily="49" charset="-122"/>
                </a:rPr>
                <a:t>会员档案及设置</a:t>
              </a:r>
              <a:endParaRPr lang="en-US" b="1" dirty="0">
                <a:solidFill>
                  <a:schemeClr val="tx1">
                    <a:lumMod val="50000"/>
                  </a:schemeClr>
                </a:solidFill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104" name="Oval 57"/>
            <p:cNvSpPr/>
            <p:nvPr/>
          </p:nvSpPr>
          <p:spPr>
            <a:xfrm>
              <a:off x="2814842" y="2252222"/>
              <a:ext cx="110431" cy="11043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5" name="Straight Arrow Connector 58"/>
            <p:cNvCxnSpPr>
              <a:stCxn id="104" idx="6"/>
            </p:cNvCxnSpPr>
            <p:nvPr/>
          </p:nvCxnSpPr>
          <p:spPr>
            <a:xfrm flipV="1">
              <a:off x="2925273" y="2290646"/>
              <a:ext cx="597146" cy="16792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" name="Freeform 435"/>
          <p:cNvSpPr/>
          <p:nvPr/>
        </p:nvSpPr>
        <p:spPr>
          <a:xfrm>
            <a:off x="3815129" y="3584421"/>
            <a:ext cx="396831" cy="315671"/>
          </a:xfrm>
          <a:custGeom>
            <a:avLst/>
            <a:gdLst/>
            <a:ahLst/>
            <a:cxnLst/>
            <a:rect l="l" t="t" r="r" b="b"/>
            <a:pathLst>
              <a:path w="486795" h="396648">
                <a:moveTo>
                  <a:pt x="180295" y="0"/>
                </a:moveTo>
                <a:lnTo>
                  <a:pt x="468766" y="0"/>
                </a:lnTo>
                <a:cubicBezTo>
                  <a:pt x="473649" y="0"/>
                  <a:pt x="477875" y="1784"/>
                  <a:pt x="481444" y="5352"/>
                </a:cubicBezTo>
                <a:cubicBezTo>
                  <a:pt x="485012" y="8921"/>
                  <a:pt x="486795" y="13146"/>
                  <a:pt x="486795" y="18029"/>
                </a:cubicBezTo>
                <a:lnTo>
                  <a:pt x="486795" y="306501"/>
                </a:lnTo>
                <a:cubicBezTo>
                  <a:pt x="486795" y="309318"/>
                  <a:pt x="486420" y="311806"/>
                  <a:pt x="485669" y="313966"/>
                </a:cubicBezTo>
                <a:cubicBezTo>
                  <a:pt x="484918" y="316126"/>
                  <a:pt x="483650" y="317863"/>
                  <a:pt x="481866" y="319178"/>
                </a:cubicBezTo>
                <a:cubicBezTo>
                  <a:pt x="480081" y="320492"/>
                  <a:pt x="478532" y="321572"/>
                  <a:pt x="477218" y="322418"/>
                </a:cubicBezTo>
                <a:cubicBezTo>
                  <a:pt x="475903" y="323263"/>
                  <a:pt x="473696" y="323826"/>
                  <a:pt x="470598" y="324108"/>
                </a:cubicBezTo>
                <a:cubicBezTo>
                  <a:pt x="467499" y="324389"/>
                  <a:pt x="465386" y="324577"/>
                  <a:pt x="464259" y="324671"/>
                </a:cubicBezTo>
                <a:cubicBezTo>
                  <a:pt x="463132" y="324765"/>
                  <a:pt x="460738" y="324765"/>
                  <a:pt x="457076" y="324671"/>
                </a:cubicBezTo>
                <a:cubicBezTo>
                  <a:pt x="453414" y="324577"/>
                  <a:pt x="451300" y="324530"/>
                  <a:pt x="450737" y="324530"/>
                </a:cubicBezTo>
                <a:cubicBezTo>
                  <a:pt x="450737" y="344438"/>
                  <a:pt x="443694" y="361434"/>
                  <a:pt x="429608" y="375520"/>
                </a:cubicBezTo>
                <a:cubicBezTo>
                  <a:pt x="415523" y="389605"/>
                  <a:pt x="398527" y="396648"/>
                  <a:pt x="378619" y="396648"/>
                </a:cubicBezTo>
                <a:cubicBezTo>
                  <a:pt x="358711" y="396648"/>
                  <a:pt x="341716" y="389605"/>
                  <a:pt x="327630" y="375520"/>
                </a:cubicBezTo>
                <a:cubicBezTo>
                  <a:pt x="313545" y="361434"/>
                  <a:pt x="306501" y="344438"/>
                  <a:pt x="306501" y="324530"/>
                </a:cubicBezTo>
                <a:lnTo>
                  <a:pt x="198325" y="324530"/>
                </a:lnTo>
                <a:cubicBezTo>
                  <a:pt x="198325" y="344438"/>
                  <a:pt x="191281" y="361434"/>
                  <a:pt x="177196" y="375520"/>
                </a:cubicBezTo>
                <a:cubicBezTo>
                  <a:pt x="163110" y="389605"/>
                  <a:pt x="146115" y="396648"/>
                  <a:pt x="126206" y="396648"/>
                </a:cubicBezTo>
                <a:cubicBezTo>
                  <a:pt x="106299" y="396648"/>
                  <a:pt x="89303" y="389605"/>
                  <a:pt x="75218" y="375520"/>
                </a:cubicBezTo>
                <a:cubicBezTo>
                  <a:pt x="61132" y="361434"/>
                  <a:pt x="54089" y="344438"/>
                  <a:pt x="54089" y="324530"/>
                </a:cubicBezTo>
                <a:lnTo>
                  <a:pt x="36060" y="324530"/>
                </a:lnTo>
                <a:cubicBezTo>
                  <a:pt x="35496" y="324530"/>
                  <a:pt x="33383" y="324577"/>
                  <a:pt x="29721" y="324671"/>
                </a:cubicBezTo>
                <a:cubicBezTo>
                  <a:pt x="26059" y="324765"/>
                  <a:pt x="23664" y="324765"/>
                  <a:pt x="22537" y="324671"/>
                </a:cubicBezTo>
                <a:cubicBezTo>
                  <a:pt x="21411" y="324577"/>
                  <a:pt x="19298" y="324389"/>
                  <a:pt x="16199" y="324108"/>
                </a:cubicBezTo>
                <a:cubicBezTo>
                  <a:pt x="13100" y="323826"/>
                  <a:pt x="10893" y="323263"/>
                  <a:pt x="9578" y="322418"/>
                </a:cubicBezTo>
                <a:cubicBezTo>
                  <a:pt x="8264" y="321572"/>
                  <a:pt x="6714" y="320492"/>
                  <a:pt x="4930" y="319178"/>
                </a:cubicBezTo>
                <a:cubicBezTo>
                  <a:pt x="3146" y="317863"/>
                  <a:pt x="1878" y="316126"/>
                  <a:pt x="1127" y="313966"/>
                </a:cubicBezTo>
                <a:cubicBezTo>
                  <a:pt x="376" y="311806"/>
                  <a:pt x="0" y="309318"/>
                  <a:pt x="0" y="306501"/>
                </a:cubicBezTo>
                <a:cubicBezTo>
                  <a:pt x="0" y="301618"/>
                  <a:pt x="1785" y="297392"/>
                  <a:pt x="5353" y="293824"/>
                </a:cubicBezTo>
                <a:cubicBezTo>
                  <a:pt x="8921" y="290256"/>
                  <a:pt x="13147" y="288471"/>
                  <a:pt x="18030" y="288471"/>
                </a:cubicBezTo>
                <a:lnTo>
                  <a:pt x="18030" y="198324"/>
                </a:lnTo>
                <a:cubicBezTo>
                  <a:pt x="18030" y="196821"/>
                  <a:pt x="17982" y="193535"/>
                  <a:pt x="17888" y="188464"/>
                </a:cubicBezTo>
                <a:cubicBezTo>
                  <a:pt x="17795" y="183393"/>
                  <a:pt x="17795" y="179825"/>
                  <a:pt x="17888" y="177759"/>
                </a:cubicBezTo>
                <a:cubicBezTo>
                  <a:pt x="17982" y="175693"/>
                  <a:pt x="18217" y="172454"/>
                  <a:pt x="18594" y="168040"/>
                </a:cubicBezTo>
                <a:cubicBezTo>
                  <a:pt x="18969" y="163627"/>
                  <a:pt x="19579" y="160152"/>
                  <a:pt x="20424" y="157617"/>
                </a:cubicBezTo>
                <a:cubicBezTo>
                  <a:pt x="21270" y="155081"/>
                  <a:pt x="22583" y="152217"/>
                  <a:pt x="24368" y="149025"/>
                </a:cubicBezTo>
                <a:cubicBezTo>
                  <a:pt x="26153" y="145832"/>
                  <a:pt x="28265" y="143015"/>
                  <a:pt x="30706" y="140573"/>
                </a:cubicBezTo>
                <a:lnTo>
                  <a:pt x="86486" y="84795"/>
                </a:lnTo>
                <a:cubicBezTo>
                  <a:pt x="90053" y="81226"/>
                  <a:pt x="94797" y="78221"/>
                  <a:pt x="100712" y="75780"/>
                </a:cubicBezTo>
                <a:cubicBezTo>
                  <a:pt x="106628" y="73339"/>
                  <a:pt x="112121" y="72118"/>
                  <a:pt x="117192" y="72118"/>
                </a:cubicBezTo>
                <a:lnTo>
                  <a:pt x="162266" y="72118"/>
                </a:lnTo>
                <a:lnTo>
                  <a:pt x="162266" y="18029"/>
                </a:lnTo>
                <a:cubicBezTo>
                  <a:pt x="162266" y="13146"/>
                  <a:pt x="164050" y="8921"/>
                  <a:pt x="167618" y="5352"/>
                </a:cubicBezTo>
                <a:cubicBezTo>
                  <a:pt x="171187" y="1784"/>
                  <a:pt x="175412" y="0"/>
                  <a:pt x="180295" y="0"/>
                </a:cubicBezTo>
                <a:close/>
                <a:moveTo>
                  <a:pt x="117755" y="108177"/>
                </a:moveTo>
                <a:cubicBezTo>
                  <a:pt x="115314" y="108177"/>
                  <a:pt x="113248" y="109022"/>
                  <a:pt x="111557" y="110712"/>
                </a:cubicBezTo>
                <a:lnTo>
                  <a:pt x="56624" y="165646"/>
                </a:lnTo>
                <a:cubicBezTo>
                  <a:pt x="54934" y="167336"/>
                  <a:pt x="54089" y="169402"/>
                  <a:pt x="54089" y="171843"/>
                </a:cubicBezTo>
                <a:lnTo>
                  <a:pt x="54089" y="180294"/>
                </a:lnTo>
                <a:lnTo>
                  <a:pt x="162266" y="180294"/>
                </a:lnTo>
                <a:lnTo>
                  <a:pt x="162266" y="108177"/>
                </a:lnTo>
                <a:lnTo>
                  <a:pt x="117755" y="108177"/>
                </a:lnTo>
                <a:close/>
                <a:moveTo>
                  <a:pt x="126206" y="288471"/>
                </a:moveTo>
                <a:cubicBezTo>
                  <a:pt x="116440" y="288471"/>
                  <a:pt x="107990" y="292040"/>
                  <a:pt x="100852" y="299176"/>
                </a:cubicBezTo>
                <a:cubicBezTo>
                  <a:pt x="93716" y="306313"/>
                  <a:pt x="90148" y="314764"/>
                  <a:pt x="90148" y="324530"/>
                </a:cubicBezTo>
                <a:cubicBezTo>
                  <a:pt x="90148" y="334296"/>
                  <a:pt x="93716" y="342747"/>
                  <a:pt x="100852" y="349884"/>
                </a:cubicBezTo>
                <a:cubicBezTo>
                  <a:pt x="107990" y="357021"/>
                  <a:pt x="116440" y="360589"/>
                  <a:pt x="126206" y="360589"/>
                </a:cubicBezTo>
                <a:cubicBezTo>
                  <a:pt x="135973" y="360589"/>
                  <a:pt x="144424" y="357021"/>
                  <a:pt x="151560" y="349884"/>
                </a:cubicBezTo>
                <a:cubicBezTo>
                  <a:pt x="158697" y="342747"/>
                  <a:pt x="162266" y="334296"/>
                  <a:pt x="162266" y="324530"/>
                </a:cubicBezTo>
                <a:cubicBezTo>
                  <a:pt x="162266" y="314764"/>
                  <a:pt x="158697" y="306313"/>
                  <a:pt x="151560" y="299176"/>
                </a:cubicBezTo>
                <a:cubicBezTo>
                  <a:pt x="144424" y="292040"/>
                  <a:pt x="135973" y="288471"/>
                  <a:pt x="126206" y="288471"/>
                </a:cubicBezTo>
                <a:close/>
                <a:moveTo>
                  <a:pt x="378619" y="288471"/>
                </a:moveTo>
                <a:cubicBezTo>
                  <a:pt x="368853" y="288471"/>
                  <a:pt x="360401" y="292040"/>
                  <a:pt x="353265" y="299176"/>
                </a:cubicBezTo>
                <a:cubicBezTo>
                  <a:pt x="346128" y="306313"/>
                  <a:pt x="342561" y="314764"/>
                  <a:pt x="342561" y="324530"/>
                </a:cubicBezTo>
                <a:cubicBezTo>
                  <a:pt x="342561" y="334296"/>
                  <a:pt x="346128" y="342747"/>
                  <a:pt x="353265" y="349884"/>
                </a:cubicBezTo>
                <a:cubicBezTo>
                  <a:pt x="360401" y="357021"/>
                  <a:pt x="368853" y="360589"/>
                  <a:pt x="378619" y="360589"/>
                </a:cubicBezTo>
                <a:cubicBezTo>
                  <a:pt x="388385" y="360589"/>
                  <a:pt x="396837" y="357021"/>
                  <a:pt x="403973" y="349884"/>
                </a:cubicBezTo>
                <a:cubicBezTo>
                  <a:pt x="411110" y="342747"/>
                  <a:pt x="414678" y="334296"/>
                  <a:pt x="414678" y="324530"/>
                </a:cubicBezTo>
                <a:cubicBezTo>
                  <a:pt x="414678" y="314764"/>
                  <a:pt x="411110" y="306313"/>
                  <a:pt x="403973" y="299176"/>
                </a:cubicBezTo>
                <a:cubicBezTo>
                  <a:pt x="396837" y="292040"/>
                  <a:pt x="388385" y="288471"/>
                  <a:pt x="378619" y="288471"/>
                </a:cubicBezTo>
                <a:close/>
              </a:path>
            </a:pathLst>
          </a:cu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1" name="図プレースホルダー 36"/>
          <p:cNvPicPr>
            <a:picLocks noChangeAspect="1"/>
          </p:cNvPicPr>
          <p:nvPr/>
        </p:nvPicPr>
        <p:blipFill>
          <a:blip r:embed="rId1" cstate="print">
            <a:duotone>
              <a:prstClr val="black"/>
              <a:srgbClr val="C0504D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" b="126"/>
          <a:stretch>
            <a:fillRect/>
          </a:stretch>
        </p:blipFill>
        <p:spPr>
          <a:xfrm>
            <a:off x="3523840" y="2173975"/>
            <a:ext cx="424310" cy="424310"/>
          </a:xfrm>
          <a:prstGeom prst="rect">
            <a:avLst/>
          </a:prstGeom>
        </p:spPr>
      </p:pic>
      <p:pic>
        <p:nvPicPr>
          <p:cNvPr id="122" name="図プレースホルダー 26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00236" y="5217476"/>
            <a:ext cx="371764" cy="371764"/>
          </a:xfrm>
          <a:prstGeom prst="rect">
            <a:avLst/>
          </a:prstGeom>
        </p:spPr>
      </p:pic>
      <p:pic>
        <p:nvPicPr>
          <p:cNvPr id="123" name="図プレースホルダー 34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66317" y="5805264"/>
            <a:ext cx="341787" cy="3417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会员信息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51520" y="1772816"/>
            <a:ext cx="871296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根据行业不同，增加所属行业的自有特性</a:t>
            </a:r>
            <a:r>
              <a:rPr lang="en-US" altLang="zh-CN" dirty="0" smtClean="0">
                <a:latin typeface="幼圆" panose="02010509060101010101" pitchFamily="49" charset="-122"/>
                <a:ea typeface="幼圆" panose="02010509060101010101" pitchFamily="49" charset="-122"/>
              </a:rPr>
              <a:t>,</a:t>
            </a: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也可以自定义行业特性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350668"/>
            <a:ext cx="6448425" cy="378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383278"/>
            <a:ext cx="6353175" cy="4214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636912"/>
            <a:ext cx="6496050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854" y="2947264"/>
            <a:ext cx="64008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会员销售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sp>
        <p:nvSpPr>
          <p:cNvPr id="59" name="圆角矩形 58"/>
          <p:cNvSpPr/>
          <p:nvPr/>
        </p:nvSpPr>
        <p:spPr>
          <a:xfrm>
            <a:off x="3463345" y="2092800"/>
            <a:ext cx="1317625" cy="503237"/>
          </a:xfrm>
          <a:prstGeom prst="roundRect">
            <a:avLst/>
          </a:prstGeom>
          <a:solidFill>
            <a:srgbClr val="095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订单终止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60" name="圆角矩形 59"/>
          <p:cNvSpPr/>
          <p:nvPr/>
        </p:nvSpPr>
        <p:spPr>
          <a:xfrm>
            <a:off x="5918670" y="2103930"/>
            <a:ext cx="1317625" cy="503237"/>
          </a:xfrm>
          <a:prstGeom prst="roundRect">
            <a:avLst/>
          </a:prstGeom>
          <a:solidFill>
            <a:srgbClr val="951F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会员结算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61" name="圆角矩形 60"/>
          <p:cNvSpPr/>
          <p:nvPr/>
        </p:nvSpPr>
        <p:spPr>
          <a:xfrm>
            <a:off x="5918671" y="3645843"/>
            <a:ext cx="1317625" cy="503237"/>
          </a:xfrm>
          <a:prstGeom prst="roundRect">
            <a:avLst/>
          </a:prstGeom>
          <a:solidFill>
            <a:srgbClr val="951F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往来账款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62" name="圆角矩形 61"/>
          <p:cNvSpPr/>
          <p:nvPr/>
        </p:nvSpPr>
        <p:spPr>
          <a:xfrm>
            <a:off x="3418773" y="3645843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销售查询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63" name="圆角矩形 62"/>
          <p:cNvSpPr/>
          <p:nvPr/>
        </p:nvSpPr>
        <p:spPr>
          <a:xfrm>
            <a:off x="1056630" y="4149080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会员退货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64" name="圆角矩形 63"/>
          <p:cNvSpPr/>
          <p:nvPr/>
        </p:nvSpPr>
        <p:spPr>
          <a:xfrm>
            <a:off x="1056629" y="3228886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会员销售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65" name="圆角矩形 64"/>
          <p:cNvSpPr/>
          <p:nvPr/>
        </p:nvSpPr>
        <p:spPr>
          <a:xfrm>
            <a:off x="1056630" y="2092800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会员订单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cxnSp>
        <p:nvCxnSpPr>
          <p:cNvPr id="67" name="直接箭头连接符 66"/>
          <p:cNvCxnSpPr>
            <a:stCxn id="65" idx="3"/>
            <a:endCxn id="59" idx="1"/>
          </p:cNvCxnSpPr>
          <p:nvPr/>
        </p:nvCxnSpPr>
        <p:spPr>
          <a:xfrm>
            <a:off x="2374255" y="2344419"/>
            <a:ext cx="1089090" cy="0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接箭头连接符 68"/>
          <p:cNvCxnSpPr>
            <a:stCxn id="65" idx="2"/>
            <a:endCxn id="64" idx="0"/>
          </p:cNvCxnSpPr>
          <p:nvPr/>
        </p:nvCxnSpPr>
        <p:spPr>
          <a:xfrm flipH="1">
            <a:off x="1715442" y="2596037"/>
            <a:ext cx="1" cy="632849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箭头连接符 70"/>
          <p:cNvCxnSpPr>
            <a:stCxn id="60" idx="2"/>
            <a:endCxn id="61" idx="0"/>
          </p:cNvCxnSpPr>
          <p:nvPr/>
        </p:nvCxnSpPr>
        <p:spPr>
          <a:xfrm>
            <a:off x="6577483" y="2607167"/>
            <a:ext cx="1" cy="1038676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箭头连接符 72"/>
          <p:cNvCxnSpPr>
            <a:stCxn id="61" idx="1"/>
            <a:endCxn id="62" idx="3"/>
          </p:cNvCxnSpPr>
          <p:nvPr/>
        </p:nvCxnSpPr>
        <p:spPr>
          <a:xfrm flipH="1">
            <a:off x="4736398" y="3897462"/>
            <a:ext cx="1182273" cy="0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肘形连接符 74"/>
          <p:cNvCxnSpPr>
            <a:stCxn id="64" idx="3"/>
            <a:endCxn id="62" idx="1"/>
          </p:cNvCxnSpPr>
          <p:nvPr/>
        </p:nvCxnSpPr>
        <p:spPr>
          <a:xfrm>
            <a:off x="2374254" y="3480505"/>
            <a:ext cx="1044519" cy="416957"/>
          </a:xfrm>
          <a:prstGeom prst="bentConnector3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肘形连接符 76"/>
          <p:cNvCxnSpPr>
            <a:stCxn id="63" idx="3"/>
            <a:endCxn id="62" idx="1"/>
          </p:cNvCxnSpPr>
          <p:nvPr/>
        </p:nvCxnSpPr>
        <p:spPr>
          <a:xfrm flipV="1">
            <a:off x="2374255" y="3897462"/>
            <a:ext cx="1044518" cy="503237"/>
          </a:xfrm>
          <a:prstGeom prst="bentConnector3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251520" y="4946887"/>
            <a:ext cx="8712968" cy="858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单独会员退货单，操作更加便捷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会员销售、退货可根据不同的积分规则同步计算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03548" y="836712"/>
            <a:ext cx="8136904" cy="947738"/>
            <a:chOff x="755576" y="836712"/>
            <a:chExt cx="8136904" cy="947738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8136904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sz="3600" b="1" dirty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门店通讯服务（SCS）</a:t>
              </a:r>
              <a:endParaRPr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26" name="Rectangle 3"/>
            <p:cNvSpPr>
              <a:spLocks noChangeArrowheads="1"/>
            </p:cNvSpPr>
            <p:nvPr/>
          </p:nvSpPr>
          <p:spPr bwMode="auto">
            <a:xfrm>
              <a:off x="3384166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23528" y="1841049"/>
            <a:ext cx="84969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专为应对大型、分布式、区域性应用系统和体系的 “开发、部署、管理、运维</a:t>
            </a:r>
            <a:r>
              <a:rPr lang="zh-CN" altLang="en-US" dirty="0" smtClean="0"/>
              <a:t>”</a:t>
            </a:r>
            <a:endParaRPr lang="zh-CN" altLang="en-US" dirty="0"/>
          </a:p>
        </p:txBody>
      </p:sp>
      <p:grpSp>
        <p:nvGrpSpPr>
          <p:cNvPr id="32" name="组合 31"/>
          <p:cNvGrpSpPr/>
          <p:nvPr/>
        </p:nvGrpSpPr>
        <p:grpSpPr>
          <a:xfrm>
            <a:off x="755576" y="2259985"/>
            <a:ext cx="6768752" cy="4337367"/>
            <a:chOff x="755576" y="2331993"/>
            <a:chExt cx="6768752" cy="4337367"/>
          </a:xfrm>
        </p:grpSpPr>
        <p:graphicFrame>
          <p:nvGraphicFramePr>
            <p:cNvPr id="33" name="图示 32"/>
            <p:cNvGraphicFramePr/>
            <p:nvPr/>
          </p:nvGraphicFramePr>
          <p:xfrm>
            <a:off x="1428328" y="2331993"/>
            <a:ext cx="6096000" cy="43373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" r:lo="rId2" r:qs="rId3" r:cs="rId4"/>
            </a:graphicData>
          </a:graphic>
        </p:graphicFrame>
        <p:sp>
          <p:nvSpPr>
            <p:cNvPr id="34" name="TextBox 33"/>
            <p:cNvSpPr txBox="1"/>
            <p:nvPr/>
          </p:nvSpPr>
          <p:spPr>
            <a:xfrm>
              <a:off x="755576" y="2682756"/>
              <a:ext cx="690880" cy="3749040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r>
                <a:rPr lang="zh-CN" altLang="en-US" sz="4000" dirty="0">
                  <a:latin typeface="华文隶书" panose="02010800040101010101" pitchFamily="2" charset="-122"/>
                  <a:ea typeface="华文隶书" panose="02010800040101010101" pitchFamily="2" charset="-122"/>
                </a:rPr>
                <a:t>门</a:t>
              </a:r>
              <a:endParaRPr lang="zh-CN" altLang="en-US" sz="4000" dirty="0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  <a:p>
              <a:r>
                <a:rPr lang="zh-CN" altLang="en-US" sz="4000" dirty="0">
                  <a:latin typeface="华文隶书" panose="02010800040101010101" pitchFamily="2" charset="-122"/>
                  <a:ea typeface="华文隶书" panose="02010800040101010101" pitchFamily="2" charset="-122"/>
                </a:rPr>
                <a:t>店</a:t>
              </a:r>
              <a:endParaRPr lang="zh-CN" altLang="en-US" sz="4000" dirty="0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  <a:p>
              <a:r>
                <a:rPr lang="zh-CN" altLang="en-US" sz="4000" dirty="0">
                  <a:latin typeface="华文隶书" panose="02010800040101010101" pitchFamily="2" charset="-122"/>
                  <a:ea typeface="华文隶书" panose="02010800040101010101" pitchFamily="2" charset="-122"/>
                </a:rPr>
                <a:t>通</a:t>
              </a:r>
              <a:endParaRPr lang="zh-CN" altLang="en-US" sz="4000" dirty="0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  <a:p>
              <a:r>
                <a:rPr lang="zh-CN" altLang="en-US" sz="4000" dirty="0">
                  <a:latin typeface="华文隶书" panose="02010800040101010101" pitchFamily="2" charset="-122"/>
                  <a:ea typeface="华文隶书" panose="02010800040101010101" pitchFamily="2" charset="-122"/>
                </a:rPr>
                <a:t>讯</a:t>
              </a:r>
              <a:endParaRPr lang="zh-CN" altLang="en-US" sz="4000" dirty="0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  <a:p>
              <a:r>
                <a:rPr lang="zh-CN" altLang="en-US" sz="4000" dirty="0">
                  <a:latin typeface="华文隶书" panose="02010800040101010101" pitchFamily="2" charset="-122"/>
                  <a:ea typeface="华文隶书" panose="02010800040101010101" pitchFamily="2" charset="-122"/>
                </a:rPr>
                <a:t>服</a:t>
              </a:r>
              <a:endParaRPr lang="zh-CN" altLang="en-US" sz="4000" dirty="0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  <a:p>
              <a:r>
                <a:rPr lang="zh-CN" altLang="en-US" sz="4000" dirty="0">
                  <a:latin typeface="华文隶书" panose="02010800040101010101" pitchFamily="2" charset="-122"/>
                  <a:ea typeface="华文隶书" panose="02010800040101010101" pitchFamily="2" charset="-122"/>
                </a:rPr>
                <a:t>务</a:t>
              </a:r>
              <a:endParaRPr lang="zh-CN" altLang="en-US" sz="4000" dirty="0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594556" y="2767534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幼圆" panose="02010509060101010101" pitchFamily="49" charset="-122"/>
                  <a:ea typeface="幼圆" panose="02010509060101010101" pitchFamily="49" charset="-122"/>
                </a:rPr>
                <a:t>保护</a:t>
              </a:r>
              <a:endParaRPr lang="zh-CN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978247" y="3818323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幼圆" panose="02010509060101010101" pitchFamily="49" charset="-122"/>
                  <a:ea typeface="幼圆" panose="02010509060101010101" pitchFamily="49" charset="-122"/>
                </a:rPr>
                <a:t>均衡</a:t>
              </a:r>
              <a:endParaRPr lang="zh-CN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978247" y="4797152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幼圆" panose="02010509060101010101" pitchFamily="49" charset="-122"/>
                  <a:ea typeface="幼圆" panose="02010509060101010101" pitchFamily="49" charset="-122"/>
                </a:rPr>
                <a:t>高效</a:t>
              </a:r>
              <a:endParaRPr lang="zh-CN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463933" y="5787655"/>
              <a:ext cx="8819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幼圆" panose="02010509060101010101" pitchFamily="49" charset="-122"/>
                  <a:ea typeface="幼圆" panose="02010509060101010101" pitchFamily="49" charset="-122"/>
                </a:rPr>
                <a:t>大数据</a:t>
              </a:r>
              <a:endParaRPr lang="zh-CN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项目储值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sp>
        <p:nvSpPr>
          <p:cNvPr id="6" name="圆角矩形 5"/>
          <p:cNvSpPr/>
          <p:nvPr/>
        </p:nvSpPr>
        <p:spPr>
          <a:xfrm>
            <a:off x="6062686" y="2565723"/>
            <a:ext cx="1821682" cy="503237"/>
          </a:xfrm>
          <a:prstGeom prst="roundRect">
            <a:avLst/>
          </a:prstGeom>
          <a:solidFill>
            <a:srgbClr val="951F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项目查询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6062687" y="3645843"/>
            <a:ext cx="1821681" cy="503237"/>
          </a:xfrm>
          <a:prstGeom prst="roundRect">
            <a:avLst/>
          </a:prstGeom>
          <a:solidFill>
            <a:srgbClr val="951F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项目使用说明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3418773" y="3228886"/>
            <a:ext cx="1729291" cy="503237"/>
          </a:xfrm>
          <a:prstGeom prst="roundRect">
            <a:avLst/>
          </a:prstGeom>
          <a:solidFill>
            <a:srgbClr val="095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前台项目消费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1043608" y="4365923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项目充值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1056629" y="3228886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项目维护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1056630" y="2092800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消费项目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cxnSp>
        <p:nvCxnSpPr>
          <p:cNvPr id="13" name="直接箭头连接符 12"/>
          <p:cNvCxnSpPr>
            <a:stCxn id="11" idx="2"/>
            <a:endCxn id="10" idx="0"/>
          </p:cNvCxnSpPr>
          <p:nvPr/>
        </p:nvCxnSpPr>
        <p:spPr>
          <a:xfrm flipH="1">
            <a:off x="1715442" y="2596037"/>
            <a:ext cx="1" cy="632849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>
            <a:stCxn id="10" idx="3"/>
            <a:endCxn id="8" idx="1"/>
          </p:cNvCxnSpPr>
          <p:nvPr/>
        </p:nvCxnSpPr>
        <p:spPr>
          <a:xfrm>
            <a:off x="2374254" y="3480505"/>
            <a:ext cx="1044519" cy="0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>
            <a:stCxn id="10" idx="2"/>
            <a:endCxn id="9" idx="0"/>
          </p:cNvCxnSpPr>
          <p:nvPr/>
        </p:nvCxnSpPr>
        <p:spPr>
          <a:xfrm flipH="1">
            <a:off x="1702421" y="3732123"/>
            <a:ext cx="13021" cy="633800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肘形连接符 26"/>
          <p:cNvCxnSpPr>
            <a:stCxn id="8" idx="3"/>
            <a:endCxn id="6" idx="1"/>
          </p:cNvCxnSpPr>
          <p:nvPr/>
        </p:nvCxnSpPr>
        <p:spPr>
          <a:xfrm flipV="1">
            <a:off x="5148064" y="2817342"/>
            <a:ext cx="914622" cy="663163"/>
          </a:xfrm>
          <a:prstGeom prst="bentConnector3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肘形连接符 28"/>
          <p:cNvCxnSpPr>
            <a:stCxn id="8" idx="3"/>
            <a:endCxn id="7" idx="1"/>
          </p:cNvCxnSpPr>
          <p:nvPr/>
        </p:nvCxnSpPr>
        <p:spPr>
          <a:xfrm>
            <a:off x="5148064" y="3480505"/>
            <a:ext cx="914623" cy="416957"/>
          </a:xfrm>
          <a:prstGeom prst="bentConnector3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肘形连接符 30"/>
          <p:cNvCxnSpPr>
            <a:stCxn id="9" idx="3"/>
            <a:endCxn id="8" idx="2"/>
          </p:cNvCxnSpPr>
          <p:nvPr/>
        </p:nvCxnSpPr>
        <p:spPr>
          <a:xfrm flipV="1">
            <a:off x="2361233" y="3732123"/>
            <a:ext cx="1922186" cy="885419"/>
          </a:xfrm>
          <a:prstGeom prst="bentConnector2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51520" y="4869160"/>
            <a:ext cx="87129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主要用于会员的预付费按次消费项目</a:t>
            </a:r>
            <a:endParaRPr lang="en-US" altLang="zh-CN" dirty="0" smtClean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使用范围示例：</a:t>
            </a:r>
            <a:endParaRPr lang="en-US" altLang="zh-CN" dirty="0" smtClean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lvl="1">
              <a:lnSpc>
                <a:spcPct val="150000"/>
              </a:lnSpc>
              <a:buClr>
                <a:srgbClr val="D76C58"/>
              </a:buClr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母</a:t>
            </a: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婴店：婴儿洗澡、游泳等服务项目</a:t>
            </a:r>
            <a:endParaRPr lang="en-US" altLang="zh-CN" dirty="0" smtClean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lvl="1">
              <a:lnSpc>
                <a:spcPct val="150000"/>
              </a:lnSpc>
              <a:buClr>
                <a:srgbClr val="D76C58"/>
              </a:buClr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化妆品店：修眉、美甲、美容等服务项目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会员回访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sp>
        <p:nvSpPr>
          <p:cNvPr id="5" name="圆角矩形 4"/>
          <p:cNvSpPr/>
          <p:nvPr/>
        </p:nvSpPr>
        <p:spPr>
          <a:xfrm>
            <a:off x="3726880" y="3813618"/>
            <a:ext cx="1317625" cy="503237"/>
          </a:xfrm>
          <a:prstGeom prst="roundRect">
            <a:avLst/>
          </a:prstGeom>
          <a:solidFill>
            <a:srgbClr val="095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筛选会员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6114443" y="4400273"/>
            <a:ext cx="1317625" cy="503237"/>
          </a:xfrm>
          <a:prstGeom prst="roundRect">
            <a:avLst/>
          </a:prstGeom>
          <a:solidFill>
            <a:srgbClr val="951F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回访监督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6134695" y="5445224"/>
            <a:ext cx="1317625" cy="503237"/>
          </a:xfrm>
          <a:prstGeom prst="roundRect">
            <a:avLst/>
          </a:prstGeom>
          <a:solidFill>
            <a:srgbClr val="951F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回访分析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3726880" y="5086003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回访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1272653" y="5662067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确定回访时间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1272653" y="4597513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设置回访内容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1272653" y="3532960"/>
            <a:ext cx="1317625" cy="503237"/>
          </a:xfrm>
          <a:prstGeom prst="roundRect">
            <a:avLst/>
          </a:prstGeom>
          <a:solidFill>
            <a:srgbClr val="6CA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创建回访主题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cxnSp>
        <p:nvCxnSpPr>
          <p:cNvPr id="19" name="直接箭头连接符 18"/>
          <p:cNvCxnSpPr>
            <a:stCxn id="11" idx="2"/>
            <a:endCxn id="10" idx="0"/>
          </p:cNvCxnSpPr>
          <p:nvPr/>
        </p:nvCxnSpPr>
        <p:spPr>
          <a:xfrm>
            <a:off x="1931466" y="4036197"/>
            <a:ext cx="0" cy="561316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>
            <a:stCxn id="10" idx="2"/>
            <a:endCxn id="9" idx="0"/>
          </p:cNvCxnSpPr>
          <p:nvPr/>
        </p:nvCxnSpPr>
        <p:spPr>
          <a:xfrm>
            <a:off x="1931466" y="5100750"/>
            <a:ext cx="0" cy="561317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肘形连接符 22"/>
          <p:cNvCxnSpPr>
            <a:stCxn id="9" idx="3"/>
            <a:endCxn id="5" idx="1"/>
          </p:cNvCxnSpPr>
          <p:nvPr/>
        </p:nvCxnSpPr>
        <p:spPr>
          <a:xfrm flipV="1">
            <a:off x="2590278" y="4065237"/>
            <a:ext cx="1136602" cy="1848449"/>
          </a:xfrm>
          <a:prstGeom prst="bentConnector3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>
            <a:stCxn id="5" idx="2"/>
            <a:endCxn id="8" idx="0"/>
          </p:cNvCxnSpPr>
          <p:nvPr/>
        </p:nvCxnSpPr>
        <p:spPr>
          <a:xfrm>
            <a:off x="4385693" y="4316855"/>
            <a:ext cx="0" cy="769148"/>
          </a:xfrm>
          <a:prstGeom prst="straightConnector1">
            <a:avLst/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肘形连接符 28"/>
          <p:cNvCxnSpPr>
            <a:stCxn id="8" idx="2"/>
            <a:endCxn id="7" idx="2"/>
          </p:cNvCxnSpPr>
          <p:nvPr/>
        </p:nvCxnSpPr>
        <p:spPr>
          <a:xfrm rot="16200000" flipH="1">
            <a:off x="5409990" y="4564942"/>
            <a:ext cx="359221" cy="2407815"/>
          </a:xfrm>
          <a:prstGeom prst="bentConnector3">
            <a:avLst>
              <a:gd name="adj1" fmla="val 163638"/>
            </a:avLst>
          </a:prstGeom>
          <a:ln w="34925" cmpd="sng">
            <a:solidFill>
              <a:srgbClr val="1A596E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肘形连接符 39"/>
          <p:cNvCxnSpPr>
            <a:stCxn id="8" idx="3"/>
            <a:endCxn id="6" idx="1"/>
          </p:cNvCxnSpPr>
          <p:nvPr/>
        </p:nvCxnSpPr>
        <p:spPr>
          <a:xfrm flipV="1">
            <a:off x="5044505" y="4651892"/>
            <a:ext cx="1069938" cy="685730"/>
          </a:xfrm>
          <a:prstGeom prst="bentConnector3">
            <a:avLst/>
          </a:prstGeom>
          <a:ln>
            <a:solidFill>
              <a:schemeClr val="bg1">
                <a:lumMod val="85000"/>
              </a:schemeClr>
            </a:solidFill>
            <a:prstDash val="dash"/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51520" y="1940400"/>
            <a:ext cx="8712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会员互访，增加与会员间的互动，增强会员的受关注度。</a:t>
            </a:r>
            <a:endParaRPr lang="en-US" altLang="zh-CN" dirty="0" smtClean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15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回访的主题多样，可以有售后回访、使用回访、满意度调查等。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会员报表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sp>
        <p:nvSpPr>
          <p:cNvPr id="17" name="矩形 16"/>
          <p:cNvSpPr/>
          <p:nvPr/>
        </p:nvSpPr>
        <p:spPr>
          <a:xfrm>
            <a:off x="1097882" y="2564904"/>
            <a:ext cx="540000" cy="540000"/>
          </a:xfrm>
          <a:prstGeom prst="rect">
            <a:avLst/>
          </a:prstGeom>
          <a:solidFill>
            <a:srgbClr val="1B813E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01</a:t>
            </a:r>
            <a:endParaRPr lang="zh-CN" altLang="en-US" dirty="0"/>
          </a:p>
        </p:txBody>
      </p:sp>
      <p:sp>
        <p:nvSpPr>
          <p:cNvPr id="18" name="矩形 17"/>
          <p:cNvSpPr/>
          <p:nvPr/>
        </p:nvSpPr>
        <p:spPr>
          <a:xfrm>
            <a:off x="4932040" y="2564904"/>
            <a:ext cx="540000" cy="540000"/>
          </a:xfrm>
          <a:prstGeom prst="rect">
            <a:avLst/>
          </a:prstGeom>
          <a:solidFill>
            <a:srgbClr val="6CA122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02</a:t>
            </a:r>
            <a:endParaRPr lang="zh-CN" altLang="en-US" dirty="0"/>
          </a:p>
        </p:txBody>
      </p:sp>
      <p:sp>
        <p:nvSpPr>
          <p:cNvPr id="19" name="矩形 18"/>
          <p:cNvSpPr/>
          <p:nvPr/>
        </p:nvSpPr>
        <p:spPr>
          <a:xfrm>
            <a:off x="4932040" y="4761088"/>
            <a:ext cx="540000" cy="540000"/>
          </a:xfrm>
          <a:prstGeom prst="rect">
            <a:avLst/>
          </a:prstGeom>
          <a:solidFill>
            <a:srgbClr val="CA5287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06</a:t>
            </a:r>
            <a:endParaRPr lang="zh-CN" altLang="en-US" dirty="0"/>
          </a:p>
        </p:txBody>
      </p:sp>
      <p:sp>
        <p:nvSpPr>
          <p:cNvPr id="20" name="矩形 19"/>
          <p:cNvSpPr/>
          <p:nvPr/>
        </p:nvSpPr>
        <p:spPr>
          <a:xfrm>
            <a:off x="1097882" y="4761088"/>
            <a:ext cx="540000" cy="540000"/>
          </a:xfrm>
          <a:prstGeom prst="rect">
            <a:avLst/>
          </a:prstGeom>
          <a:solidFill>
            <a:srgbClr val="B03B25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05</a:t>
            </a:r>
            <a:endParaRPr lang="zh-CN" altLang="en-US" dirty="0"/>
          </a:p>
        </p:txBody>
      </p:sp>
      <p:sp>
        <p:nvSpPr>
          <p:cNvPr id="21" name="矩形 20"/>
          <p:cNvSpPr/>
          <p:nvPr/>
        </p:nvSpPr>
        <p:spPr>
          <a:xfrm>
            <a:off x="4932040" y="3662996"/>
            <a:ext cx="540000" cy="540000"/>
          </a:xfrm>
          <a:prstGeom prst="rect">
            <a:avLst/>
          </a:prstGeom>
          <a:solidFill>
            <a:srgbClr val="1A596E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04</a:t>
            </a:r>
            <a:endParaRPr lang="zh-CN" altLang="en-US" dirty="0"/>
          </a:p>
        </p:txBody>
      </p:sp>
      <p:sp>
        <p:nvSpPr>
          <p:cNvPr id="22" name="矩形 21"/>
          <p:cNvSpPr/>
          <p:nvPr/>
        </p:nvSpPr>
        <p:spPr>
          <a:xfrm>
            <a:off x="1097882" y="3662996"/>
            <a:ext cx="540000" cy="540000"/>
          </a:xfrm>
          <a:prstGeom prst="rect">
            <a:avLst/>
          </a:prstGeom>
          <a:solidFill>
            <a:srgbClr val="951F53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03</a:t>
            </a:r>
            <a:endParaRPr lang="zh-CN" alt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763688" y="256490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会员消费查询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63688" y="366299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会员消费品牌分析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763688" y="476108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会员退货分析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80112" y="256490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会员储值查询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580112" y="366299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会员消费次数分析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580112" y="476108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会员流失分析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仓库管理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sp>
        <p:nvSpPr>
          <p:cNvPr id="5" name="矩形 4"/>
          <p:cNvSpPr/>
          <p:nvPr/>
        </p:nvSpPr>
        <p:spPr>
          <a:xfrm>
            <a:off x="1097882" y="2564904"/>
            <a:ext cx="540000" cy="540000"/>
          </a:xfrm>
          <a:prstGeom prst="rect">
            <a:avLst/>
          </a:prstGeom>
          <a:solidFill>
            <a:srgbClr val="1B813E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01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4932040" y="2564904"/>
            <a:ext cx="540000" cy="540000"/>
          </a:xfrm>
          <a:prstGeom prst="rect">
            <a:avLst/>
          </a:prstGeom>
          <a:solidFill>
            <a:srgbClr val="6CA122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02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4932040" y="4761088"/>
            <a:ext cx="540000" cy="540000"/>
          </a:xfrm>
          <a:prstGeom prst="rect">
            <a:avLst/>
          </a:prstGeom>
          <a:solidFill>
            <a:srgbClr val="CA5287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06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1097882" y="4761088"/>
            <a:ext cx="540000" cy="540000"/>
          </a:xfrm>
          <a:prstGeom prst="rect">
            <a:avLst/>
          </a:prstGeom>
          <a:solidFill>
            <a:srgbClr val="B03B25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05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4932040" y="3662996"/>
            <a:ext cx="540000" cy="540000"/>
          </a:xfrm>
          <a:prstGeom prst="rect">
            <a:avLst/>
          </a:prstGeom>
          <a:solidFill>
            <a:srgbClr val="1A596E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04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097882" y="3662996"/>
            <a:ext cx="540000" cy="540000"/>
          </a:xfrm>
          <a:prstGeom prst="rect">
            <a:avLst/>
          </a:prstGeom>
          <a:solidFill>
            <a:srgbClr val="951F53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03</a:t>
            </a:r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63688" y="256490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库存</a:t>
            </a: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盘点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63688" y="366299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成本价调整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63688" y="476108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库存异常告警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80112" y="256490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库存调整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80112" y="366299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库存查询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80112" y="476108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会员流失分析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仓库管理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51520" y="1940400"/>
            <a:ext cx="87129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支持盘点机、微</a:t>
            </a:r>
            <a:r>
              <a:rPr lang="en-US" altLang="zh-CN" dirty="0" smtClean="0">
                <a:latin typeface="幼圆" panose="02010509060101010101" pitchFamily="49" charset="-122"/>
                <a:ea typeface="幼圆" panose="02010509060101010101" pitchFamily="49" charset="-122"/>
              </a:rPr>
              <a:t>POS</a:t>
            </a: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，便利仓管人员移动办公；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库存积压报表，及时发现高库存商品，及时调整营运策略；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</a:rPr>
              <a:t>支持领用、报损、丢失统计分析；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成本异常时，可以通过成本调价单，及时做调整；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marL="285750" indent="-285750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库存异常告警，为采购提供数据依据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盘点流程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cxnSp>
        <p:nvCxnSpPr>
          <p:cNvPr id="121" name="AutoShape 25"/>
          <p:cNvCxnSpPr>
            <a:cxnSpLocks noChangeShapeType="1"/>
          </p:cNvCxnSpPr>
          <p:nvPr/>
        </p:nvCxnSpPr>
        <p:spPr bwMode="auto">
          <a:xfrm rot="5400000" flipH="1" flipV="1">
            <a:off x="2274565" y="3312667"/>
            <a:ext cx="3570287" cy="1998662"/>
          </a:xfrm>
          <a:prstGeom prst="bentConnector4">
            <a:avLst>
              <a:gd name="adj1" fmla="val -6403"/>
              <a:gd name="adj2" fmla="val 73394"/>
            </a:avLst>
          </a:prstGeom>
          <a:ln w="28575">
            <a:headEnd type="none" w="med" len="med"/>
            <a:tailEnd type="stealth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22" name="AutoShape 30"/>
          <p:cNvCxnSpPr>
            <a:cxnSpLocks noChangeShapeType="1"/>
          </p:cNvCxnSpPr>
          <p:nvPr/>
        </p:nvCxnSpPr>
        <p:spPr bwMode="auto">
          <a:xfrm>
            <a:off x="7256140" y="3684141"/>
            <a:ext cx="520700" cy="903288"/>
          </a:xfrm>
          <a:prstGeom prst="bentConnector2">
            <a:avLst/>
          </a:prstGeom>
          <a:ln w="28575">
            <a:headEnd type="none" w="med" len="med"/>
            <a:tailEnd type="stealth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23" name="AutoShape 34"/>
          <p:cNvCxnSpPr>
            <a:cxnSpLocks noChangeShapeType="1"/>
          </p:cNvCxnSpPr>
          <p:nvPr/>
        </p:nvCxnSpPr>
        <p:spPr bwMode="auto">
          <a:xfrm>
            <a:off x="2982590" y="2568129"/>
            <a:ext cx="6350" cy="287337"/>
          </a:xfrm>
          <a:prstGeom prst="straightConnector1">
            <a:avLst/>
          </a:prstGeom>
          <a:ln w="28575">
            <a:headEnd type="none" w="med" len="med"/>
            <a:tailEnd type="stealth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4" name="Text Box 35"/>
          <p:cNvSpPr txBox="1">
            <a:spLocks noChangeArrowheads="1"/>
          </p:cNvSpPr>
          <p:nvPr/>
        </p:nvSpPr>
        <p:spPr bwMode="auto">
          <a:xfrm>
            <a:off x="7452990" y="3342829"/>
            <a:ext cx="3603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1400" b="1">
                <a:latin typeface="Arial" panose="020B0604020202020204" pitchFamily="34" charset="0"/>
              </a:rPr>
              <a:t>是</a:t>
            </a:r>
            <a:endParaRPr lang="zh-CN" altLang="en-US" sz="1400" b="1">
              <a:latin typeface="Arial" panose="020B0604020202020204" pitchFamily="34" charset="0"/>
            </a:endParaRPr>
          </a:p>
        </p:txBody>
      </p:sp>
      <p:sp>
        <p:nvSpPr>
          <p:cNvPr id="125" name="Text Box 36"/>
          <p:cNvSpPr txBox="1">
            <a:spLocks noChangeArrowheads="1"/>
          </p:cNvSpPr>
          <p:nvPr/>
        </p:nvSpPr>
        <p:spPr bwMode="auto">
          <a:xfrm>
            <a:off x="5508303" y="4223891"/>
            <a:ext cx="3603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1400" b="1">
                <a:latin typeface="Arial" panose="020B0604020202020204" pitchFamily="34" charset="0"/>
              </a:rPr>
              <a:t>否</a:t>
            </a:r>
            <a:endParaRPr lang="zh-CN" altLang="en-US" sz="1400" b="1">
              <a:latin typeface="Arial" panose="020B0604020202020204" pitchFamily="34" charset="0"/>
            </a:endParaRPr>
          </a:p>
        </p:txBody>
      </p:sp>
      <p:cxnSp>
        <p:nvCxnSpPr>
          <p:cNvPr id="126" name="AutoShape 49"/>
          <p:cNvCxnSpPr>
            <a:cxnSpLocks noChangeShapeType="1"/>
          </p:cNvCxnSpPr>
          <p:nvPr/>
        </p:nvCxnSpPr>
        <p:spPr bwMode="auto">
          <a:xfrm>
            <a:off x="2988940" y="3433316"/>
            <a:ext cx="6350" cy="287338"/>
          </a:xfrm>
          <a:prstGeom prst="straightConnector1">
            <a:avLst/>
          </a:prstGeom>
          <a:ln w="28575">
            <a:headEnd type="none" w="med" len="med"/>
            <a:tailEnd type="stealth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27" name="AutoShape 50"/>
          <p:cNvCxnSpPr>
            <a:cxnSpLocks noChangeShapeType="1"/>
          </p:cNvCxnSpPr>
          <p:nvPr/>
        </p:nvCxnSpPr>
        <p:spPr bwMode="auto">
          <a:xfrm>
            <a:off x="2982590" y="4298504"/>
            <a:ext cx="6350" cy="287337"/>
          </a:xfrm>
          <a:prstGeom prst="straightConnector1">
            <a:avLst/>
          </a:prstGeom>
          <a:ln w="28575">
            <a:headEnd type="none" w="med" len="med"/>
            <a:tailEnd type="stealth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28" name="AutoShape 51"/>
          <p:cNvCxnSpPr>
            <a:cxnSpLocks noChangeShapeType="1"/>
          </p:cNvCxnSpPr>
          <p:nvPr/>
        </p:nvCxnSpPr>
        <p:spPr bwMode="auto">
          <a:xfrm>
            <a:off x="2982590" y="5162104"/>
            <a:ext cx="6350" cy="287337"/>
          </a:xfrm>
          <a:prstGeom prst="straightConnector1">
            <a:avLst/>
          </a:prstGeom>
          <a:ln w="28575">
            <a:headEnd type="none" w="med" len="med"/>
            <a:tailEnd type="stealth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29" name="AutoShape 55"/>
          <p:cNvCxnSpPr>
            <a:cxnSpLocks noChangeShapeType="1"/>
          </p:cNvCxnSpPr>
          <p:nvPr/>
        </p:nvCxnSpPr>
        <p:spPr bwMode="auto">
          <a:xfrm>
            <a:off x="5938515" y="5233541"/>
            <a:ext cx="1588" cy="431800"/>
          </a:xfrm>
          <a:prstGeom prst="straightConnector1">
            <a:avLst/>
          </a:prstGeom>
          <a:ln w="28575">
            <a:headEnd type="none" w="med" len="med"/>
            <a:tailEnd type="stealth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0" name="AutoShape 56"/>
          <p:cNvCxnSpPr>
            <a:cxnSpLocks noChangeShapeType="1"/>
          </p:cNvCxnSpPr>
          <p:nvPr/>
        </p:nvCxnSpPr>
        <p:spPr bwMode="auto">
          <a:xfrm flipH="1">
            <a:off x="5940897" y="2796693"/>
            <a:ext cx="793" cy="430287"/>
          </a:xfrm>
          <a:prstGeom prst="straightConnector1">
            <a:avLst/>
          </a:prstGeom>
          <a:ln w="28575">
            <a:headEnd type="none" w="med" len="med"/>
            <a:tailEnd type="stealth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1" name="AutoShape 57"/>
          <p:cNvCxnSpPr>
            <a:cxnSpLocks noChangeShapeType="1"/>
          </p:cNvCxnSpPr>
          <p:nvPr/>
        </p:nvCxnSpPr>
        <p:spPr bwMode="auto">
          <a:xfrm>
            <a:off x="5941690" y="4152454"/>
            <a:ext cx="0" cy="503237"/>
          </a:xfrm>
          <a:prstGeom prst="straightConnector1">
            <a:avLst/>
          </a:prstGeom>
          <a:ln w="28575">
            <a:headEnd type="none" w="med" len="med"/>
            <a:tailEnd type="stealth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2" name="AutoShape 63"/>
          <p:cNvCxnSpPr>
            <a:cxnSpLocks noChangeShapeType="1"/>
          </p:cNvCxnSpPr>
          <p:nvPr/>
        </p:nvCxnSpPr>
        <p:spPr bwMode="auto">
          <a:xfrm flipH="1" flipV="1">
            <a:off x="6876728" y="2533204"/>
            <a:ext cx="1655762" cy="2378075"/>
          </a:xfrm>
          <a:prstGeom prst="bentConnector3">
            <a:avLst>
              <a:gd name="adj1" fmla="val -13806"/>
            </a:avLst>
          </a:prstGeom>
          <a:ln w="28575">
            <a:headEnd type="none" w="med" len="med"/>
            <a:tailEnd type="stealth" w="lg" len="lg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3" name="AutoShape 69"/>
          <p:cNvSpPr>
            <a:spLocks noChangeArrowheads="1"/>
          </p:cNvSpPr>
          <p:nvPr/>
        </p:nvSpPr>
        <p:spPr bwMode="auto">
          <a:xfrm>
            <a:off x="323528" y="4225479"/>
            <a:ext cx="1349375" cy="600075"/>
          </a:xfrm>
          <a:prstGeom prst="wedgeRoundRectCallout">
            <a:avLst>
              <a:gd name="adj1" fmla="val 86472"/>
              <a:gd name="adj2" fmla="val 42329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609600" indent="-609600" algn="ctr"/>
            <a:r>
              <a:rPr lang="zh-CN" altLang="en-US" sz="1400" dirty="0"/>
              <a:t>完成后</a:t>
            </a:r>
            <a:r>
              <a:rPr lang="zh-CN" altLang="en-US" sz="1400" dirty="0" smtClean="0"/>
              <a:t>开放</a:t>
            </a:r>
            <a:endParaRPr lang="en-US" altLang="zh-CN" sz="1400" dirty="0" smtClean="0"/>
          </a:p>
          <a:p>
            <a:pPr marL="609600" indent="-609600"/>
            <a:r>
              <a:rPr lang="zh-CN" altLang="en-US" sz="1400" dirty="0" smtClean="0"/>
              <a:t>  库存业务</a:t>
            </a:r>
            <a:endParaRPr lang="zh-CN" altLang="en-US" sz="1400" dirty="0"/>
          </a:p>
        </p:txBody>
      </p:sp>
      <p:sp>
        <p:nvSpPr>
          <p:cNvPr id="134" name="圆角矩形 133"/>
          <p:cNvSpPr/>
          <p:nvPr/>
        </p:nvSpPr>
        <p:spPr>
          <a:xfrm>
            <a:off x="2177868" y="5449441"/>
            <a:ext cx="1674672" cy="64770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录入或导入盘点</a:t>
            </a:r>
            <a:r>
              <a:rPr lang="zh-CN" altLang="en-US" sz="12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</a:t>
            </a:r>
            <a:endParaRPr lang="zh-CN" altLang="en-US" sz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圆角矩形 134"/>
          <p:cNvSpPr/>
          <p:nvPr/>
        </p:nvSpPr>
        <p:spPr>
          <a:xfrm>
            <a:off x="5101179" y="5661619"/>
            <a:ext cx="1674672" cy="64770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关闭盘点号</a:t>
            </a:r>
            <a:endParaRPr lang="zh-CN" altLang="en-US" sz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圆角矩形 135"/>
          <p:cNvSpPr/>
          <p:nvPr/>
        </p:nvSpPr>
        <p:spPr>
          <a:xfrm>
            <a:off x="5068634" y="2207424"/>
            <a:ext cx="1808093" cy="64770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查询盘点汇总报表</a:t>
            </a:r>
            <a:endParaRPr lang="zh-CN" altLang="en-US" sz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盘点差异报表</a:t>
            </a:r>
            <a:endParaRPr lang="zh-CN" altLang="en-US" sz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圆角矩形 136"/>
          <p:cNvSpPr/>
          <p:nvPr/>
        </p:nvSpPr>
        <p:spPr>
          <a:xfrm>
            <a:off x="2123166" y="1920428"/>
            <a:ext cx="1674672" cy="64770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制订盘点计划</a:t>
            </a:r>
            <a:endParaRPr lang="zh-CN" altLang="en-US" sz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圆角矩形 137"/>
          <p:cNvSpPr/>
          <p:nvPr/>
        </p:nvSpPr>
        <p:spPr>
          <a:xfrm>
            <a:off x="1691160" y="2855466"/>
            <a:ext cx="2448842" cy="57785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盘点准备：补录并审核业务单据，暂停出入库业务，综合日结</a:t>
            </a:r>
            <a:endParaRPr lang="zh-CN" altLang="en-US" sz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9" name="圆角矩形 138"/>
          <p:cNvSpPr/>
          <p:nvPr/>
        </p:nvSpPr>
        <p:spPr>
          <a:xfrm>
            <a:off x="2177868" y="3727004"/>
            <a:ext cx="1674672" cy="58499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生成盘点批号</a:t>
            </a:r>
            <a:endParaRPr lang="zh-CN" altLang="en-US" sz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0" name="圆角矩形 139"/>
          <p:cNvSpPr/>
          <p:nvPr/>
        </p:nvSpPr>
        <p:spPr>
          <a:xfrm>
            <a:off x="2175721" y="4565547"/>
            <a:ext cx="1674672" cy="64770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手工或盘点机点货</a:t>
            </a:r>
            <a:endParaRPr lang="zh-CN" altLang="en-US" sz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1" name="AutoShape 69"/>
          <p:cNvSpPr>
            <a:spLocks noChangeArrowheads="1"/>
          </p:cNvSpPr>
          <p:nvPr/>
        </p:nvSpPr>
        <p:spPr bwMode="auto">
          <a:xfrm>
            <a:off x="342355" y="3505622"/>
            <a:ext cx="1349375" cy="600075"/>
          </a:xfrm>
          <a:prstGeom prst="wedgeRoundRectCallout">
            <a:avLst>
              <a:gd name="adj1" fmla="val 86472"/>
              <a:gd name="adj2" fmla="val 42329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609600" indent="-609600" algn="ctr"/>
            <a:r>
              <a:rPr lang="zh-CN" altLang="en-US" sz="1400" dirty="0" smtClean="0"/>
              <a:t>开始前限制</a:t>
            </a:r>
            <a:endParaRPr lang="en-US" altLang="zh-CN" sz="1400" dirty="0" smtClean="0"/>
          </a:p>
          <a:p>
            <a:pPr marL="609600" indent="-609600"/>
            <a:r>
              <a:rPr lang="zh-CN" altLang="en-US" sz="1400" dirty="0" smtClean="0"/>
              <a:t>  库存业务</a:t>
            </a:r>
            <a:endParaRPr lang="zh-CN" altLang="en-US" sz="1400" dirty="0"/>
          </a:p>
        </p:txBody>
      </p:sp>
      <p:sp>
        <p:nvSpPr>
          <p:cNvPr id="142" name="圆角矩形 141"/>
          <p:cNvSpPr/>
          <p:nvPr/>
        </p:nvSpPr>
        <p:spPr>
          <a:xfrm>
            <a:off x="5123319" y="4658071"/>
            <a:ext cx="1674672" cy="57547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盘点差异处理</a:t>
            </a:r>
            <a:endParaRPr lang="zh-CN" altLang="en-US" sz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3" name="矩形 142"/>
          <p:cNvSpPr/>
          <p:nvPr/>
        </p:nvSpPr>
        <p:spPr>
          <a:xfrm>
            <a:off x="7021190" y="4585742"/>
            <a:ext cx="1511300" cy="6423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补录或修改盘点单</a:t>
            </a:r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4" name="菱形 143"/>
          <p:cNvSpPr/>
          <p:nvPr/>
        </p:nvSpPr>
        <p:spPr>
          <a:xfrm>
            <a:off x="4655854" y="3239294"/>
            <a:ext cx="2592387" cy="914400"/>
          </a:xfrm>
          <a:prstGeom prst="diamon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查找差异原因</a:t>
            </a:r>
            <a:r>
              <a:rPr lang="en-US" altLang="zh-CN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判断是否有遗漏或录入</a:t>
            </a:r>
            <a:r>
              <a:rPr lang="zh-CN" altLang="en-US" sz="12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错误</a:t>
            </a:r>
            <a:endParaRPr lang="zh-CN" altLang="en-US" sz="12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结算管理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1322070" y="2060722"/>
            <a:ext cx="6300110" cy="3712698"/>
            <a:chOff x="1322070" y="2060722"/>
            <a:chExt cx="6300110" cy="3712698"/>
          </a:xfrm>
        </p:grpSpPr>
        <p:cxnSp>
          <p:nvCxnSpPr>
            <p:cNvPr id="14" name="肘形连接符 13"/>
            <p:cNvCxnSpPr>
              <a:endCxn id="12" idx="1"/>
            </p:cNvCxnSpPr>
            <p:nvPr/>
          </p:nvCxnSpPr>
          <p:spPr>
            <a:xfrm rot="16200000">
              <a:off x="1373505" y="3147842"/>
              <a:ext cx="572770" cy="233680"/>
            </a:xfrm>
            <a:prstGeom prst="bentConnector2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椭圆 4"/>
            <p:cNvSpPr/>
            <p:nvPr/>
          </p:nvSpPr>
          <p:spPr>
            <a:xfrm>
              <a:off x="1322070" y="3328670"/>
              <a:ext cx="1508400" cy="1508125"/>
            </a:xfrm>
            <a:prstGeom prst="ellipse">
              <a:avLst/>
            </a:prstGeom>
            <a:noFill/>
            <a:ln>
              <a:solidFill>
                <a:srgbClr val="9BBB40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椭圆 5"/>
            <p:cNvSpPr/>
            <p:nvPr/>
          </p:nvSpPr>
          <p:spPr>
            <a:xfrm>
              <a:off x="3718200" y="3328670"/>
              <a:ext cx="1508125" cy="1508125"/>
            </a:xfrm>
            <a:prstGeom prst="ellipse">
              <a:avLst/>
            </a:prstGeom>
            <a:noFill/>
            <a:ln>
              <a:solidFill>
                <a:srgbClr val="F26D64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8841D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椭圆 6"/>
            <p:cNvSpPr/>
            <p:nvPr/>
          </p:nvSpPr>
          <p:spPr>
            <a:xfrm>
              <a:off x="6114055" y="3328670"/>
              <a:ext cx="1508125" cy="1508125"/>
            </a:xfrm>
            <a:prstGeom prst="ellipse">
              <a:avLst/>
            </a:prstGeom>
            <a:noFill/>
            <a:ln>
              <a:solidFill>
                <a:srgbClr val="5EC6D3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1567180" y="3801110"/>
              <a:ext cx="1061085" cy="365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zh-CN"/>
                <a:t>客户</a:t>
              </a:r>
              <a:endParaRPr lang="zh-CN" altLang="zh-CN"/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3990340" y="3801110"/>
              <a:ext cx="1061085" cy="365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zh-CN"/>
                <a:t>供应商</a:t>
              </a:r>
              <a:endParaRPr lang="zh-CN" altLang="zh-CN"/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6358255" y="3801110"/>
              <a:ext cx="1061085" cy="365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zh-CN"/>
                <a:t>加盟商</a:t>
              </a:r>
              <a:endParaRPr lang="zh-CN" altLang="zh-CN"/>
            </a:p>
          </p:txBody>
        </p:sp>
        <p:sp>
          <p:nvSpPr>
            <p:cNvPr id="11" name="圆角矩形 10"/>
            <p:cNvSpPr/>
            <p:nvPr/>
          </p:nvSpPr>
          <p:spPr>
            <a:xfrm>
              <a:off x="1776730" y="2060722"/>
              <a:ext cx="935990" cy="432435"/>
            </a:xfrm>
            <a:prstGeom prst="roundRect">
              <a:avLst/>
            </a:prstGeom>
            <a:solidFill>
              <a:srgbClr val="9BBB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zh-CN" altLang="en-US" sz="1400">
                  <a:sym typeface="+mn-ea"/>
                </a:rPr>
                <a:t>预付款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12" name="圆角矩形 11"/>
            <p:cNvSpPr/>
            <p:nvPr/>
          </p:nvSpPr>
          <p:spPr>
            <a:xfrm>
              <a:off x="1776730" y="2690007"/>
              <a:ext cx="935990" cy="432435"/>
            </a:xfrm>
            <a:prstGeom prst="roundRect">
              <a:avLst/>
            </a:prstGeom>
            <a:solidFill>
              <a:srgbClr val="9BBB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zh-CN" altLang="en-US" sz="1400">
                  <a:sym typeface="+mn-ea"/>
                </a:rPr>
                <a:t>费用</a:t>
              </a:r>
              <a:endParaRPr lang="zh-CN" altLang="en-US" sz="1400">
                <a:sym typeface="+mn-ea"/>
              </a:endParaRPr>
            </a:p>
          </p:txBody>
        </p:sp>
        <p:cxnSp>
          <p:nvCxnSpPr>
            <p:cNvPr id="13" name="肘形连接符 12"/>
            <p:cNvCxnSpPr>
              <a:endCxn id="11" idx="1"/>
            </p:cNvCxnSpPr>
            <p:nvPr/>
          </p:nvCxnSpPr>
          <p:spPr>
            <a:xfrm rot="16200000">
              <a:off x="1058863" y="2833200"/>
              <a:ext cx="1202055" cy="233680"/>
            </a:xfrm>
            <a:prstGeom prst="bentConnector2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圆角矩形 14"/>
            <p:cNvSpPr/>
            <p:nvPr/>
          </p:nvSpPr>
          <p:spPr>
            <a:xfrm>
              <a:off x="1776730" y="5335905"/>
              <a:ext cx="935990" cy="432435"/>
            </a:xfrm>
            <a:prstGeom prst="roundRect">
              <a:avLst/>
            </a:prstGeom>
            <a:solidFill>
              <a:srgbClr val="9BBB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/>
                <a:t>往来</a:t>
              </a:r>
              <a:endParaRPr lang="zh-CN" altLang="en-US" sz="1400"/>
            </a:p>
            <a:p>
              <a:pPr algn="ctr"/>
              <a:r>
                <a:rPr lang="zh-CN" altLang="en-US" sz="1400"/>
                <a:t>账款</a:t>
              </a:r>
              <a:endParaRPr lang="zh-CN" altLang="en-US" sz="1400"/>
            </a:p>
          </p:txBody>
        </p:sp>
        <p:cxnSp>
          <p:nvCxnSpPr>
            <p:cNvPr id="16" name="肘形连接符 15"/>
            <p:cNvCxnSpPr>
              <a:stCxn id="5" idx="3"/>
              <a:endCxn id="15" idx="1"/>
            </p:cNvCxnSpPr>
            <p:nvPr/>
          </p:nvCxnSpPr>
          <p:spPr>
            <a:xfrm rot="5400000" flipV="1">
              <a:off x="1191578" y="5039043"/>
              <a:ext cx="936625" cy="233680"/>
            </a:xfrm>
            <a:prstGeom prst="bentConnector2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圆角矩形 18"/>
            <p:cNvSpPr/>
            <p:nvPr/>
          </p:nvSpPr>
          <p:spPr>
            <a:xfrm>
              <a:off x="4159250" y="2125980"/>
              <a:ext cx="935990" cy="432435"/>
            </a:xfrm>
            <a:prstGeom prst="roundRect">
              <a:avLst/>
            </a:prstGeom>
            <a:solidFill>
              <a:srgbClr val="F26D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zh-CN" altLang="en-US" sz="1400">
                  <a:sym typeface="+mn-ea"/>
                </a:rPr>
                <a:t>预付款</a:t>
              </a:r>
              <a:endParaRPr lang="zh-CN" altLang="en-US" sz="1400">
                <a:sym typeface="+mn-ea"/>
              </a:endParaRPr>
            </a:p>
          </p:txBody>
        </p:sp>
        <p:sp>
          <p:nvSpPr>
            <p:cNvPr id="20" name="圆角矩形 19"/>
            <p:cNvSpPr/>
            <p:nvPr/>
          </p:nvSpPr>
          <p:spPr>
            <a:xfrm>
              <a:off x="4159250" y="2753995"/>
              <a:ext cx="935990" cy="432435"/>
            </a:xfrm>
            <a:prstGeom prst="roundRect">
              <a:avLst/>
            </a:prstGeom>
            <a:solidFill>
              <a:srgbClr val="F26D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zh-CN" altLang="en-US" sz="1400">
                  <a:sym typeface="+mn-ea"/>
                </a:rPr>
                <a:t>费用</a:t>
              </a:r>
              <a:endParaRPr lang="zh-CN" altLang="en-US" sz="1400">
                <a:sym typeface="+mn-ea"/>
              </a:endParaRPr>
            </a:p>
          </p:txBody>
        </p:sp>
        <p:cxnSp>
          <p:nvCxnSpPr>
            <p:cNvPr id="21" name="肘形连接符 20"/>
            <p:cNvCxnSpPr/>
            <p:nvPr/>
          </p:nvCxnSpPr>
          <p:spPr>
            <a:xfrm rot="16200000">
              <a:off x="3441383" y="2825433"/>
              <a:ext cx="1202055" cy="233680"/>
            </a:xfrm>
            <a:prstGeom prst="bentConnector2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肘形连接符 21"/>
            <p:cNvCxnSpPr/>
            <p:nvPr/>
          </p:nvCxnSpPr>
          <p:spPr>
            <a:xfrm rot="16200000">
              <a:off x="3756025" y="3140075"/>
              <a:ext cx="572770" cy="233680"/>
            </a:xfrm>
            <a:prstGeom prst="bentConnector2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圆角矩形 22"/>
            <p:cNvSpPr/>
            <p:nvPr/>
          </p:nvSpPr>
          <p:spPr>
            <a:xfrm>
              <a:off x="4159250" y="5329555"/>
              <a:ext cx="935990" cy="432435"/>
            </a:xfrm>
            <a:prstGeom prst="roundRect">
              <a:avLst/>
            </a:prstGeom>
            <a:solidFill>
              <a:srgbClr val="F26D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/>
                <a:t>往来</a:t>
              </a:r>
              <a:endParaRPr lang="zh-CN" altLang="en-US" sz="1400"/>
            </a:p>
            <a:p>
              <a:pPr algn="ctr"/>
              <a:r>
                <a:rPr lang="zh-CN" altLang="en-US" sz="1400"/>
                <a:t>账款</a:t>
              </a:r>
              <a:endParaRPr lang="zh-CN" altLang="en-US" sz="1400"/>
            </a:p>
          </p:txBody>
        </p:sp>
        <p:cxnSp>
          <p:nvCxnSpPr>
            <p:cNvPr id="24" name="肘形连接符 23"/>
            <p:cNvCxnSpPr/>
            <p:nvPr/>
          </p:nvCxnSpPr>
          <p:spPr>
            <a:xfrm rot="5400000" flipV="1">
              <a:off x="3574098" y="4960938"/>
              <a:ext cx="936625" cy="233680"/>
            </a:xfrm>
            <a:prstGeom prst="bentConnector2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圆角矩形 27"/>
            <p:cNvSpPr/>
            <p:nvPr/>
          </p:nvSpPr>
          <p:spPr>
            <a:xfrm>
              <a:off x="6614160" y="2251222"/>
              <a:ext cx="935990" cy="432435"/>
            </a:xfrm>
            <a:prstGeom prst="roundRect">
              <a:avLst/>
            </a:prstGeom>
            <a:solidFill>
              <a:srgbClr val="5EC6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zh-CN" altLang="en-US" sz="1400">
                  <a:sym typeface="+mn-ea"/>
                </a:rPr>
                <a:t>费用</a:t>
              </a:r>
              <a:endParaRPr lang="zh-CN" altLang="en-US" sz="1400">
                <a:sym typeface="+mn-ea"/>
              </a:endParaRPr>
            </a:p>
          </p:txBody>
        </p:sp>
        <p:cxnSp>
          <p:nvCxnSpPr>
            <p:cNvPr id="30" name="肘形连接符 29"/>
            <p:cNvCxnSpPr>
              <a:endCxn id="28" idx="1"/>
            </p:cNvCxnSpPr>
            <p:nvPr/>
          </p:nvCxnSpPr>
          <p:spPr>
            <a:xfrm rot="16200000">
              <a:off x="5975985" y="2907812"/>
              <a:ext cx="1006475" cy="269875"/>
            </a:xfrm>
            <a:prstGeom prst="bentConnector2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圆角矩形 30"/>
            <p:cNvSpPr/>
            <p:nvPr/>
          </p:nvSpPr>
          <p:spPr>
            <a:xfrm>
              <a:off x="6588760" y="5340985"/>
              <a:ext cx="935990" cy="432435"/>
            </a:xfrm>
            <a:prstGeom prst="roundRect">
              <a:avLst/>
            </a:prstGeom>
            <a:solidFill>
              <a:srgbClr val="5EC6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400"/>
                <a:t>往来账款</a:t>
              </a:r>
              <a:endParaRPr lang="zh-CN" altLang="en-US" sz="1400"/>
            </a:p>
          </p:txBody>
        </p:sp>
        <p:cxnSp>
          <p:nvCxnSpPr>
            <p:cNvPr id="32" name="肘形连接符 31"/>
            <p:cNvCxnSpPr/>
            <p:nvPr/>
          </p:nvCxnSpPr>
          <p:spPr>
            <a:xfrm rot="5400000" flipV="1">
              <a:off x="6003608" y="4972368"/>
              <a:ext cx="936625" cy="233680"/>
            </a:xfrm>
            <a:prstGeom prst="bentConnector2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配送管理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sp>
        <p:nvSpPr>
          <p:cNvPr id="71721" name="Text Box 13"/>
          <p:cNvSpPr txBox="1"/>
          <p:nvPr/>
        </p:nvSpPr>
        <p:spPr>
          <a:xfrm>
            <a:off x="250825" y="3528695"/>
            <a:ext cx="1392555" cy="480695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>
            <a:spAutoFit/>
          </a:bodyPr>
          <a:lstStyle/>
          <a:p>
            <a:pPr lvl="0" algn="ctr" eaLnBrk="1" hangingPunct="1">
              <a:lnSpc>
                <a:spcPct val="85000"/>
              </a:lnSpc>
            </a:pPr>
            <a:r>
              <a:rPr lang="zh-CN" altLang="en-US" dirty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自动配送</a:t>
            </a:r>
            <a:endParaRPr lang="zh-CN" altLang="en-US" dirty="0">
              <a:solidFill>
                <a:schemeClr val="bg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lvl="0" algn="ctr" eaLnBrk="1" hangingPunct="1">
              <a:lnSpc>
                <a:spcPct val="85000"/>
              </a:lnSpc>
            </a:pPr>
            <a:endParaRPr lang="zh-CN" altLang="en-US" dirty="0">
              <a:solidFill>
                <a:schemeClr val="bg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1709" name="Text Box 37"/>
          <p:cNvSpPr txBox="1"/>
          <p:nvPr/>
        </p:nvSpPr>
        <p:spPr>
          <a:xfrm>
            <a:off x="5535295" y="5949950"/>
            <a:ext cx="1078230" cy="23495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ctr">
            <a:spAutoFit/>
          </a:bodyPr>
          <a:lstStyle/>
          <a:p>
            <a:pPr lvl="0" algn="ctr" eaLnBrk="1" hangingPunct="1">
              <a:lnSpc>
                <a:spcPct val="85000"/>
              </a:lnSpc>
            </a:pPr>
            <a:r>
              <a:rPr lang="zh-CN" altLang="en-US" dirty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状态跟踪</a:t>
            </a:r>
            <a:endParaRPr lang="zh-CN" altLang="en-US" dirty="0">
              <a:solidFill>
                <a:schemeClr val="bg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671830" y="2108200"/>
            <a:ext cx="7955915" cy="4200525"/>
            <a:chOff x="1058" y="3320"/>
            <a:chExt cx="12529" cy="6615"/>
          </a:xfrm>
        </p:grpSpPr>
        <p:sp>
          <p:nvSpPr>
            <p:cNvPr id="11" name="圆角矩形 10"/>
            <p:cNvSpPr/>
            <p:nvPr/>
          </p:nvSpPr>
          <p:spPr>
            <a:xfrm>
              <a:off x="1058" y="3320"/>
              <a:ext cx="2075" cy="792"/>
            </a:xfrm>
            <a:prstGeom prst="roundRect">
              <a:avLst/>
            </a:prstGeom>
            <a:solidFill>
              <a:srgbClr val="6CA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zh-CN" sz="1600" dirty="0">
                  <a:latin typeface="幼圆" panose="02010509060101010101" pitchFamily="49" charset="-122"/>
                  <a:ea typeface="幼圆" panose="02010509060101010101" pitchFamily="49" charset="-122"/>
                </a:rPr>
                <a:t>门店要货</a:t>
              </a:r>
              <a:endParaRPr lang="zh-CN" altLang="zh-CN" sz="1600" dirty="0"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5" name="圆角矩形 4"/>
            <p:cNvSpPr/>
            <p:nvPr/>
          </p:nvSpPr>
          <p:spPr>
            <a:xfrm>
              <a:off x="1058" y="5613"/>
              <a:ext cx="2075" cy="792"/>
            </a:xfrm>
            <a:prstGeom prst="roundRect">
              <a:avLst/>
            </a:prstGeom>
            <a:solidFill>
              <a:srgbClr val="6CA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zh-CN" altLang="zh-CN" sz="1600" dirty="0">
                  <a:latin typeface="幼圆" panose="02010509060101010101" pitchFamily="49" charset="-122"/>
                  <a:ea typeface="幼圆" panose="02010509060101010101" pitchFamily="49" charset="-122"/>
                  <a:sym typeface="+mn-ea"/>
                </a:rPr>
                <a:t>自动配送</a:t>
              </a:r>
              <a:endParaRPr lang="zh-CN" altLang="zh-CN" sz="1600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endParaRPr>
            </a:p>
            <a:p>
              <a:pPr lvl="0" algn="ctr"/>
              <a:r>
                <a:rPr lang="zh-CN" altLang="zh-CN" sz="1600" dirty="0">
                  <a:latin typeface="幼圆" panose="02010509060101010101" pitchFamily="49" charset="-122"/>
                  <a:ea typeface="幼圆" panose="02010509060101010101" pitchFamily="49" charset="-122"/>
                  <a:sym typeface="+mn-ea"/>
                </a:rPr>
                <a:t>处理</a:t>
              </a:r>
              <a:endParaRPr lang="zh-CN" altLang="zh-CN" sz="1600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endParaRPr>
            </a:p>
          </p:txBody>
        </p:sp>
        <p:sp>
          <p:nvSpPr>
            <p:cNvPr id="6" name="圆角矩形 5"/>
            <p:cNvSpPr/>
            <p:nvPr/>
          </p:nvSpPr>
          <p:spPr>
            <a:xfrm>
              <a:off x="3845" y="5613"/>
              <a:ext cx="2075" cy="792"/>
            </a:xfrm>
            <a:prstGeom prst="roundRect">
              <a:avLst/>
            </a:prstGeom>
            <a:solidFill>
              <a:srgbClr val="6CA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zh-CN" altLang="zh-CN" sz="1600" dirty="0">
                  <a:latin typeface="幼圆" panose="02010509060101010101" pitchFamily="49" charset="-122"/>
                  <a:ea typeface="幼圆" panose="02010509060101010101" pitchFamily="49" charset="-122"/>
                  <a:sym typeface="+mn-ea"/>
                </a:rPr>
                <a:t>直配订单</a:t>
              </a:r>
              <a:endParaRPr lang="zh-CN" altLang="zh-CN" sz="1600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endParaRPr>
            </a:p>
          </p:txBody>
        </p:sp>
        <p:sp>
          <p:nvSpPr>
            <p:cNvPr id="7" name="圆角矩形 6"/>
            <p:cNvSpPr/>
            <p:nvPr/>
          </p:nvSpPr>
          <p:spPr>
            <a:xfrm>
              <a:off x="3845" y="8193"/>
              <a:ext cx="2075" cy="792"/>
            </a:xfrm>
            <a:prstGeom prst="roundRect">
              <a:avLst/>
            </a:prstGeom>
            <a:solidFill>
              <a:srgbClr val="6CA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zh-CN" altLang="zh-CN" sz="1600" dirty="0">
                  <a:latin typeface="幼圆" panose="02010509060101010101" pitchFamily="49" charset="-122"/>
                  <a:ea typeface="幼圆" panose="02010509060101010101" pitchFamily="49" charset="-122"/>
                  <a:sym typeface="+mn-ea"/>
                </a:rPr>
                <a:t>店间直调申请</a:t>
              </a:r>
              <a:endParaRPr lang="zh-CN" altLang="zh-CN" sz="1600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endParaRPr>
            </a:p>
          </p:txBody>
        </p:sp>
        <p:sp>
          <p:nvSpPr>
            <p:cNvPr id="8" name="圆角矩形 7"/>
            <p:cNvSpPr/>
            <p:nvPr/>
          </p:nvSpPr>
          <p:spPr>
            <a:xfrm>
              <a:off x="7460" y="6357"/>
              <a:ext cx="2075" cy="792"/>
            </a:xfrm>
            <a:prstGeom prst="roundRect">
              <a:avLst/>
            </a:prstGeom>
            <a:solidFill>
              <a:srgbClr val="6CA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zh-CN" altLang="zh-CN" sz="1600" dirty="0">
                  <a:latin typeface="幼圆" panose="02010509060101010101" pitchFamily="49" charset="-122"/>
                  <a:ea typeface="幼圆" panose="02010509060101010101" pitchFamily="49" charset="-122"/>
                  <a:sym typeface="+mn-ea"/>
                </a:rPr>
                <a:t>总部审核</a:t>
              </a:r>
              <a:endParaRPr lang="zh-CN" altLang="zh-CN" sz="1600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endParaRPr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7051" y="3778"/>
              <a:ext cx="2075" cy="792"/>
            </a:xfrm>
            <a:prstGeom prst="roundRect">
              <a:avLst/>
            </a:prstGeom>
            <a:solidFill>
              <a:srgbClr val="6CA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zh-CN" altLang="zh-CN" sz="1600" dirty="0">
                  <a:latin typeface="幼圆" panose="02010509060101010101" pitchFamily="49" charset="-122"/>
                  <a:ea typeface="幼圆" panose="02010509060101010101" pitchFamily="49" charset="-122"/>
                  <a:sym typeface="+mn-ea"/>
                </a:rPr>
                <a:t>订单状态</a:t>
              </a:r>
              <a:endParaRPr lang="zh-CN" altLang="zh-CN" sz="1600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endParaRPr>
            </a:p>
            <a:p>
              <a:pPr lvl="0" algn="ctr"/>
              <a:r>
                <a:rPr lang="zh-CN" altLang="zh-CN" sz="1600" dirty="0">
                  <a:latin typeface="幼圆" panose="02010509060101010101" pitchFamily="49" charset="-122"/>
                  <a:ea typeface="幼圆" panose="02010509060101010101" pitchFamily="49" charset="-122"/>
                  <a:sym typeface="+mn-ea"/>
                </a:rPr>
                <a:t>监控</a:t>
              </a:r>
              <a:endParaRPr lang="zh-CN" altLang="zh-CN" sz="1600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endParaRPr>
            </a:p>
          </p:txBody>
        </p:sp>
        <p:sp>
          <p:nvSpPr>
            <p:cNvPr id="10" name="圆角矩形 9"/>
            <p:cNvSpPr/>
            <p:nvPr/>
          </p:nvSpPr>
          <p:spPr>
            <a:xfrm>
              <a:off x="9030" y="5130"/>
              <a:ext cx="2075" cy="792"/>
            </a:xfrm>
            <a:prstGeom prst="roundRect">
              <a:avLst/>
            </a:prstGeom>
            <a:solidFill>
              <a:srgbClr val="6CA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zh-CN" altLang="zh-CN" sz="1600" dirty="0">
                  <a:latin typeface="幼圆" panose="02010509060101010101" pitchFamily="49" charset="-122"/>
                  <a:ea typeface="幼圆" panose="02010509060101010101" pitchFamily="49" charset="-122"/>
                  <a:sym typeface="+mn-ea"/>
                </a:rPr>
                <a:t>门店收货</a:t>
              </a:r>
              <a:endParaRPr lang="zh-CN" altLang="zh-CN" sz="1600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endParaRPr>
            </a:p>
          </p:txBody>
        </p:sp>
        <p:sp>
          <p:nvSpPr>
            <p:cNvPr id="12" name="圆角矩形 11"/>
            <p:cNvSpPr/>
            <p:nvPr/>
          </p:nvSpPr>
          <p:spPr>
            <a:xfrm>
              <a:off x="11513" y="5130"/>
              <a:ext cx="2075" cy="792"/>
            </a:xfrm>
            <a:prstGeom prst="roundRect">
              <a:avLst/>
            </a:prstGeom>
            <a:solidFill>
              <a:srgbClr val="6CA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zh-CN" altLang="zh-CN" sz="1600" dirty="0">
                  <a:latin typeface="幼圆" panose="02010509060101010101" pitchFamily="49" charset="-122"/>
                  <a:ea typeface="幼圆" panose="02010509060101010101" pitchFamily="49" charset="-122"/>
                  <a:sym typeface="+mn-ea"/>
                </a:rPr>
                <a:t>库存查询</a:t>
              </a:r>
              <a:endParaRPr lang="zh-CN" altLang="zh-CN" sz="1600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endParaRPr>
            </a:p>
          </p:txBody>
        </p:sp>
        <p:sp>
          <p:nvSpPr>
            <p:cNvPr id="13" name="圆角矩形 12"/>
            <p:cNvSpPr/>
            <p:nvPr/>
          </p:nvSpPr>
          <p:spPr>
            <a:xfrm>
              <a:off x="9030" y="7622"/>
              <a:ext cx="2075" cy="792"/>
            </a:xfrm>
            <a:prstGeom prst="roundRect">
              <a:avLst/>
            </a:prstGeom>
            <a:solidFill>
              <a:srgbClr val="6CA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zh-CN" altLang="zh-CN" sz="1600" dirty="0">
                  <a:latin typeface="幼圆" panose="02010509060101010101" pitchFamily="49" charset="-122"/>
                  <a:ea typeface="幼圆" panose="02010509060101010101" pitchFamily="49" charset="-122"/>
                  <a:sym typeface="+mn-ea"/>
                </a:rPr>
                <a:t>直调收货</a:t>
              </a:r>
              <a:endParaRPr lang="zh-CN" altLang="zh-CN" sz="1600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endParaRPr>
            </a:p>
          </p:txBody>
        </p:sp>
        <p:sp>
          <p:nvSpPr>
            <p:cNvPr id="14" name="圆角矩形 13"/>
            <p:cNvSpPr/>
            <p:nvPr/>
          </p:nvSpPr>
          <p:spPr>
            <a:xfrm>
              <a:off x="9030" y="9143"/>
              <a:ext cx="2075" cy="792"/>
            </a:xfrm>
            <a:prstGeom prst="roundRect">
              <a:avLst/>
            </a:prstGeom>
            <a:solidFill>
              <a:srgbClr val="6CA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lstStyle/>
            <a:p>
              <a:pPr lvl="0" algn="ctr"/>
              <a:r>
                <a:rPr lang="zh-CN" altLang="zh-CN" sz="1600" dirty="0">
                  <a:latin typeface="幼圆" panose="02010509060101010101" pitchFamily="49" charset="-122"/>
                  <a:ea typeface="幼圆" panose="02010509060101010101" pitchFamily="49" charset="-122"/>
                  <a:sym typeface="+mn-ea"/>
                </a:rPr>
                <a:t>状态跟踪</a:t>
              </a:r>
              <a:endParaRPr lang="zh-CN" altLang="zh-CN" sz="1600" dirty="0">
                <a:latin typeface="幼圆" panose="02010509060101010101" pitchFamily="49" charset="-122"/>
                <a:ea typeface="幼圆" panose="02010509060101010101" pitchFamily="49" charset="-122"/>
                <a:sym typeface="+mn-ea"/>
              </a:endParaRPr>
            </a:p>
          </p:txBody>
        </p:sp>
        <p:cxnSp>
          <p:nvCxnSpPr>
            <p:cNvPr id="19" name="直接箭头连接符 18"/>
            <p:cNvCxnSpPr>
              <a:stCxn id="10" idx="3"/>
              <a:endCxn id="12" idx="1"/>
            </p:cNvCxnSpPr>
            <p:nvPr/>
          </p:nvCxnSpPr>
          <p:spPr>
            <a:xfrm>
              <a:off x="11105" y="5526"/>
              <a:ext cx="408" cy="0"/>
            </a:xfrm>
            <a:prstGeom prst="straightConnector1">
              <a:avLst/>
            </a:prstGeom>
            <a:ln w="34925" cmpd="sng">
              <a:solidFill>
                <a:srgbClr val="1A596E"/>
              </a:solidFill>
              <a:headEnd type="none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肘形连接符 19"/>
            <p:cNvCxnSpPr>
              <a:stCxn id="8" idx="0"/>
              <a:endCxn id="10" idx="1"/>
            </p:cNvCxnSpPr>
            <p:nvPr/>
          </p:nvCxnSpPr>
          <p:spPr>
            <a:xfrm rot="16200000">
              <a:off x="8348" y="5675"/>
              <a:ext cx="831" cy="532"/>
            </a:xfrm>
            <a:prstGeom prst="bentConnector2">
              <a:avLst/>
            </a:prstGeom>
            <a:ln w="34925" cmpd="sng">
              <a:solidFill>
                <a:srgbClr val="1A596E"/>
              </a:solidFill>
              <a:headEnd type="none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肘形连接符 20"/>
            <p:cNvCxnSpPr>
              <a:stCxn id="8" idx="2"/>
              <a:endCxn id="13" idx="1"/>
            </p:cNvCxnSpPr>
            <p:nvPr/>
          </p:nvCxnSpPr>
          <p:spPr>
            <a:xfrm rot="5400000" flipV="1">
              <a:off x="8330" y="7318"/>
              <a:ext cx="869" cy="532"/>
            </a:xfrm>
            <a:prstGeom prst="bentConnector2">
              <a:avLst/>
            </a:prstGeom>
            <a:ln w="34925" cmpd="sng">
              <a:solidFill>
                <a:srgbClr val="1A596E"/>
              </a:solidFill>
              <a:headEnd type="none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肘形连接符 21"/>
            <p:cNvCxnSpPr>
              <a:stCxn id="13" idx="3"/>
              <a:endCxn id="12" idx="2"/>
            </p:cNvCxnSpPr>
            <p:nvPr/>
          </p:nvCxnSpPr>
          <p:spPr>
            <a:xfrm flipV="1">
              <a:off x="11105" y="5922"/>
              <a:ext cx="1446" cy="2096"/>
            </a:xfrm>
            <a:prstGeom prst="bentConnector2">
              <a:avLst/>
            </a:prstGeom>
            <a:ln w="34925" cmpd="sng">
              <a:solidFill>
                <a:srgbClr val="1A596E"/>
              </a:solidFill>
              <a:headEnd type="none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肘形连接符 22"/>
            <p:cNvCxnSpPr>
              <a:stCxn id="10" idx="0"/>
              <a:endCxn id="9" idx="3"/>
            </p:cNvCxnSpPr>
            <p:nvPr/>
          </p:nvCxnSpPr>
          <p:spPr>
            <a:xfrm rot="16200000" flipV="1">
              <a:off x="9119" y="4181"/>
              <a:ext cx="956" cy="942"/>
            </a:xfrm>
            <a:prstGeom prst="bentConnector2">
              <a:avLst/>
            </a:prstGeom>
            <a:ln w="34925" cmpd="sng">
              <a:solidFill>
                <a:srgbClr val="1A596E"/>
              </a:solidFill>
              <a:headEnd type="none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箭头连接符 23"/>
            <p:cNvCxnSpPr>
              <a:stCxn id="13" idx="2"/>
              <a:endCxn id="14" idx="0"/>
            </p:cNvCxnSpPr>
            <p:nvPr/>
          </p:nvCxnSpPr>
          <p:spPr>
            <a:xfrm>
              <a:off x="10068" y="8414"/>
              <a:ext cx="0" cy="729"/>
            </a:xfrm>
            <a:prstGeom prst="straightConnector1">
              <a:avLst/>
            </a:prstGeom>
            <a:ln w="34925" cmpd="sng">
              <a:solidFill>
                <a:srgbClr val="1A596E"/>
              </a:solidFill>
              <a:headEnd type="none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肘形连接符 24"/>
            <p:cNvCxnSpPr>
              <a:stCxn id="6" idx="3"/>
              <a:endCxn id="8" idx="1"/>
            </p:cNvCxnSpPr>
            <p:nvPr/>
          </p:nvCxnSpPr>
          <p:spPr>
            <a:xfrm>
              <a:off x="5920" y="6009"/>
              <a:ext cx="1540" cy="744"/>
            </a:xfrm>
            <a:prstGeom prst="bentConnector3">
              <a:avLst>
                <a:gd name="adj1" fmla="val 50000"/>
              </a:avLst>
            </a:prstGeom>
            <a:ln w="34925" cmpd="sng">
              <a:solidFill>
                <a:srgbClr val="1A596E"/>
              </a:solidFill>
              <a:headEnd type="none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肘形连接符 26"/>
            <p:cNvCxnSpPr>
              <a:stCxn id="7" idx="3"/>
              <a:endCxn id="8" idx="1"/>
            </p:cNvCxnSpPr>
            <p:nvPr/>
          </p:nvCxnSpPr>
          <p:spPr>
            <a:xfrm flipV="1">
              <a:off x="5920" y="6753"/>
              <a:ext cx="1540" cy="1836"/>
            </a:xfrm>
            <a:prstGeom prst="bentConnector3">
              <a:avLst>
                <a:gd name="adj1" fmla="val 50000"/>
              </a:avLst>
            </a:prstGeom>
            <a:ln w="34925" cmpd="sng">
              <a:solidFill>
                <a:srgbClr val="1A596E"/>
              </a:solidFill>
              <a:headEnd type="none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箭头连接符 28"/>
            <p:cNvCxnSpPr>
              <a:stCxn id="5" idx="3"/>
              <a:endCxn id="6" idx="1"/>
            </p:cNvCxnSpPr>
            <p:nvPr/>
          </p:nvCxnSpPr>
          <p:spPr>
            <a:xfrm>
              <a:off x="3133" y="6009"/>
              <a:ext cx="712" cy="0"/>
            </a:xfrm>
            <a:prstGeom prst="straightConnector1">
              <a:avLst/>
            </a:prstGeom>
            <a:ln w="34925" cmpd="sng">
              <a:solidFill>
                <a:srgbClr val="1A596E"/>
              </a:solidFill>
              <a:headEnd type="none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箭头连接符 29"/>
            <p:cNvCxnSpPr>
              <a:stCxn id="11" idx="2"/>
              <a:endCxn id="5" idx="0"/>
            </p:cNvCxnSpPr>
            <p:nvPr/>
          </p:nvCxnSpPr>
          <p:spPr>
            <a:xfrm>
              <a:off x="2096" y="4112"/>
              <a:ext cx="0" cy="1501"/>
            </a:xfrm>
            <a:prstGeom prst="straightConnector1">
              <a:avLst/>
            </a:prstGeom>
            <a:ln w="34925" cmpd="sng">
              <a:solidFill>
                <a:srgbClr val="1A596E"/>
              </a:solidFill>
              <a:headEnd type="none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配送管理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51520" y="1940400"/>
            <a:ext cx="8712968" cy="3383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l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支持按销售、库存上下限自动生成配送单据功能；</a:t>
            </a:r>
            <a:endParaRPr lang="zh-CN" altLang="en-US" dirty="0" smtClean="0">
              <a:latin typeface="幼圆" panose="02010509060101010101" pitchFamily="49" charset="-122"/>
              <a:ea typeface="幼圆" panose="02010509060101010101" pitchFamily="49" charset="-122"/>
              <a:sym typeface="+mn-ea"/>
            </a:endParaRPr>
          </a:p>
          <a:p>
            <a:pPr marL="285750" lvl="0" indent="-285750" algn="l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门店要货、补货分析报表，让配送更轻松；</a:t>
            </a:r>
            <a:endParaRPr lang="zh-CN" altLang="en-US" dirty="0" smtClean="0">
              <a:latin typeface="幼圆" panose="02010509060101010101" pitchFamily="49" charset="-122"/>
              <a:ea typeface="幼圆" panose="02010509060101010101" pitchFamily="49" charset="-122"/>
              <a:sym typeface="+mn-ea"/>
            </a:endParaRPr>
          </a:p>
          <a:p>
            <a:pPr marL="285750" lvl="0" indent="-285750" algn="l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门店之间互相调拨，可控制是否需要总部做审查；</a:t>
            </a:r>
            <a:endParaRPr lang="zh-CN" altLang="en-US" dirty="0" smtClean="0">
              <a:latin typeface="幼圆" panose="02010509060101010101" pitchFamily="49" charset="-122"/>
              <a:ea typeface="幼圆" panose="02010509060101010101" pitchFamily="49" charset="-122"/>
              <a:sym typeface="+mn-ea"/>
            </a:endParaRPr>
          </a:p>
          <a:p>
            <a:pPr marL="285750" lvl="0" indent="-285750" algn="l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可控制门店是否严格按照总部配出收货；</a:t>
            </a:r>
            <a:endParaRPr lang="zh-CN" altLang="en-US" dirty="0" smtClean="0">
              <a:latin typeface="幼圆" panose="02010509060101010101" pitchFamily="49" charset="-122"/>
              <a:ea typeface="幼圆" panose="02010509060101010101" pitchFamily="49" charset="-122"/>
              <a:sym typeface="+mn-ea"/>
            </a:endParaRPr>
          </a:p>
          <a:p>
            <a:pPr marL="285750" lvl="0" indent="-285750" algn="l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门店收货时，可将总部配送的残次品直接退还给总部；</a:t>
            </a:r>
            <a:endParaRPr lang="zh-CN" altLang="en-US" dirty="0" smtClean="0">
              <a:latin typeface="幼圆" panose="02010509060101010101" pitchFamily="49" charset="-122"/>
              <a:ea typeface="幼圆" panose="02010509060101010101" pitchFamily="49" charset="-122"/>
              <a:sym typeface="+mn-ea"/>
            </a:endParaRPr>
          </a:p>
          <a:p>
            <a:pPr marL="285750" lvl="0" indent="-285750" algn="l">
              <a:lnSpc>
                <a:spcPct val="200000"/>
              </a:lnSpc>
              <a:buClr>
                <a:srgbClr val="D76C58"/>
              </a:buClr>
              <a:buFont typeface="Wingdings" panose="05000000000000000000" pitchFamily="2" charset="2"/>
              <a:buChar char="u"/>
            </a:pPr>
            <a:r>
              <a:rPr lang="zh-CN" altLang="en-US" dirty="0" smtClean="0">
                <a:latin typeface="幼圆" panose="02010509060101010101" pitchFamily="49" charset="-122"/>
                <a:ea typeface="幼圆" panose="02010509060101010101" pitchFamily="49" charset="-122"/>
                <a:sym typeface="+mn-ea"/>
              </a:rPr>
              <a:t>可按操作员的控制区域权限来控制制作调拨单据</a:t>
            </a:r>
            <a:endParaRPr lang="zh-CN" altLang="en-US" dirty="0" smtClean="0">
              <a:latin typeface="幼圆" panose="02010509060101010101" pitchFamily="49" charset="-122"/>
              <a:ea typeface="幼圆" panose="020105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决策分析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sp>
        <p:nvSpPr>
          <p:cNvPr id="6" name="菱形 5"/>
          <p:cNvSpPr/>
          <p:nvPr/>
        </p:nvSpPr>
        <p:spPr>
          <a:xfrm>
            <a:off x="827584" y="2113227"/>
            <a:ext cx="1728192" cy="1800200"/>
          </a:xfrm>
          <a:prstGeom prst="diamond">
            <a:avLst/>
          </a:prstGeom>
          <a:ln>
            <a:solidFill>
              <a:srgbClr val="09542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销售报表</a:t>
            </a:r>
            <a:endParaRPr lang="zh-CN" altLang="en-US" dirty="0"/>
          </a:p>
        </p:txBody>
      </p:sp>
      <p:sp>
        <p:nvSpPr>
          <p:cNvPr id="7" name="菱形 6"/>
          <p:cNvSpPr/>
          <p:nvPr/>
        </p:nvSpPr>
        <p:spPr>
          <a:xfrm>
            <a:off x="2843808" y="2132856"/>
            <a:ext cx="1728192" cy="1800200"/>
          </a:xfrm>
          <a:prstGeom prst="diamond">
            <a:avLst/>
          </a:prstGeom>
          <a:ln>
            <a:solidFill>
              <a:srgbClr val="09542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销售排行</a:t>
            </a:r>
            <a:endParaRPr lang="zh-CN" altLang="en-US" dirty="0"/>
          </a:p>
        </p:txBody>
      </p:sp>
      <p:sp>
        <p:nvSpPr>
          <p:cNvPr id="8" name="菱形 7"/>
          <p:cNvSpPr/>
          <p:nvPr/>
        </p:nvSpPr>
        <p:spPr>
          <a:xfrm>
            <a:off x="4860032" y="2132856"/>
            <a:ext cx="1728192" cy="1800200"/>
          </a:xfrm>
          <a:prstGeom prst="diamond">
            <a:avLst/>
          </a:prstGeom>
          <a:ln>
            <a:solidFill>
              <a:srgbClr val="09542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分析报表</a:t>
            </a:r>
            <a:endParaRPr lang="zh-CN" altLang="en-US" dirty="0"/>
          </a:p>
        </p:txBody>
      </p:sp>
      <p:sp>
        <p:nvSpPr>
          <p:cNvPr id="9" name="菱形 8"/>
          <p:cNvSpPr/>
          <p:nvPr/>
        </p:nvSpPr>
        <p:spPr>
          <a:xfrm>
            <a:off x="6876256" y="2132856"/>
            <a:ext cx="1728192" cy="1800200"/>
          </a:xfrm>
          <a:prstGeom prst="diamond">
            <a:avLst/>
          </a:prstGeom>
          <a:ln>
            <a:solidFill>
              <a:srgbClr val="09542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进销存表</a:t>
            </a:r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341837"/>
            <a:ext cx="7219950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8136904" cy="947738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8136904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软加密与云服务器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26" name="Rectangle 3"/>
            <p:cNvSpPr>
              <a:spLocks noChangeArrowheads="1"/>
            </p:cNvSpPr>
            <p:nvPr/>
          </p:nvSpPr>
          <p:spPr bwMode="auto">
            <a:xfrm>
              <a:off x="3276451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23528" y="1841049"/>
            <a:ext cx="8496944" cy="460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增加软锁功能，为云服务器的应用提供护航；为客户提供多样式的服务器管理</a:t>
            </a:r>
            <a:r>
              <a:rPr lang="zh-CN" altLang="en-US" dirty="0" smtClean="0"/>
              <a:t>方案</a:t>
            </a:r>
            <a:endParaRPr lang="zh-CN" altLang="en-US" dirty="0"/>
          </a:p>
        </p:txBody>
      </p:sp>
      <p:grpSp>
        <p:nvGrpSpPr>
          <p:cNvPr id="15" name="组合 14"/>
          <p:cNvGrpSpPr/>
          <p:nvPr/>
        </p:nvGrpSpPr>
        <p:grpSpPr>
          <a:xfrm>
            <a:off x="2616184" y="2564904"/>
            <a:ext cx="4237506" cy="3708447"/>
            <a:chOff x="3862886" y="3068960"/>
            <a:chExt cx="4237506" cy="3708447"/>
          </a:xfrm>
        </p:grpSpPr>
        <p:grpSp>
          <p:nvGrpSpPr>
            <p:cNvPr id="16" name="组合 15"/>
            <p:cNvGrpSpPr/>
            <p:nvPr/>
          </p:nvGrpSpPr>
          <p:grpSpPr>
            <a:xfrm>
              <a:off x="6254401" y="5578828"/>
              <a:ext cx="1198579" cy="1198579"/>
              <a:chOff x="3142512" y="4894717"/>
              <a:chExt cx="1198579" cy="1198579"/>
            </a:xfrm>
          </p:grpSpPr>
          <p:sp>
            <p:nvSpPr>
              <p:cNvPr id="87" name="Oval 116"/>
              <p:cNvSpPr>
                <a:spLocks noChangeArrowheads="1"/>
              </p:cNvSpPr>
              <p:nvPr/>
            </p:nvSpPr>
            <p:spPr bwMode="auto">
              <a:xfrm>
                <a:off x="3142512" y="4894717"/>
                <a:ext cx="1198579" cy="1198579"/>
              </a:xfrm>
              <a:prstGeom prst="ellipse">
                <a:avLst/>
              </a:prstGeom>
              <a:solidFill>
                <a:srgbClr val="77B3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8" name="Freeform 117"/>
              <p:cNvSpPr/>
              <p:nvPr/>
            </p:nvSpPr>
            <p:spPr bwMode="auto">
              <a:xfrm>
                <a:off x="3598960" y="5712028"/>
                <a:ext cx="274943" cy="122436"/>
              </a:xfrm>
              <a:custGeom>
                <a:avLst/>
                <a:gdLst>
                  <a:gd name="T0" fmla="*/ 88 w 108"/>
                  <a:gd name="T1" fmla="*/ 0 h 48"/>
                  <a:gd name="T2" fmla="*/ 16 w 108"/>
                  <a:gd name="T3" fmla="*/ 0 h 48"/>
                  <a:gd name="T4" fmla="*/ 0 w 108"/>
                  <a:gd name="T5" fmla="*/ 48 h 48"/>
                  <a:gd name="T6" fmla="*/ 108 w 108"/>
                  <a:gd name="T7" fmla="*/ 48 h 48"/>
                  <a:gd name="T8" fmla="*/ 88 w 108"/>
                  <a:gd name="T9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8" h="48">
                    <a:moveTo>
                      <a:pt x="88" y="0"/>
                    </a:moveTo>
                    <a:cubicBezTo>
                      <a:pt x="16" y="0"/>
                      <a:pt x="16" y="0"/>
                      <a:pt x="16" y="0"/>
                    </a:cubicBezTo>
                    <a:cubicBezTo>
                      <a:pt x="17" y="21"/>
                      <a:pt x="17" y="38"/>
                      <a:pt x="0" y="48"/>
                    </a:cubicBezTo>
                    <a:cubicBezTo>
                      <a:pt x="108" y="48"/>
                      <a:pt x="108" y="48"/>
                      <a:pt x="108" y="48"/>
                    </a:cubicBezTo>
                    <a:cubicBezTo>
                      <a:pt x="91" y="40"/>
                      <a:pt x="87" y="23"/>
                      <a:pt x="88" y="0"/>
                    </a:cubicBezTo>
                    <a:close/>
                  </a:path>
                </a:pathLst>
              </a:custGeom>
              <a:solidFill>
                <a:srgbClr val="3F51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9" name="Freeform 118"/>
              <p:cNvSpPr/>
              <p:nvPr/>
            </p:nvSpPr>
            <p:spPr bwMode="auto">
              <a:xfrm>
                <a:off x="3360533" y="5151402"/>
                <a:ext cx="759315" cy="571366"/>
              </a:xfrm>
              <a:custGeom>
                <a:avLst/>
                <a:gdLst>
                  <a:gd name="T0" fmla="*/ 287 w 299"/>
                  <a:gd name="T1" fmla="*/ 0 h 225"/>
                  <a:gd name="T2" fmla="*/ 12 w 299"/>
                  <a:gd name="T3" fmla="*/ 0 h 225"/>
                  <a:gd name="T4" fmla="*/ 0 w 299"/>
                  <a:gd name="T5" fmla="*/ 12 h 225"/>
                  <a:gd name="T6" fmla="*/ 0 w 299"/>
                  <a:gd name="T7" fmla="*/ 213 h 225"/>
                  <a:gd name="T8" fmla="*/ 12 w 299"/>
                  <a:gd name="T9" fmla="*/ 225 h 225"/>
                  <a:gd name="T10" fmla="*/ 287 w 299"/>
                  <a:gd name="T11" fmla="*/ 225 h 225"/>
                  <a:gd name="T12" fmla="*/ 299 w 299"/>
                  <a:gd name="T13" fmla="*/ 213 h 225"/>
                  <a:gd name="T14" fmla="*/ 299 w 299"/>
                  <a:gd name="T15" fmla="*/ 12 h 225"/>
                  <a:gd name="T16" fmla="*/ 287 w 299"/>
                  <a:gd name="T17" fmla="*/ 0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9" h="225">
                    <a:moveTo>
                      <a:pt x="287" y="0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5"/>
                      <a:pt x="0" y="12"/>
                    </a:cubicBezTo>
                    <a:cubicBezTo>
                      <a:pt x="0" y="213"/>
                      <a:pt x="0" y="213"/>
                      <a:pt x="0" y="213"/>
                    </a:cubicBezTo>
                    <a:cubicBezTo>
                      <a:pt x="0" y="219"/>
                      <a:pt x="5" y="225"/>
                      <a:pt x="12" y="225"/>
                    </a:cubicBezTo>
                    <a:cubicBezTo>
                      <a:pt x="287" y="225"/>
                      <a:pt x="287" y="225"/>
                      <a:pt x="287" y="225"/>
                    </a:cubicBezTo>
                    <a:cubicBezTo>
                      <a:pt x="294" y="225"/>
                      <a:pt x="299" y="219"/>
                      <a:pt x="299" y="213"/>
                    </a:cubicBezTo>
                    <a:cubicBezTo>
                      <a:pt x="299" y="12"/>
                      <a:pt x="299" y="12"/>
                      <a:pt x="299" y="12"/>
                    </a:cubicBezTo>
                    <a:cubicBezTo>
                      <a:pt x="299" y="5"/>
                      <a:pt x="294" y="0"/>
                      <a:pt x="287" y="0"/>
                    </a:cubicBezTo>
                  </a:path>
                </a:pathLst>
              </a:cu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0" name="Freeform 119"/>
              <p:cNvSpPr/>
              <p:nvPr/>
            </p:nvSpPr>
            <p:spPr bwMode="auto">
              <a:xfrm>
                <a:off x="3360533" y="5151402"/>
                <a:ext cx="759315" cy="484372"/>
              </a:xfrm>
              <a:custGeom>
                <a:avLst/>
                <a:gdLst>
                  <a:gd name="T0" fmla="*/ 287 w 299"/>
                  <a:gd name="T1" fmla="*/ 0 h 191"/>
                  <a:gd name="T2" fmla="*/ 12 w 299"/>
                  <a:gd name="T3" fmla="*/ 0 h 191"/>
                  <a:gd name="T4" fmla="*/ 0 w 299"/>
                  <a:gd name="T5" fmla="*/ 12 h 191"/>
                  <a:gd name="T6" fmla="*/ 0 w 299"/>
                  <a:gd name="T7" fmla="*/ 191 h 191"/>
                  <a:gd name="T8" fmla="*/ 299 w 299"/>
                  <a:gd name="T9" fmla="*/ 191 h 191"/>
                  <a:gd name="T10" fmla="*/ 299 w 299"/>
                  <a:gd name="T11" fmla="*/ 12 h 191"/>
                  <a:gd name="T12" fmla="*/ 287 w 299"/>
                  <a:gd name="T13" fmla="*/ 0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9" h="191">
                    <a:moveTo>
                      <a:pt x="287" y="0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5"/>
                      <a:pt x="0" y="12"/>
                    </a:cubicBezTo>
                    <a:cubicBezTo>
                      <a:pt x="0" y="191"/>
                      <a:pt x="0" y="191"/>
                      <a:pt x="0" y="191"/>
                    </a:cubicBezTo>
                    <a:cubicBezTo>
                      <a:pt x="299" y="191"/>
                      <a:pt x="299" y="191"/>
                      <a:pt x="299" y="191"/>
                    </a:cubicBezTo>
                    <a:cubicBezTo>
                      <a:pt x="299" y="12"/>
                      <a:pt x="299" y="12"/>
                      <a:pt x="299" y="12"/>
                    </a:cubicBezTo>
                    <a:cubicBezTo>
                      <a:pt x="299" y="5"/>
                      <a:pt x="294" y="0"/>
                      <a:pt x="287" y="0"/>
                    </a:cubicBezTo>
                  </a:path>
                </a:pathLst>
              </a:custGeom>
              <a:solidFill>
                <a:srgbClr val="45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1" name="Freeform 120"/>
              <p:cNvSpPr>
                <a:spLocks noEditPoints="1"/>
              </p:cNvSpPr>
              <p:nvPr/>
            </p:nvSpPr>
            <p:spPr bwMode="auto">
              <a:xfrm>
                <a:off x="3360533" y="5151402"/>
                <a:ext cx="759315" cy="484372"/>
              </a:xfrm>
              <a:custGeom>
                <a:avLst/>
                <a:gdLst>
                  <a:gd name="T0" fmla="*/ 287 w 299"/>
                  <a:gd name="T1" fmla="*/ 0 h 191"/>
                  <a:gd name="T2" fmla="*/ 12 w 299"/>
                  <a:gd name="T3" fmla="*/ 0 h 191"/>
                  <a:gd name="T4" fmla="*/ 0 w 299"/>
                  <a:gd name="T5" fmla="*/ 12 h 191"/>
                  <a:gd name="T6" fmla="*/ 0 w 299"/>
                  <a:gd name="T7" fmla="*/ 191 h 191"/>
                  <a:gd name="T8" fmla="*/ 299 w 299"/>
                  <a:gd name="T9" fmla="*/ 191 h 191"/>
                  <a:gd name="T10" fmla="*/ 299 w 299"/>
                  <a:gd name="T11" fmla="*/ 12 h 191"/>
                  <a:gd name="T12" fmla="*/ 287 w 299"/>
                  <a:gd name="T13" fmla="*/ 0 h 191"/>
                  <a:gd name="T14" fmla="*/ 287 w 299"/>
                  <a:gd name="T15" fmla="*/ 179 h 191"/>
                  <a:gd name="T16" fmla="*/ 12 w 299"/>
                  <a:gd name="T17" fmla="*/ 179 h 191"/>
                  <a:gd name="T18" fmla="*/ 12 w 299"/>
                  <a:gd name="T19" fmla="*/ 12 h 191"/>
                  <a:gd name="T20" fmla="*/ 287 w 299"/>
                  <a:gd name="T21" fmla="*/ 12 h 191"/>
                  <a:gd name="T22" fmla="*/ 287 w 299"/>
                  <a:gd name="T23" fmla="*/ 179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191">
                    <a:moveTo>
                      <a:pt x="287" y="0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5"/>
                      <a:pt x="0" y="12"/>
                    </a:cubicBezTo>
                    <a:cubicBezTo>
                      <a:pt x="0" y="191"/>
                      <a:pt x="0" y="191"/>
                      <a:pt x="0" y="191"/>
                    </a:cubicBezTo>
                    <a:cubicBezTo>
                      <a:pt x="299" y="191"/>
                      <a:pt x="299" y="191"/>
                      <a:pt x="299" y="191"/>
                    </a:cubicBezTo>
                    <a:cubicBezTo>
                      <a:pt x="299" y="12"/>
                      <a:pt x="299" y="12"/>
                      <a:pt x="299" y="12"/>
                    </a:cubicBezTo>
                    <a:cubicBezTo>
                      <a:pt x="299" y="5"/>
                      <a:pt x="294" y="0"/>
                      <a:pt x="287" y="0"/>
                    </a:cubicBezTo>
                    <a:moveTo>
                      <a:pt x="287" y="179"/>
                    </a:moveTo>
                    <a:cubicBezTo>
                      <a:pt x="12" y="179"/>
                      <a:pt x="12" y="179"/>
                      <a:pt x="12" y="179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287" y="12"/>
                      <a:pt x="287" y="12"/>
                      <a:pt x="287" y="12"/>
                    </a:cubicBezTo>
                    <a:cubicBezTo>
                      <a:pt x="287" y="179"/>
                      <a:pt x="287" y="179"/>
                      <a:pt x="287" y="179"/>
                    </a:cubicBezTo>
                  </a:path>
                </a:pathLst>
              </a:custGeom>
              <a:solidFill>
                <a:srgbClr val="103B3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2" name="Freeform 121"/>
              <p:cNvSpPr/>
              <p:nvPr/>
            </p:nvSpPr>
            <p:spPr bwMode="auto">
              <a:xfrm>
                <a:off x="3675214" y="5181474"/>
                <a:ext cx="414562" cy="424228"/>
              </a:xfrm>
              <a:custGeom>
                <a:avLst/>
                <a:gdLst>
                  <a:gd name="T0" fmla="*/ 386 w 386"/>
                  <a:gd name="T1" fmla="*/ 0 h 395"/>
                  <a:gd name="T2" fmla="*/ 0 w 386"/>
                  <a:gd name="T3" fmla="*/ 0 h 395"/>
                  <a:gd name="T4" fmla="*/ 301 w 386"/>
                  <a:gd name="T5" fmla="*/ 395 h 395"/>
                  <a:gd name="T6" fmla="*/ 386 w 386"/>
                  <a:gd name="T7" fmla="*/ 395 h 395"/>
                  <a:gd name="T8" fmla="*/ 386 w 386"/>
                  <a:gd name="T9" fmla="*/ 0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6" h="395">
                    <a:moveTo>
                      <a:pt x="386" y="0"/>
                    </a:moveTo>
                    <a:lnTo>
                      <a:pt x="0" y="0"/>
                    </a:lnTo>
                    <a:lnTo>
                      <a:pt x="301" y="395"/>
                    </a:lnTo>
                    <a:lnTo>
                      <a:pt x="386" y="395"/>
                    </a:lnTo>
                    <a:lnTo>
                      <a:pt x="386" y="0"/>
                    </a:lnTo>
                    <a:close/>
                  </a:path>
                </a:pathLst>
              </a:custGeom>
              <a:solidFill>
                <a:srgbClr val="5F76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3" name="Freeform 122"/>
              <p:cNvSpPr/>
              <p:nvPr/>
            </p:nvSpPr>
            <p:spPr bwMode="auto">
              <a:xfrm>
                <a:off x="3675214" y="5181474"/>
                <a:ext cx="414562" cy="424228"/>
              </a:xfrm>
              <a:custGeom>
                <a:avLst/>
                <a:gdLst>
                  <a:gd name="T0" fmla="*/ 386 w 386"/>
                  <a:gd name="T1" fmla="*/ 0 h 395"/>
                  <a:gd name="T2" fmla="*/ 0 w 386"/>
                  <a:gd name="T3" fmla="*/ 0 h 395"/>
                  <a:gd name="T4" fmla="*/ 301 w 386"/>
                  <a:gd name="T5" fmla="*/ 395 h 395"/>
                  <a:gd name="T6" fmla="*/ 386 w 386"/>
                  <a:gd name="T7" fmla="*/ 395 h 395"/>
                  <a:gd name="T8" fmla="*/ 386 w 386"/>
                  <a:gd name="T9" fmla="*/ 0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6" h="395">
                    <a:moveTo>
                      <a:pt x="386" y="0"/>
                    </a:moveTo>
                    <a:lnTo>
                      <a:pt x="0" y="0"/>
                    </a:lnTo>
                    <a:lnTo>
                      <a:pt x="301" y="395"/>
                    </a:lnTo>
                    <a:lnTo>
                      <a:pt x="386" y="395"/>
                    </a:lnTo>
                    <a:lnTo>
                      <a:pt x="386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4" name="Freeform 123"/>
              <p:cNvSpPr/>
              <p:nvPr/>
            </p:nvSpPr>
            <p:spPr bwMode="auto">
              <a:xfrm>
                <a:off x="3652660" y="5151402"/>
                <a:ext cx="467188" cy="484372"/>
              </a:xfrm>
              <a:custGeom>
                <a:avLst/>
                <a:gdLst>
                  <a:gd name="T0" fmla="*/ 172 w 184"/>
                  <a:gd name="T1" fmla="*/ 0 h 191"/>
                  <a:gd name="T2" fmla="*/ 0 w 184"/>
                  <a:gd name="T3" fmla="*/ 0 h 191"/>
                  <a:gd name="T4" fmla="*/ 9 w 184"/>
                  <a:gd name="T5" fmla="*/ 12 h 191"/>
                  <a:gd name="T6" fmla="*/ 172 w 184"/>
                  <a:gd name="T7" fmla="*/ 12 h 191"/>
                  <a:gd name="T8" fmla="*/ 172 w 184"/>
                  <a:gd name="T9" fmla="*/ 179 h 191"/>
                  <a:gd name="T10" fmla="*/ 136 w 184"/>
                  <a:gd name="T11" fmla="*/ 179 h 191"/>
                  <a:gd name="T12" fmla="*/ 145 w 184"/>
                  <a:gd name="T13" fmla="*/ 191 h 191"/>
                  <a:gd name="T14" fmla="*/ 184 w 184"/>
                  <a:gd name="T15" fmla="*/ 191 h 191"/>
                  <a:gd name="T16" fmla="*/ 184 w 184"/>
                  <a:gd name="T17" fmla="*/ 12 h 191"/>
                  <a:gd name="T18" fmla="*/ 172 w 184"/>
                  <a:gd name="T19" fmla="*/ 0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4" h="191">
                    <a:moveTo>
                      <a:pt x="172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9" y="12"/>
                      <a:pt x="9" y="12"/>
                      <a:pt x="9" y="12"/>
                    </a:cubicBezTo>
                    <a:cubicBezTo>
                      <a:pt x="172" y="12"/>
                      <a:pt x="172" y="12"/>
                      <a:pt x="172" y="12"/>
                    </a:cubicBezTo>
                    <a:cubicBezTo>
                      <a:pt x="172" y="179"/>
                      <a:pt x="172" y="179"/>
                      <a:pt x="172" y="179"/>
                    </a:cubicBezTo>
                    <a:cubicBezTo>
                      <a:pt x="136" y="179"/>
                      <a:pt x="136" y="179"/>
                      <a:pt x="136" y="179"/>
                    </a:cubicBezTo>
                    <a:cubicBezTo>
                      <a:pt x="145" y="191"/>
                      <a:pt x="145" y="191"/>
                      <a:pt x="145" y="191"/>
                    </a:cubicBezTo>
                    <a:cubicBezTo>
                      <a:pt x="184" y="191"/>
                      <a:pt x="184" y="191"/>
                      <a:pt x="184" y="191"/>
                    </a:cubicBezTo>
                    <a:cubicBezTo>
                      <a:pt x="184" y="12"/>
                      <a:pt x="184" y="12"/>
                      <a:pt x="184" y="12"/>
                    </a:cubicBezTo>
                    <a:cubicBezTo>
                      <a:pt x="184" y="5"/>
                      <a:pt x="179" y="0"/>
                      <a:pt x="172" y="0"/>
                    </a:cubicBezTo>
                  </a:path>
                </a:pathLst>
              </a:custGeom>
              <a:solidFill>
                <a:srgbClr val="165B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5" name="Rectangle 124"/>
              <p:cNvSpPr>
                <a:spLocks noChangeArrowheads="1"/>
              </p:cNvSpPr>
              <p:nvPr/>
            </p:nvSpPr>
            <p:spPr bwMode="auto">
              <a:xfrm>
                <a:off x="3652660" y="5669068"/>
                <a:ext cx="162173" cy="18258"/>
              </a:xfrm>
              <a:prstGeom prst="rect">
                <a:avLst/>
              </a:prstGeom>
              <a:solidFill>
                <a:srgbClr val="103B3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  <p:sp>
          <p:nvSpPr>
            <p:cNvPr id="17" name="Freeform 235"/>
            <p:cNvSpPr/>
            <p:nvPr/>
          </p:nvSpPr>
          <p:spPr bwMode="auto">
            <a:xfrm rot="779179">
              <a:off x="5699566" y="3068960"/>
              <a:ext cx="2400826" cy="1462863"/>
            </a:xfrm>
            <a:custGeom>
              <a:avLst/>
              <a:gdLst>
                <a:gd name="T0" fmla="*/ 462 w 550"/>
                <a:gd name="T1" fmla="*/ 159 h 362"/>
                <a:gd name="T2" fmla="*/ 462 w 550"/>
                <a:gd name="T3" fmla="*/ 152 h 362"/>
                <a:gd name="T4" fmla="*/ 311 w 550"/>
                <a:gd name="T5" fmla="*/ 0 h 362"/>
                <a:gd name="T6" fmla="*/ 184 w 550"/>
                <a:gd name="T7" fmla="*/ 68 h 362"/>
                <a:gd name="T8" fmla="*/ 143 w 550"/>
                <a:gd name="T9" fmla="*/ 57 h 362"/>
                <a:gd name="T10" fmla="*/ 94 w 550"/>
                <a:gd name="T11" fmla="*/ 72 h 362"/>
                <a:gd name="T12" fmla="*/ 55 w 550"/>
                <a:gd name="T13" fmla="*/ 143 h 362"/>
                <a:gd name="T14" fmla="*/ 0 w 550"/>
                <a:gd name="T15" fmla="*/ 243 h 362"/>
                <a:gd name="T16" fmla="*/ 106 w 550"/>
                <a:gd name="T17" fmla="*/ 362 h 362"/>
                <a:gd name="T18" fmla="*/ 119 w 550"/>
                <a:gd name="T19" fmla="*/ 362 h 362"/>
                <a:gd name="T20" fmla="*/ 131 w 550"/>
                <a:gd name="T21" fmla="*/ 362 h 362"/>
                <a:gd name="T22" fmla="*/ 379 w 550"/>
                <a:gd name="T23" fmla="*/ 362 h 362"/>
                <a:gd name="T24" fmla="*/ 384 w 550"/>
                <a:gd name="T25" fmla="*/ 362 h 362"/>
                <a:gd name="T26" fmla="*/ 390 w 550"/>
                <a:gd name="T27" fmla="*/ 362 h 362"/>
                <a:gd name="T28" fmla="*/ 409 w 550"/>
                <a:gd name="T29" fmla="*/ 362 h 362"/>
                <a:gd name="T30" fmla="*/ 448 w 550"/>
                <a:gd name="T31" fmla="*/ 362 h 362"/>
                <a:gd name="T32" fmla="*/ 550 w 550"/>
                <a:gd name="T33" fmla="*/ 260 h 362"/>
                <a:gd name="T34" fmla="*/ 462 w 550"/>
                <a:gd name="T35" fmla="*/ 159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50" h="362">
                  <a:moveTo>
                    <a:pt x="462" y="159"/>
                  </a:moveTo>
                  <a:cubicBezTo>
                    <a:pt x="462" y="157"/>
                    <a:pt x="462" y="154"/>
                    <a:pt x="462" y="152"/>
                  </a:cubicBezTo>
                  <a:cubicBezTo>
                    <a:pt x="462" y="68"/>
                    <a:pt x="395" y="0"/>
                    <a:pt x="311" y="0"/>
                  </a:cubicBezTo>
                  <a:cubicBezTo>
                    <a:pt x="258" y="0"/>
                    <a:pt x="211" y="28"/>
                    <a:pt x="184" y="68"/>
                  </a:cubicBezTo>
                  <a:cubicBezTo>
                    <a:pt x="172" y="61"/>
                    <a:pt x="158" y="57"/>
                    <a:pt x="143" y="57"/>
                  </a:cubicBezTo>
                  <a:cubicBezTo>
                    <a:pt x="124" y="57"/>
                    <a:pt x="108" y="62"/>
                    <a:pt x="94" y="72"/>
                  </a:cubicBezTo>
                  <a:cubicBezTo>
                    <a:pt x="70" y="87"/>
                    <a:pt x="55" y="113"/>
                    <a:pt x="55" y="143"/>
                  </a:cubicBezTo>
                  <a:cubicBezTo>
                    <a:pt x="22" y="164"/>
                    <a:pt x="0" y="201"/>
                    <a:pt x="0" y="243"/>
                  </a:cubicBezTo>
                  <a:cubicBezTo>
                    <a:pt x="0" y="305"/>
                    <a:pt x="46" y="355"/>
                    <a:pt x="106" y="362"/>
                  </a:cubicBezTo>
                  <a:cubicBezTo>
                    <a:pt x="110" y="362"/>
                    <a:pt x="115" y="362"/>
                    <a:pt x="119" y="362"/>
                  </a:cubicBezTo>
                  <a:cubicBezTo>
                    <a:pt x="123" y="362"/>
                    <a:pt x="127" y="362"/>
                    <a:pt x="131" y="362"/>
                  </a:cubicBezTo>
                  <a:cubicBezTo>
                    <a:pt x="187" y="362"/>
                    <a:pt x="318" y="362"/>
                    <a:pt x="379" y="362"/>
                  </a:cubicBezTo>
                  <a:cubicBezTo>
                    <a:pt x="381" y="362"/>
                    <a:pt x="383" y="362"/>
                    <a:pt x="384" y="362"/>
                  </a:cubicBezTo>
                  <a:cubicBezTo>
                    <a:pt x="390" y="362"/>
                    <a:pt x="390" y="362"/>
                    <a:pt x="390" y="362"/>
                  </a:cubicBezTo>
                  <a:cubicBezTo>
                    <a:pt x="394" y="362"/>
                    <a:pt x="403" y="362"/>
                    <a:pt x="409" y="362"/>
                  </a:cubicBezTo>
                  <a:cubicBezTo>
                    <a:pt x="448" y="362"/>
                    <a:pt x="448" y="362"/>
                    <a:pt x="448" y="362"/>
                  </a:cubicBezTo>
                  <a:cubicBezTo>
                    <a:pt x="505" y="361"/>
                    <a:pt x="550" y="316"/>
                    <a:pt x="550" y="260"/>
                  </a:cubicBezTo>
                  <a:cubicBezTo>
                    <a:pt x="550" y="209"/>
                    <a:pt x="512" y="166"/>
                    <a:pt x="462" y="159"/>
                  </a:cubicBezTo>
                  <a:close/>
                </a:path>
              </a:pathLst>
            </a:custGeom>
            <a:noFill/>
            <a:ln w="44450">
              <a:solidFill>
                <a:schemeClr val="tx1"/>
              </a:solidFill>
            </a:ln>
          </p:spPr>
          <p:txBody>
            <a:bodyPr vert="horz" wrap="square" lIns="95103" tIns="47551" rIns="95103" bIns="47551" numCol="1" anchor="t" anchorCtr="0" compatLnSpc="1"/>
            <a:lstStyle/>
            <a:p>
              <a:pPr marL="0" marR="0" lvl="0" indent="0" algn="l" defTabSz="9505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75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 panose="020B0502040204020203"/>
                <a:ea typeface="+mn-ea"/>
                <a:cs typeface="+mn-cs"/>
              </a:endParaRPr>
            </a:p>
          </p:txBody>
        </p:sp>
        <p:grpSp>
          <p:nvGrpSpPr>
            <p:cNvPr id="18" name="组合 17"/>
            <p:cNvGrpSpPr/>
            <p:nvPr/>
          </p:nvGrpSpPr>
          <p:grpSpPr>
            <a:xfrm rot="779179">
              <a:off x="6863367" y="3455439"/>
              <a:ext cx="499042" cy="961340"/>
              <a:chOff x="5373688" y="5240338"/>
              <a:chExt cx="368300" cy="661988"/>
            </a:xfrm>
          </p:grpSpPr>
          <p:sp>
            <p:nvSpPr>
              <p:cNvPr id="60" name="Freeform 338"/>
              <p:cNvSpPr/>
              <p:nvPr/>
            </p:nvSpPr>
            <p:spPr bwMode="auto">
              <a:xfrm>
                <a:off x="5373688" y="5240338"/>
                <a:ext cx="368300" cy="661988"/>
              </a:xfrm>
              <a:custGeom>
                <a:avLst/>
                <a:gdLst>
                  <a:gd name="T0" fmla="*/ 299 w 299"/>
                  <a:gd name="T1" fmla="*/ 506 h 539"/>
                  <a:gd name="T2" fmla="*/ 266 w 299"/>
                  <a:gd name="T3" fmla="*/ 539 h 539"/>
                  <a:gd name="T4" fmla="*/ 33 w 299"/>
                  <a:gd name="T5" fmla="*/ 539 h 539"/>
                  <a:gd name="T6" fmla="*/ 0 w 299"/>
                  <a:gd name="T7" fmla="*/ 506 h 539"/>
                  <a:gd name="T8" fmla="*/ 0 w 299"/>
                  <a:gd name="T9" fmla="*/ 33 h 539"/>
                  <a:gd name="T10" fmla="*/ 33 w 299"/>
                  <a:gd name="T11" fmla="*/ 0 h 539"/>
                  <a:gd name="T12" fmla="*/ 266 w 299"/>
                  <a:gd name="T13" fmla="*/ 0 h 539"/>
                  <a:gd name="T14" fmla="*/ 299 w 299"/>
                  <a:gd name="T15" fmla="*/ 33 h 539"/>
                  <a:gd name="T16" fmla="*/ 299 w 299"/>
                  <a:gd name="T17" fmla="*/ 50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9" h="539">
                    <a:moveTo>
                      <a:pt x="299" y="506"/>
                    </a:moveTo>
                    <a:cubicBezTo>
                      <a:pt x="299" y="524"/>
                      <a:pt x="284" y="539"/>
                      <a:pt x="266" y="539"/>
                    </a:cubicBezTo>
                    <a:cubicBezTo>
                      <a:pt x="33" y="539"/>
                      <a:pt x="33" y="539"/>
                      <a:pt x="33" y="539"/>
                    </a:cubicBezTo>
                    <a:cubicBezTo>
                      <a:pt x="15" y="539"/>
                      <a:pt x="0" y="524"/>
                      <a:pt x="0" y="506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15"/>
                      <a:pt x="15" y="0"/>
                      <a:pt x="33" y="0"/>
                    </a:cubicBezTo>
                    <a:cubicBezTo>
                      <a:pt x="266" y="0"/>
                      <a:pt x="266" y="0"/>
                      <a:pt x="266" y="0"/>
                    </a:cubicBezTo>
                    <a:cubicBezTo>
                      <a:pt x="284" y="0"/>
                      <a:pt x="299" y="15"/>
                      <a:pt x="299" y="33"/>
                    </a:cubicBezTo>
                    <a:cubicBezTo>
                      <a:pt x="299" y="506"/>
                      <a:pt x="299" y="506"/>
                      <a:pt x="299" y="506"/>
                    </a:cubicBezTo>
                  </a:path>
                </a:pathLst>
              </a:custGeom>
              <a:solidFill>
                <a:srgbClr val="0006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1" name="Rectangle 339"/>
              <p:cNvSpPr>
                <a:spLocks noChangeArrowheads="1"/>
              </p:cNvSpPr>
              <p:nvPr/>
            </p:nvSpPr>
            <p:spPr bwMode="auto">
              <a:xfrm>
                <a:off x="5408613" y="5292725"/>
                <a:ext cx="298450" cy="74613"/>
              </a:xfrm>
              <a:prstGeom prst="rect">
                <a:avLst/>
              </a:prstGeom>
              <a:solidFill>
                <a:srgbClr val="0240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2" name="Rectangle 340"/>
              <p:cNvSpPr>
                <a:spLocks noChangeArrowheads="1"/>
              </p:cNvSpPr>
              <p:nvPr/>
            </p:nvSpPr>
            <p:spPr bwMode="auto">
              <a:xfrm>
                <a:off x="5408613" y="5292725"/>
                <a:ext cx="298450" cy="746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3" name="Rectangle 341"/>
              <p:cNvSpPr>
                <a:spLocks noChangeArrowheads="1"/>
              </p:cNvSpPr>
              <p:nvPr/>
            </p:nvSpPr>
            <p:spPr bwMode="auto">
              <a:xfrm>
                <a:off x="5408613" y="5419725"/>
                <a:ext cx="298450" cy="52388"/>
              </a:xfrm>
              <a:prstGeom prst="rect">
                <a:avLst/>
              </a:prstGeom>
              <a:solidFill>
                <a:srgbClr val="0240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4" name="Rectangle 342"/>
              <p:cNvSpPr>
                <a:spLocks noChangeArrowheads="1"/>
              </p:cNvSpPr>
              <p:nvPr/>
            </p:nvSpPr>
            <p:spPr bwMode="auto">
              <a:xfrm>
                <a:off x="5408613" y="5419725"/>
                <a:ext cx="298450" cy="52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5" name="Rectangle 343"/>
              <p:cNvSpPr>
                <a:spLocks noChangeArrowheads="1"/>
              </p:cNvSpPr>
              <p:nvPr/>
            </p:nvSpPr>
            <p:spPr bwMode="auto">
              <a:xfrm>
                <a:off x="5408613" y="5481638"/>
                <a:ext cx="298450" cy="50800"/>
              </a:xfrm>
              <a:prstGeom prst="rect">
                <a:avLst/>
              </a:prstGeom>
              <a:solidFill>
                <a:srgbClr val="0240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6" name="Rectangle 344"/>
              <p:cNvSpPr>
                <a:spLocks noChangeArrowheads="1"/>
              </p:cNvSpPr>
              <p:nvPr/>
            </p:nvSpPr>
            <p:spPr bwMode="auto">
              <a:xfrm>
                <a:off x="5408613" y="5481638"/>
                <a:ext cx="298450" cy="50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7" name="Rectangle 345"/>
              <p:cNvSpPr>
                <a:spLocks noChangeArrowheads="1"/>
              </p:cNvSpPr>
              <p:nvPr/>
            </p:nvSpPr>
            <p:spPr bwMode="auto">
              <a:xfrm>
                <a:off x="5408613" y="5543550"/>
                <a:ext cx="298450" cy="50800"/>
              </a:xfrm>
              <a:prstGeom prst="rect">
                <a:avLst/>
              </a:prstGeom>
              <a:solidFill>
                <a:srgbClr val="0240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8" name="Rectangle 346"/>
              <p:cNvSpPr>
                <a:spLocks noChangeArrowheads="1"/>
              </p:cNvSpPr>
              <p:nvPr/>
            </p:nvSpPr>
            <p:spPr bwMode="auto">
              <a:xfrm>
                <a:off x="5408613" y="5543550"/>
                <a:ext cx="298450" cy="50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9" name="Rectangle 347"/>
              <p:cNvSpPr>
                <a:spLocks noChangeArrowheads="1"/>
              </p:cNvSpPr>
              <p:nvPr/>
            </p:nvSpPr>
            <p:spPr bwMode="auto">
              <a:xfrm>
                <a:off x="5408613" y="5605463"/>
                <a:ext cx="298450" cy="50800"/>
              </a:xfrm>
              <a:prstGeom prst="rect">
                <a:avLst/>
              </a:prstGeom>
              <a:solidFill>
                <a:srgbClr val="0240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0" name="Rectangle 348"/>
              <p:cNvSpPr>
                <a:spLocks noChangeArrowheads="1"/>
              </p:cNvSpPr>
              <p:nvPr/>
            </p:nvSpPr>
            <p:spPr bwMode="auto">
              <a:xfrm>
                <a:off x="5408613" y="5605463"/>
                <a:ext cx="298450" cy="50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1" name="Freeform 349"/>
              <p:cNvSpPr>
                <a:spLocks noEditPoints="1"/>
              </p:cNvSpPr>
              <p:nvPr/>
            </p:nvSpPr>
            <p:spPr bwMode="auto">
              <a:xfrm>
                <a:off x="5373688" y="5240338"/>
                <a:ext cx="327025" cy="625475"/>
              </a:xfrm>
              <a:custGeom>
                <a:avLst/>
                <a:gdLst>
                  <a:gd name="T0" fmla="*/ 0 w 266"/>
                  <a:gd name="T1" fmla="*/ 509 h 509"/>
                  <a:gd name="T2" fmla="*/ 0 w 266"/>
                  <a:gd name="T3" fmla="*/ 509 h 509"/>
                  <a:gd name="T4" fmla="*/ 0 w 266"/>
                  <a:gd name="T5" fmla="*/ 509 h 509"/>
                  <a:gd name="T6" fmla="*/ 0 w 266"/>
                  <a:gd name="T7" fmla="*/ 509 h 509"/>
                  <a:gd name="T8" fmla="*/ 0 w 266"/>
                  <a:gd name="T9" fmla="*/ 509 h 509"/>
                  <a:gd name="T10" fmla="*/ 0 w 266"/>
                  <a:gd name="T11" fmla="*/ 509 h 509"/>
                  <a:gd name="T12" fmla="*/ 0 w 266"/>
                  <a:gd name="T13" fmla="*/ 508 h 509"/>
                  <a:gd name="T14" fmla="*/ 0 w 266"/>
                  <a:gd name="T15" fmla="*/ 508 h 509"/>
                  <a:gd name="T16" fmla="*/ 0 w 266"/>
                  <a:gd name="T17" fmla="*/ 508 h 509"/>
                  <a:gd name="T18" fmla="*/ 0 w 266"/>
                  <a:gd name="T19" fmla="*/ 508 h 509"/>
                  <a:gd name="T20" fmla="*/ 0 w 266"/>
                  <a:gd name="T21" fmla="*/ 508 h 509"/>
                  <a:gd name="T22" fmla="*/ 0 w 266"/>
                  <a:gd name="T23" fmla="*/ 508 h 509"/>
                  <a:gd name="T24" fmla="*/ 0 w 266"/>
                  <a:gd name="T25" fmla="*/ 508 h 509"/>
                  <a:gd name="T26" fmla="*/ 0 w 266"/>
                  <a:gd name="T27" fmla="*/ 508 h 509"/>
                  <a:gd name="T28" fmla="*/ 0 w 266"/>
                  <a:gd name="T29" fmla="*/ 508 h 509"/>
                  <a:gd name="T30" fmla="*/ 0 w 266"/>
                  <a:gd name="T31" fmla="*/ 508 h 509"/>
                  <a:gd name="T32" fmla="*/ 0 w 266"/>
                  <a:gd name="T33" fmla="*/ 508 h 509"/>
                  <a:gd name="T34" fmla="*/ 0 w 266"/>
                  <a:gd name="T35" fmla="*/ 508 h 509"/>
                  <a:gd name="T36" fmla="*/ 0 w 266"/>
                  <a:gd name="T37" fmla="*/ 508 h 509"/>
                  <a:gd name="T38" fmla="*/ 0 w 266"/>
                  <a:gd name="T39" fmla="*/ 507 h 509"/>
                  <a:gd name="T40" fmla="*/ 0 w 266"/>
                  <a:gd name="T41" fmla="*/ 507 h 509"/>
                  <a:gd name="T42" fmla="*/ 0 w 266"/>
                  <a:gd name="T43" fmla="*/ 507 h 509"/>
                  <a:gd name="T44" fmla="*/ 0 w 266"/>
                  <a:gd name="T45" fmla="*/ 507 h 509"/>
                  <a:gd name="T46" fmla="*/ 0 w 266"/>
                  <a:gd name="T47" fmla="*/ 507 h 509"/>
                  <a:gd name="T48" fmla="*/ 0 w 266"/>
                  <a:gd name="T49" fmla="*/ 507 h 509"/>
                  <a:gd name="T50" fmla="*/ 0 w 266"/>
                  <a:gd name="T51" fmla="*/ 507 h 509"/>
                  <a:gd name="T52" fmla="*/ 0 w 266"/>
                  <a:gd name="T53" fmla="*/ 507 h 509"/>
                  <a:gd name="T54" fmla="*/ 0 w 266"/>
                  <a:gd name="T55" fmla="*/ 507 h 509"/>
                  <a:gd name="T56" fmla="*/ 0 w 266"/>
                  <a:gd name="T57" fmla="*/ 507 h 509"/>
                  <a:gd name="T58" fmla="*/ 0 w 266"/>
                  <a:gd name="T59" fmla="*/ 507 h 509"/>
                  <a:gd name="T60" fmla="*/ 0 w 266"/>
                  <a:gd name="T61" fmla="*/ 507 h 509"/>
                  <a:gd name="T62" fmla="*/ 0 w 266"/>
                  <a:gd name="T63" fmla="*/ 507 h 509"/>
                  <a:gd name="T64" fmla="*/ 0 w 266"/>
                  <a:gd name="T65" fmla="*/ 507 h 509"/>
                  <a:gd name="T66" fmla="*/ 0 w 266"/>
                  <a:gd name="T67" fmla="*/ 507 h 509"/>
                  <a:gd name="T68" fmla="*/ 0 w 266"/>
                  <a:gd name="T69" fmla="*/ 506 h 509"/>
                  <a:gd name="T70" fmla="*/ 0 w 266"/>
                  <a:gd name="T71" fmla="*/ 506 h 509"/>
                  <a:gd name="T72" fmla="*/ 0 w 266"/>
                  <a:gd name="T73" fmla="*/ 506 h 509"/>
                  <a:gd name="T74" fmla="*/ 266 w 266"/>
                  <a:gd name="T75" fmla="*/ 0 h 509"/>
                  <a:gd name="T76" fmla="*/ 266 w 266"/>
                  <a:gd name="T77" fmla="*/ 0 h 509"/>
                  <a:gd name="T78" fmla="*/ 266 w 266"/>
                  <a:gd name="T79" fmla="*/ 0 h 5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266" h="509">
                    <a:moveTo>
                      <a:pt x="0" y="509"/>
                    </a:moveTo>
                    <a:cubicBezTo>
                      <a:pt x="0" y="509"/>
                      <a:pt x="0" y="509"/>
                      <a:pt x="0" y="509"/>
                    </a:cubicBezTo>
                    <a:cubicBezTo>
                      <a:pt x="0" y="509"/>
                      <a:pt x="0" y="509"/>
                      <a:pt x="0" y="509"/>
                    </a:cubicBezTo>
                    <a:moveTo>
                      <a:pt x="0" y="509"/>
                    </a:moveTo>
                    <a:cubicBezTo>
                      <a:pt x="0" y="509"/>
                      <a:pt x="0" y="509"/>
                      <a:pt x="0" y="509"/>
                    </a:cubicBezTo>
                    <a:cubicBezTo>
                      <a:pt x="0" y="509"/>
                      <a:pt x="0" y="509"/>
                      <a:pt x="0" y="509"/>
                    </a:cubicBezTo>
                    <a:moveTo>
                      <a:pt x="0" y="509"/>
                    </a:moveTo>
                    <a:cubicBezTo>
                      <a:pt x="0" y="509"/>
                      <a:pt x="0" y="509"/>
                      <a:pt x="0" y="509"/>
                    </a:cubicBezTo>
                    <a:cubicBezTo>
                      <a:pt x="0" y="509"/>
                      <a:pt x="0" y="509"/>
                      <a:pt x="0" y="509"/>
                    </a:cubicBezTo>
                    <a:moveTo>
                      <a:pt x="0" y="509"/>
                    </a:moveTo>
                    <a:cubicBezTo>
                      <a:pt x="0" y="509"/>
                      <a:pt x="0" y="509"/>
                      <a:pt x="0" y="509"/>
                    </a:cubicBezTo>
                    <a:cubicBezTo>
                      <a:pt x="0" y="509"/>
                      <a:pt x="0" y="509"/>
                      <a:pt x="0" y="509"/>
                    </a:cubicBezTo>
                    <a:moveTo>
                      <a:pt x="0" y="508"/>
                    </a:move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moveTo>
                      <a:pt x="0" y="508"/>
                    </a:move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moveTo>
                      <a:pt x="0" y="508"/>
                    </a:move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moveTo>
                      <a:pt x="0" y="508"/>
                    </a:move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moveTo>
                      <a:pt x="0" y="508"/>
                    </a:move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moveTo>
                      <a:pt x="0" y="508"/>
                    </a:move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moveTo>
                      <a:pt x="0" y="508"/>
                    </a:move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moveTo>
                      <a:pt x="0" y="508"/>
                    </a:move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moveTo>
                      <a:pt x="0" y="508"/>
                    </a:move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moveTo>
                      <a:pt x="0" y="507"/>
                    </a:move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moveTo>
                      <a:pt x="0" y="507"/>
                    </a:move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moveTo>
                      <a:pt x="0" y="507"/>
                    </a:move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moveTo>
                      <a:pt x="0" y="507"/>
                    </a:move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moveTo>
                      <a:pt x="0" y="507"/>
                    </a:move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moveTo>
                      <a:pt x="0" y="507"/>
                    </a:move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moveTo>
                      <a:pt x="0" y="507"/>
                    </a:move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moveTo>
                      <a:pt x="0" y="507"/>
                    </a:move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moveTo>
                      <a:pt x="0" y="507"/>
                    </a:move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moveTo>
                      <a:pt x="0" y="506"/>
                    </a:moveTo>
                    <a:cubicBezTo>
                      <a:pt x="0" y="506"/>
                      <a:pt x="0" y="507"/>
                      <a:pt x="0" y="507"/>
                    </a:cubicBezTo>
                    <a:cubicBezTo>
                      <a:pt x="0" y="507"/>
                      <a:pt x="0" y="506"/>
                      <a:pt x="0" y="506"/>
                    </a:cubicBezTo>
                    <a:moveTo>
                      <a:pt x="0" y="506"/>
                    </a:moveTo>
                    <a:cubicBezTo>
                      <a:pt x="0" y="506"/>
                      <a:pt x="0" y="506"/>
                      <a:pt x="0" y="506"/>
                    </a:cubicBezTo>
                    <a:cubicBezTo>
                      <a:pt x="0" y="506"/>
                      <a:pt x="0" y="506"/>
                      <a:pt x="0" y="506"/>
                    </a:cubicBezTo>
                    <a:moveTo>
                      <a:pt x="0" y="506"/>
                    </a:moveTo>
                    <a:cubicBezTo>
                      <a:pt x="0" y="506"/>
                      <a:pt x="0" y="506"/>
                      <a:pt x="0" y="506"/>
                    </a:cubicBezTo>
                    <a:cubicBezTo>
                      <a:pt x="0" y="506"/>
                      <a:pt x="0" y="506"/>
                      <a:pt x="0" y="506"/>
                    </a:cubicBezTo>
                    <a:moveTo>
                      <a:pt x="266" y="0"/>
                    </a:moveTo>
                    <a:cubicBezTo>
                      <a:pt x="266" y="0"/>
                      <a:pt x="266" y="0"/>
                      <a:pt x="266" y="0"/>
                    </a:cubicBezTo>
                    <a:cubicBezTo>
                      <a:pt x="266" y="0"/>
                      <a:pt x="266" y="0"/>
                      <a:pt x="266" y="0"/>
                    </a:cubicBezTo>
                    <a:moveTo>
                      <a:pt x="266" y="0"/>
                    </a:moveTo>
                    <a:cubicBezTo>
                      <a:pt x="266" y="0"/>
                      <a:pt x="266" y="0"/>
                      <a:pt x="266" y="0"/>
                    </a:cubicBezTo>
                    <a:cubicBezTo>
                      <a:pt x="266" y="0"/>
                      <a:pt x="266" y="0"/>
                      <a:pt x="266" y="0"/>
                    </a:cubicBezTo>
                  </a:path>
                </a:pathLst>
              </a:custGeom>
              <a:solidFill>
                <a:srgbClr val="F7D5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2" name="Freeform 350"/>
              <p:cNvSpPr/>
              <p:nvPr/>
            </p:nvSpPr>
            <p:spPr bwMode="auto">
              <a:xfrm>
                <a:off x="5373688" y="5240338"/>
                <a:ext cx="349250" cy="650875"/>
              </a:xfrm>
              <a:custGeom>
                <a:avLst/>
                <a:gdLst>
                  <a:gd name="T0" fmla="*/ 33 w 283"/>
                  <a:gd name="T1" fmla="*/ 0 h 530"/>
                  <a:gd name="T2" fmla="*/ 0 w 283"/>
                  <a:gd name="T3" fmla="*/ 506 h 530"/>
                  <a:gd name="T4" fmla="*/ 0 w 283"/>
                  <a:gd name="T5" fmla="*/ 506 h 530"/>
                  <a:gd name="T6" fmla="*/ 0 w 283"/>
                  <a:gd name="T7" fmla="*/ 506 h 530"/>
                  <a:gd name="T8" fmla="*/ 0 w 283"/>
                  <a:gd name="T9" fmla="*/ 507 h 530"/>
                  <a:gd name="T10" fmla="*/ 0 w 283"/>
                  <a:gd name="T11" fmla="*/ 507 h 530"/>
                  <a:gd name="T12" fmla="*/ 0 w 283"/>
                  <a:gd name="T13" fmla="*/ 507 h 530"/>
                  <a:gd name="T14" fmla="*/ 0 w 283"/>
                  <a:gd name="T15" fmla="*/ 507 h 530"/>
                  <a:gd name="T16" fmla="*/ 0 w 283"/>
                  <a:gd name="T17" fmla="*/ 507 h 530"/>
                  <a:gd name="T18" fmla="*/ 0 w 283"/>
                  <a:gd name="T19" fmla="*/ 507 h 530"/>
                  <a:gd name="T20" fmla="*/ 0 w 283"/>
                  <a:gd name="T21" fmla="*/ 507 h 530"/>
                  <a:gd name="T22" fmla="*/ 0 w 283"/>
                  <a:gd name="T23" fmla="*/ 507 h 530"/>
                  <a:gd name="T24" fmla="*/ 0 w 283"/>
                  <a:gd name="T25" fmla="*/ 507 h 530"/>
                  <a:gd name="T26" fmla="*/ 0 w 283"/>
                  <a:gd name="T27" fmla="*/ 507 h 530"/>
                  <a:gd name="T28" fmla="*/ 0 w 283"/>
                  <a:gd name="T29" fmla="*/ 508 h 530"/>
                  <a:gd name="T30" fmla="*/ 0 w 283"/>
                  <a:gd name="T31" fmla="*/ 508 h 530"/>
                  <a:gd name="T32" fmla="*/ 0 w 283"/>
                  <a:gd name="T33" fmla="*/ 508 h 530"/>
                  <a:gd name="T34" fmla="*/ 0 w 283"/>
                  <a:gd name="T35" fmla="*/ 508 h 530"/>
                  <a:gd name="T36" fmla="*/ 0 w 283"/>
                  <a:gd name="T37" fmla="*/ 508 h 530"/>
                  <a:gd name="T38" fmla="*/ 0 w 283"/>
                  <a:gd name="T39" fmla="*/ 508 h 530"/>
                  <a:gd name="T40" fmla="*/ 0 w 283"/>
                  <a:gd name="T41" fmla="*/ 508 h 530"/>
                  <a:gd name="T42" fmla="*/ 0 w 283"/>
                  <a:gd name="T43" fmla="*/ 508 h 530"/>
                  <a:gd name="T44" fmla="*/ 0 w 283"/>
                  <a:gd name="T45" fmla="*/ 508 h 530"/>
                  <a:gd name="T46" fmla="*/ 0 w 283"/>
                  <a:gd name="T47" fmla="*/ 509 h 530"/>
                  <a:gd name="T48" fmla="*/ 0 w 283"/>
                  <a:gd name="T49" fmla="*/ 509 h 530"/>
                  <a:gd name="T50" fmla="*/ 0 w 283"/>
                  <a:gd name="T51" fmla="*/ 509 h 530"/>
                  <a:gd name="T52" fmla="*/ 0 w 283"/>
                  <a:gd name="T53" fmla="*/ 509 h 530"/>
                  <a:gd name="T54" fmla="*/ 109 w 283"/>
                  <a:gd name="T55" fmla="*/ 339 h 530"/>
                  <a:gd name="T56" fmla="*/ 28 w 283"/>
                  <a:gd name="T57" fmla="*/ 297 h 530"/>
                  <a:gd name="T58" fmla="*/ 136 w 283"/>
                  <a:gd name="T59" fmla="*/ 288 h 530"/>
                  <a:gd name="T60" fmla="*/ 28 w 283"/>
                  <a:gd name="T61" fmla="*/ 247 h 530"/>
                  <a:gd name="T62" fmla="*/ 162 w 283"/>
                  <a:gd name="T63" fmla="*/ 238 h 530"/>
                  <a:gd name="T64" fmla="*/ 28 w 283"/>
                  <a:gd name="T65" fmla="*/ 196 h 530"/>
                  <a:gd name="T66" fmla="*/ 188 w 283"/>
                  <a:gd name="T67" fmla="*/ 188 h 530"/>
                  <a:gd name="T68" fmla="*/ 28 w 283"/>
                  <a:gd name="T69" fmla="*/ 146 h 530"/>
                  <a:gd name="T70" fmla="*/ 232 w 283"/>
                  <a:gd name="T71" fmla="*/ 103 h 530"/>
                  <a:gd name="T72" fmla="*/ 28 w 283"/>
                  <a:gd name="T73" fmla="*/ 43 h 530"/>
                  <a:gd name="T74" fmla="*/ 283 w 283"/>
                  <a:gd name="T75" fmla="*/ 5 h 530"/>
                  <a:gd name="T76" fmla="*/ 266 w 283"/>
                  <a:gd name="T77" fmla="*/ 0 h 530"/>
                  <a:gd name="T78" fmla="*/ 266 w 283"/>
                  <a:gd name="T79" fmla="*/ 0 h 530"/>
                  <a:gd name="T80" fmla="*/ 266 w 283"/>
                  <a:gd name="T81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3" h="530">
                    <a:moveTo>
                      <a:pt x="266" y="0"/>
                    </a:moveTo>
                    <a:cubicBezTo>
                      <a:pt x="33" y="0"/>
                      <a:pt x="33" y="0"/>
                      <a:pt x="33" y="0"/>
                    </a:cubicBezTo>
                    <a:cubicBezTo>
                      <a:pt x="15" y="0"/>
                      <a:pt x="0" y="15"/>
                      <a:pt x="0" y="33"/>
                    </a:cubicBezTo>
                    <a:cubicBezTo>
                      <a:pt x="0" y="506"/>
                      <a:pt x="0" y="506"/>
                      <a:pt x="0" y="506"/>
                    </a:cubicBezTo>
                    <a:cubicBezTo>
                      <a:pt x="0" y="506"/>
                      <a:pt x="0" y="506"/>
                      <a:pt x="0" y="506"/>
                    </a:cubicBezTo>
                    <a:cubicBezTo>
                      <a:pt x="0" y="506"/>
                      <a:pt x="0" y="506"/>
                      <a:pt x="0" y="506"/>
                    </a:cubicBezTo>
                    <a:cubicBezTo>
                      <a:pt x="0" y="506"/>
                      <a:pt x="0" y="506"/>
                      <a:pt x="0" y="506"/>
                    </a:cubicBezTo>
                    <a:cubicBezTo>
                      <a:pt x="0" y="506"/>
                      <a:pt x="0" y="506"/>
                      <a:pt x="0" y="506"/>
                    </a:cubicBezTo>
                    <a:cubicBezTo>
                      <a:pt x="0" y="506"/>
                      <a:pt x="0" y="506"/>
                      <a:pt x="0" y="506"/>
                    </a:cubicBezTo>
                    <a:cubicBezTo>
                      <a:pt x="0" y="506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7"/>
                      <a:pt x="0" y="507"/>
                      <a:pt x="0" y="507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8"/>
                    </a:cubicBezTo>
                    <a:cubicBezTo>
                      <a:pt x="0" y="508"/>
                      <a:pt x="0" y="508"/>
                      <a:pt x="0" y="509"/>
                    </a:cubicBezTo>
                    <a:cubicBezTo>
                      <a:pt x="0" y="509"/>
                      <a:pt x="0" y="509"/>
                      <a:pt x="0" y="509"/>
                    </a:cubicBezTo>
                    <a:cubicBezTo>
                      <a:pt x="0" y="509"/>
                      <a:pt x="0" y="509"/>
                      <a:pt x="0" y="509"/>
                    </a:cubicBezTo>
                    <a:cubicBezTo>
                      <a:pt x="0" y="509"/>
                      <a:pt x="0" y="509"/>
                      <a:pt x="0" y="509"/>
                    </a:cubicBezTo>
                    <a:cubicBezTo>
                      <a:pt x="0" y="509"/>
                      <a:pt x="0" y="509"/>
                      <a:pt x="0" y="509"/>
                    </a:cubicBezTo>
                    <a:cubicBezTo>
                      <a:pt x="0" y="509"/>
                      <a:pt x="0" y="509"/>
                      <a:pt x="0" y="509"/>
                    </a:cubicBezTo>
                    <a:cubicBezTo>
                      <a:pt x="0" y="509"/>
                      <a:pt x="0" y="509"/>
                      <a:pt x="0" y="509"/>
                    </a:cubicBezTo>
                    <a:cubicBezTo>
                      <a:pt x="0" y="509"/>
                      <a:pt x="0" y="509"/>
                      <a:pt x="0" y="509"/>
                    </a:cubicBezTo>
                    <a:cubicBezTo>
                      <a:pt x="1" y="517"/>
                      <a:pt x="4" y="524"/>
                      <a:pt x="10" y="530"/>
                    </a:cubicBezTo>
                    <a:cubicBezTo>
                      <a:pt x="109" y="339"/>
                      <a:pt x="109" y="339"/>
                      <a:pt x="109" y="339"/>
                    </a:cubicBezTo>
                    <a:cubicBezTo>
                      <a:pt x="28" y="339"/>
                      <a:pt x="28" y="339"/>
                      <a:pt x="28" y="339"/>
                    </a:cubicBezTo>
                    <a:cubicBezTo>
                      <a:pt x="28" y="297"/>
                      <a:pt x="28" y="297"/>
                      <a:pt x="28" y="297"/>
                    </a:cubicBezTo>
                    <a:cubicBezTo>
                      <a:pt x="131" y="297"/>
                      <a:pt x="131" y="297"/>
                      <a:pt x="131" y="297"/>
                    </a:cubicBezTo>
                    <a:cubicBezTo>
                      <a:pt x="136" y="288"/>
                      <a:pt x="136" y="288"/>
                      <a:pt x="136" y="288"/>
                    </a:cubicBezTo>
                    <a:cubicBezTo>
                      <a:pt x="28" y="288"/>
                      <a:pt x="28" y="288"/>
                      <a:pt x="28" y="288"/>
                    </a:cubicBezTo>
                    <a:cubicBezTo>
                      <a:pt x="28" y="247"/>
                      <a:pt x="28" y="247"/>
                      <a:pt x="28" y="247"/>
                    </a:cubicBezTo>
                    <a:cubicBezTo>
                      <a:pt x="157" y="247"/>
                      <a:pt x="157" y="247"/>
                      <a:pt x="157" y="247"/>
                    </a:cubicBezTo>
                    <a:cubicBezTo>
                      <a:pt x="162" y="238"/>
                      <a:pt x="162" y="238"/>
                      <a:pt x="162" y="238"/>
                    </a:cubicBezTo>
                    <a:cubicBezTo>
                      <a:pt x="28" y="238"/>
                      <a:pt x="28" y="238"/>
                      <a:pt x="28" y="238"/>
                    </a:cubicBezTo>
                    <a:cubicBezTo>
                      <a:pt x="28" y="196"/>
                      <a:pt x="28" y="196"/>
                      <a:pt x="28" y="196"/>
                    </a:cubicBezTo>
                    <a:cubicBezTo>
                      <a:pt x="184" y="196"/>
                      <a:pt x="184" y="196"/>
                      <a:pt x="184" y="196"/>
                    </a:cubicBezTo>
                    <a:cubicBezTo>
                      <a:pt x="188" y="188"/>
                      <a:pt x="188" y="188"/>
                      <a:pt x="188" y="188"/>
                    </a:cubicBezTo>
                    <a:cubicBezTo>
                      <a:pt x="28" y="188"/>
                      <a:pt x="28" y="188"/>
                      <a:pt x="28" y="188"/>
                    </a:cubicBezTo>
                    <a:cubicBezTo>
                      <a:pt x="28" y="146"/>
                      <a:pt x="28" y="146"/>
                      <a:pt x="28" y="146"/>
                    </a:cubicBezTo>
                    <a:cubicBezTo>
                      <a:pt x="210" y="146"/>
                      <a:pt x="210" y="146"/>
                      <a:pt x="210" y="146"/>
                    </a:cubicBezTo>
                    <a:cubicBezTo>
                      <a:pt x="232" y="103"/>
                      <a:pt x="232" y="103"/>
                      <a:pt x="232" y="103"/>
                    </a:cubicBezTo>
                    <a:cubicBezTo>
                      <a:pt x="28" y="103"/>
                      <a:pt x="28" y="103"/>
                      <a:pt x="28" y="103"/>
                    </a:cubicBezTo>
                    <a:cubicBezTo>
                      <a:pt x="28" y="43"/>
                      <a:pt x="28" y="43"/>
                      <a:pt x="28" y="43"/>
                    </a:cubicBezTo>
                    <a:cubicBezTo>
                      <a:pt x="264" y="43"/>
                      <a:pt x="264" y="43"/>
                      <a:pt x="264" y="43"/>
                    </a:cubicBezTo>
                    <a:cubicBezTo>
                      <a:pt x="283" y="5"/>
                      <a:pt x="283" y="5"/>
                      <a:pt x="283" y="5"/>
                    </a:cubicBezTo>
                    <a:cubicBezTo>
                      <a:pt x="278" y="2"/>
                      <a:pt x="273" y="0"/>
                      <a:pt x="266" y="0"/>
                    </a:cubicBezTo>
                    <a:cubicBezTo>
                      <a:pt x="266" y="0"/>
                      <a:pt x="266" y="0"/>
                      <a:pt x="266" y="0"/>
                    </a:cubicBezTo>
                    <a:cubicBezTo>
                      <a:pt x="266" y="0"/>
                      <a:pt x="266" y="0"/>
                      <a:pt x="266" y="0"/>
                    </a:cubicBezTo>
                    <a:cubicBezTo>
                      <a:pt x="266" y="0"/>
                      <a:pt x="266" y="0"/>
                      <a:pt x="266" y="0"/>
                    </a:cubicBezTo>
                    <a:cubicBezTo>
                      <a:pt x="266" y="0"/>
                      <a:pt x="266" y="0"/>
                      <a:pt x="266" y="0"/>
                    </a:cubicBezTo>
                    <a:cubicBezTo>
                      <a:pt x="266" y="0"/>
                      <a:pt x="266" y="0"/>
                      <a:pt x="266" y="0"/>
                    </a:cubicBezTo>
                  </a:path>
                </a:pathLst>
              </a:custGeom>
              <a:solidFill>
                <a:srgbClr val="0011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3" name="Freeform 351"/>
              <p:cNvSpPr/>
              <p:nvPr/>
            </p:nvSpPr>
            <p:spPr bwMode="auto">
              <a:xfrm>
                <a:off x="5408613" y="5292725"/>
                <a:ext cx="290513" cy="74613"/>
              </a:xfrm>
              <a:custGeom>
                <a:avLst/>
                <a:gdLst>
                  <a:gd name="T0" fmla="*/ 183 w 183"/>
                  <a:gd name="T1" fmla="*/ 0 h 47"/>
                  <a:gd name="T2" fmla="*/ 0 w 183"/>
                  <a:gd name="T3" fmla="*/ 0 h 47"/>
                  <a:gd name="T4" fmla="*/ 0 w 183"/>
                  <a:gd name="T5" fmla="*/ 47 h 47"/>
                  <a:gd name="T6" fmla="*/ 158 w 183"/>
                  <a:gd name="T7" fmla="*/ 47 h 47"/>
                  <a:gd name="T8" fmla="*/ 183 w 183"/>
                  <a:gd name="T9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3" h="47">
                    <a:moveTo>
                      <a:pt x="183" y="0"/>
                    </a:moveTo>
                    <a:lnTo>
                      <a:pt x="0" y="0"/>
                    </a:lnTo>
                    <a:lnTo>
                      <a:pt x="0" y="47"/>
                    </a:lnTo>
                    <a:lnTo>
                      <a:pt x="158" y="47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076E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4" name="Freeform 352"/>
              <p:cNvSpPr/>
              <p:nvPr/>
            </p:nvSpPr>
            <p:spPr bwMode="auto">
              <a:xfrm>
                <a:off x="5408613" y="5292725"/>
                <a:ext cx="290513" cy="74613"/>
              </a:xfrm>
              <a:custGeom>
                <a:avLst/>
                <a:gdLst>
                  <a:gd name="T0" fmla="*/ 183 w 183"/>
                  <a:gd name="T1" fmla="*/ 0 h 47"/>
                  <a:gd name="T2" fmla="*/ 0 w 183"/>
                  <a:gd name="T3" fmla="*/ 0 h 47"/>
                  <a:gd name="T4" fmla="*/ 0 w 183"/>
                  <a:gd name="T5" fmla="*/ 47 h 47"/>
                  <a:gd name="T6" fmla="*/ 158 w 183"/>
                  <a:gd name="T7" fmla="*/ 47 h 47"/>
                  <a:gd name="T8" fmla="*/ 183 w 183"/>
                  <a:gd name="T9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3" h="47">
                    <a:moveTo>
                      <a:pt x="183" y="0"/>
                    </a:moveTo>
                    <a:lnTo>
                      <a:pt x="0" y="0"/>
                    </a:lnTo>
                    <a:lnTo>
                      <a:pt x="0" y="47"/>
                    </a:lnTo>
                    <a:lnTo>
                      <a:pt x="158" y="47"/>
                    </a:lnTo>
                    <a:lnTo>
                      <a:pt x="183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5" name="Freeform 353"/>
              <p:cNvSpPr/>
              <p:nvPr/>
            </p:nvSpPr>
            <p:spPr bwMode="auto">
              <a:xfrm>
                <a:off x="5408613" y="5419725"/>
                <a:ext cx="223838" cy="52388"/>
              </a:xfrm>
              <a:custGeom>
                <a:avLst/>
                <a:gdLst>
                  <a:gd name="T0" fmla="*/ 141 w 141"/>
                  <a:gd name="T1" fmla="*/ 0 h 33"/>
                  <a:gd name="T2" fmla="*/ 0 w 141"/>
                  <a:gd name="T3" fmla="*/ 0 h 33"/>
                  <a:gd name="T4" fmla="*/ 0 w 141"/>
                  <a:gd name="T5" fmla="*/ 33 h 33"/>
                  <a:gd name="T6" fmla="*/ 124 w 141"/>
                  <a:gd name="T7" fmla="*/ 33 h 33"/>
                  <a:gd name="T8" fmla="*/ 141 w 141"/>
                  <a:gd name="T9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1" h="33">
                    <a:moveTo>
                      <a:pt x="141" y="0"/>
                    </a:moveTo>
                    <a:lnTo>
                      <a:pt x="0" y="0"/>
                    </a:lnTo>
                    <a:lnTo>
                      <a:pt x="0" y="33"/>
                    </a:lnTo>
                    <a:lnTo>
                      <a:pt x="124" y="33"/>
                    </a:lnTo>
                    <a:lnTo>
                      <a:pt x="141" y="0"/>
                    </a:lnTo>
                    <a:close/>
                  </a:path>
                </a:pathLst>
              </a:custGeom>
              <a:solidFill>
                <a:srgbClr val="076E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6" name="Freeform 354"/>
              <p:cNvSpPr/>
              <p:nvPr/>
            </p:nvSpPr>
            <p:spPr bwMode="auto">
              <a:xfrm>
                <a:off x="5408613" y="5419725"/>
                <a:ext cx="223838" cy="52388"/>
              </a:xfrm>
              <a:custGeom>
                <a:avLst/>
                <a:gdLst>
                  <a:gd name="T0" fmla="*/ 141 w 141"/>
                  <a:gd name="T1" fmla="*/ 0 h 33"/>
                  <a:gd name="T2" fmla="*/ 0 w 141"/>
                  <a:gd name="T3" fmla="*/ 0 h 33"/>
                  <a:gd name="T4" fmla="*/ 0 w 141"/>
                  <a:gd name="T5" fmla="*/ 33 h 33"/>
                  <a:gd name="T6" fmla="*/ 124 w 141"/>
                  <a:gd name="T7" fmla="*/ 33 h 33"/>
                  <a:gd name="T8" fmla="*/ 141 w 141"/>
                  <a:gd name="T9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1" h="33">
                    <a:moveTo>
                      <a:pt x="141" y="0"/>
                    </a:moveTo>
                    <a:lnTo>
                      <a:pt x="0" y="0"/>
                    </a:lnTo>
                    <a:lnTo>
                      <a:pt x="0" y="33"/>
                    </a:lnTo>
                    <a:lnTo>
                      <a:pt x="124" y="33"/>
                    </a:lnTo>
                    <a:lnTo>
                      <a:pt x="141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7" name="Freeform 355"/>
              <p:cNvSpPr/>
              <p:nvPr/>
            </p:nvSpPr>
            <p:spPr bwMode="auto">
              <a:xfrm>
                <a:off x="5408613" y="5481638"/>
                <a:ext cx="192088" cy="50800"/>
              </a:xfrm>
              <a:custGeom>
                <a:avLst/>
                <a:gdLst>
                  <a:gd name="T0" fmla="*/ 121 w 121"/>
                  <a:gd name="T1" fmla="*/ 0 h 32"/>
                  <a:gd name="T2" fmla="*/ 0 w 121"/>
                  <a:gd name="T3" fmla="*/ 0 h 32"/>
                  <a:gd name="T4" fmla="*/ 0 w 121"/>
                  <a:gd name="T5" fmla="*/ 32 h 32"/>
                  <a:gd name="T6" fmla="*/ 104 w 121"/>
                  <a:gd name="T7" fmla="*/ 32 h 32"/>
                  <a:gd name="T8" fmla="*/ 121 w 121"/>
                  <a:gd name="T9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1" h="32">
                    <a:moveTo>
                      <a:pt x="121" y="0"/>
                    </a:moveTo>
                    <a:lnTo>
                      <a:pt x="0" y="0"/>
                    </a:lnTo>
                    <a:lnTo>
                      <a:pt x="0" y="32"/>
                    </a:lnTo>
                    <a:lnTo>
                      <a:pt x="104" y="32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076E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8" name="Freeform 356"/>
              <p:cNvSpPr/>
              <p:nvPr/>
            </p:nvSpPr>
            <p:spPr bwMode="auto">
              <a:xfrm>
                <a:off x="5408613" y="5481638"/>
                <a:ext cx="192088" cy="50800"/>
              </a:xfrm>
              <a:custGeom>
                <a:avLst/>
                <a:gdLst>
                  <a:gd name="T0" fmla="*/ 121 w 121"/>
                  <a:gd name="T1" fmla="*/ 0 h 32"/>
                  <a:gd name="T2" fmla="*/ 0 w 121"/>
                  <a:gd name="T3" fmla="*/ 0 h 32"/>
                  <a:gd name="T4" fmla="*/ 0 w 121"/>
                  <a:gd name="T5" fmla="*/ 32 h 32"/>
                  <a:gd name="T6" fmla="*/ 104 w 121"/>
                  <a:gd name="T7" fmla="*/ 32 h 32"/>
                  <a:gd name="T8" fmla="*/ 121 w 121"/>
                  <a:gd name="T9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1" h="32">
                    <a:moveTo>
                      <a:pt x="121" y="0"/>
                    </a:moveTo>
                    <a:lnTo>
                      <a:pt x="0" y="0"/>
                    </a:lnTo>
                    <a:lnTo>
                      <a:pt x="0" y="32"/>
                    </a:lnTo>
                    <a:lnTo>
                      <a:pt x="104" y="32"/>
                    </a:lnTo>
                    <a:lnTo>
                      <a:pt x="121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9" name="Freeform 357"/>
              <p:cNvSpPr/>
              <p:nvPr/>
            </p:nvSpPr>
            <p:spPr bwMode="auto">
              <a:xfrm>
                <a:off x="5408613" y="5543550"/>
                <a:ext cx="158750" cy="50800"/>
              </a:xfrm>
              <a:custGeom>
                <a:avLst/>
                <a:gdLst>
                  <a:gd name="T0" fmla="*/ 100 w 100"/>
                  <a:gd name="T1" fmla="*/ 0 h 32"/>
                  <a:gd name="T2" fmla="*/ 0 w 100"/>
                  <a:gd name="T3" fmla="*/ 0 h 32"/>
                  <a:gd name="T4" fmla="*/ 0 w 100"/>
                  <a:gd name="T5" fmla="*/ 32 h 32"/>
                  <a:gd name="T6" fmla="*/ 84 w 100"/>
                  <a:gd name="T7" fmla="*/ 32 h 32"/>
                  <a:gd name="T8" fmla="*/ 100 w 100"/>
                  <a:gd name="T9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" h="32">
                    <a:moveTo>
                      <a:pt x="100" y="0"/>
                    </a:moveTo>
                    <a:lnTo>
                      <a:pt x="0" y="0"/>
                    </a:lnTo>
                    <a:lnTo>
                      <a:pt x="0" y="32"/>
                    </a:lnTo>
                    <a:lnTo>
                      <a:pt x="84" y="32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rgbClr val="076E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0" name="Freeform 358"/>
              <p:cNvSpPr/>
              <p:nvPr/>
            </p:nvSpPr>
            <p:spPr bwMode="auto">
              <a:xfrm>
                <a:off x="5408613" y="5543550"/>
                <a:ext cx="158750" cy="50800"/>
              </a:xfrm>
              <a:custGeom>
                <a:avLst/>
                <a:gdLst>
                  <a:gd name="T0" fmla="*/ 100 w 100"/>
                  <a:gd name="T1" fmla="*/ 0 h 32"/>
                  <a:gd name="T2" fmla="*/ 0 w 100"/>
                  <a:gd name="T3" fmla="*/ 0 h 32"/>
                  <a:gd name="T4" fmla="*/ 0 w 100"/>
                  <a:gd name="T5" fmla="*/ 32 h 32"/>
                  <a:gd name="T6" fmla="*/ 84 w 100"/>
                  <a:gd name="T7" fmla="*/ 32 h 32"/>
                  <a:gd name="T8" fmla="*/ 100 w 100"/>
                  <a:gd name="T9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" h="32">
                    <a:moveTo>
                      <a:pt x="100" y="0"/>
                    </a:moveTo>
                    <a:lnTo>
                      <a:pt x="0" y="0"/>
                    </a:lnTo>
                    <a:lnTo>
                      <a:pt x="0" y="32"/>
                    </a:lnTo>
                    <a:lnTo>
                      <a:pt x="84" y="32"/>
                    </a:lnTo>
                    <a:lnTo>
                      <a:pt x="10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1" name="Freeform 359"/>
              <p:cNvSpPr/>
              <p:nvPr/>
            </p:nvSpPr>
            <p:spPr bwMode="auto">
              <a:xfrm>
                <a:off x="5408613" y="5605463"/>
                <a:ext cx="127000" cy="50800"/>
              </a:xfrm>
              <a:custGeom>
                <a:avLst/>
                <a:gdLst>
                  <a:gd name="T0" fmla="*/ 80 w 80"/>
                  <a:gd name="T1" fmla="*/ 0 h 32"/>
                  <a:gd name="T2" fmla="*/ 0 w 80"/>
                  <a:gd name="T3" fmla="*/ 0 h 32"/>
                  <a:gd name="T4" fmla="*/ 0 w 80"/>
                  <a:gd name="T5" fmla="*/ 32 h 32"/>
                  <a:gd name="T6" fmla="*/ 63 w 80"/>
                  <a:gd name="T7" fmla="*/ 32 h 32"/>
                  <a:gd name="T8" fmla="*/ 80 w 80"/>
                  <a:gd name="T9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0" h="32">
                    <a:moveTo>
                      <a:pt x="80" y="0"/>
                    </a:moveTo>
                    <a:lnTo>
                      <a:pt x="0" y="0"/>
                    </a:lnTo>
                    <a:lnTo>
                      <a:pt x="0" y="32"/>
                    </a:lnTo>
                    <a:lnTo>
                      <a:pt x="63" y="32"/>
                    </a:lnTo>
                    <a:lnTo>
                      <a:pt x="80" y="0"/>
                    </a:lnTo>
                    <a:close/>
                  </a:path>
                </a:pathLst>
              </a:custGeom>
              <a:solidFill>
                <a:srgbClr val="076E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2" name="Freeform 360"/>
              <p:cNvSpPr/>
              <p:nvPr/>
            </p:nvSpPr>
            <p:spPr bwMode="auto">
              <a:xfrm>
                <a:off x="5408613" y="5605463"/>
                <a:ext cx="127000" cy="50800"/>
              </a:xfrm>
              <a:custGeom>
                <a:avLst/>
                <a:gdLst>
                  <a:gd name="T0" fmla="*/ 80 w 80"/>
                  <a:gd name="T1" fmla="*/ 0 h 32"/>
                  <a:gd name="T2" fmla="*/ 0 w 80"/>
                  <a:gd name="T3" fmla="*/ 0 h 32"/>
                  <a:gd name="T4" fmla="*/ 0 w 80"/>
                  <a:gd name="T5" fmla="*/ 32 h 32"/>
                  <a:gd name="T6" fmla="*/ 63 w 80"/>
                  <a:gd name="T7" fmla="*/ 32 h 32"/>
                  <a:gd name="T8" fmla="*/ 80 w 80"/>
                  <a:gd name="T9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0" h="32">
                    <a:moveTo>
                      <a:pt x="80" y="0"/>
                    </a:moveTo>
                    <a:lnTo>
                      <a:pt x="0" y="0"/>
                    </a:lnTo>
                    <a:lnTo>
                      <a:pt x="0" y="32"/>
                    </a:lnTo>
                    <a:lnTo>
                      <a:pt x="63" y="32"/>
                    </a:lnTo>
                    <a:lnTo>
                      <a:pt x="8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3" name="Oval 361"/>
              <p:cNvSpPr>
                <a:spLocks noChangeArrowheads="1"/>
              </p:cNvSpPr>
              <p:nvPr/>
            </p:nvSpPr>
            <p:spPr bwMode="auto">
              <a:xfrm>
                <a:off x="5516563" y="5765800"/>
                <a:ext cx="84138" cy="84138"/>
              </a:xfrm>
              <a:prstGeom prst="ellipse">
                <a:avLst/>
              </a:prstGeom>
              <a:solidFill>
                <a:srgbClr val="0240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4" name="Freeform 362"/>
              <p:cNvSpPr/>
              <p:nvPr/>
            </p:nvSpPr>
            <p:spPr bwMode="auto">
              <a:xfrm>
                <a:off x="5527675" y="5786438"/>
                <a:ext cx="61913" cy="55563"/>
              </a:xfrm>
              <a:custGeom>
                <a:avLst/>
                <a:gdLst>
                  <a:gd name="T0" fmla="*/ 26 w 51"/>
                  <a:gd name="T1" fmla="*/ 45 h 45"/>
                  <a:gd name="T2" fmla="*/ 0 w 51"/>
                  <a:gd name="T3" fmla="*/ 20 h 45"/>
                  <a:gd name="T4" fmla="*/ 8 w 51"/>
                  <a:gd name="T5" fmla="*/ 2 h 45"/>
                  <a:gd name="T6" fmla="*/ 13 w 51"/>
                  <a:gd name="T7" fmla="*/ 2 h 45"/>
                  <a:gd name="T8" fmla="*/ 13 w 51"/>
                  <a:gd name="T9" fmla="*/ 7 h 45"/>
                  <a:gd name="T10" fmla="*/ 7 w 51"/>
                  <a:gd name="T11" fmla="*/ 20 h 45"/>
                  <a:gd name="T12" fmla="*/ 26 w 51"/>
                  <a:gd name="T13" fmla="*/ 38 h 45"/>
                  <a:gd name="T14" fmla="*/ 44 w 51"/>
                  <a:gd name="T15" fmla="*/ 20 h 45"/>
                  <a:gd name="T16" fmla="*/ 38 w 51"/>
                  <a:gd name="T17" fmla="*/ 7 h 45"/>
                  <a:gd name="T18" fmla="*/ 38 w 51"/>
                  <a:gd name="T19" fmla="*/ 2 h 45"/>
                  <a:gd name="T20" fmla="*/ 43 w 51"/>
                  <a:gd name="T21" fmla="*/ 2 h 45"/>
                  <a:gd name="T22" fmla="*/ 51 w 51"/>
                  <a:gd name="T23" fmla="*/ 20 h 45"/>
                  <a:gd name="T24" fmla="*/ 26 w 51"/>
                  <a:gd name="T25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1" h="45">
                    <a:moveTo>
                      <a:pt x="26" y="45"/>
                    </a:moveTo>
                    <a:cubicBezTo>
                      <a:pt x="12" y="45"/>
                      <a:pt x="0" y="34"/>
                      <a:pt x="0" y="20"/>
                    </a:cubicBezTo>
                    <a:cubicBezTo>
                      <a:pt x="0" y="13"/>
                      <a:pt x="3" y="7"/>
                      <a:pt x="8" y="2"/>
                    </a:cubicBezTo>
                    <a:cubicBezTo>
                      <a:pt x="9" y="0"/>
                      <a:pt x="11" y="0"/>
                      <a:pt x="13" y="2"/>
                    </a:cubicBezTo>
                    <a:cubicBezTo>
                      <a:pt x="14" y="3"/>
                      <a:pt x="14" y="6"/>
                      <a:pt x="13" y="7"/>
                    </a:cubicBezTo>
                    <a:cubicBezTo>
                      <a:pt x="9" y="10"/>
                      <a:pt x="7" y="15"/>
                      <a:pt x="7" y="20"/>
                    </a:cubicBezTo>
                    <a:cubicBezTo>
                      <a:pt x="7" y="30"/>
                      <a:pt x="16" y="38"/>
                      <a:pt x="26" y="38"/>
                    </a:cubicBezTo>
                    <a:cubicBezTo>
                      <a:pt x="36" y="38"/>
                      <a:pt x="44" y="30"/>
                      <a:pt x="44" y="20"/>
                    </a:cubicBezTo>
                    <a:cubicBezTo>
                      <a:pt x="44" y="15"/>
                      <a:pt x="42" y="10"/>
                      <a:pt x="38" y="7"/>
                    </a:cubicBezTo>
                    <a:cubicBezTo>
                      <a:pt x="37" y="5"/>
                      <a:pt x="37" y="3"/>
                      <a:pt x="38" y="2"/>
                    </a:cubicBezTo>
                    <a:cubicBezTo>
                      <a:pt x="40" y="0"/>
                      <a:pt x="42" y="0"/>
                      <a:pt x="43" y="2"/>
                    </a:cubicBezTo>
                    <a:cubicBezTo>
                      <a:pt x="48" y="6"/>
                      <a:pt x="51" y="13"/>
                      <a:pt x="51" y="20"/>
                    </a:cubicBezTo>
                    <a:cubicBezTo>
                      <a:pt x="51" y="34"/>
                      <a:pt x="40" y="45"/>
                      <a:pt x="26" y="45"/>
                    </a:cubicBezTo>
                    <a:close/>
                  </a:path>
                </a:pathLst>
              </a:custGeom>
              <a:solidFill>
                <a:srgbClr val="65A8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5" name="Freeform 363"/>
              <p:cNvSpPr/>
              <p:nvPr/>
            </p:nvSpPr>
            <p:spPr bwMode="auto">
              <a:xfrm>
                <a:off x="5554663" y="5775325"/>
                <a:ext cx="7938" cy="52388"/>
              </a:xfrm>
              <a:custGeom>
                <a:avLst/>
                <a:gdLst>
                  <a:gd name="T0" fmla="*/ 4 w 7"/>
                  <a:gd name="T1" fmla="*/ 43 h 43"/>
                  <a:gd name="T2" fmla="*/ 0 w 7"/>
                  <a:gd name="T3" fmla="*/ 39 h 43"/>
                  <a:gd name="T4" fmla="*/ 0 w 7"/>
                  <a:gd name="T5" fmla="*/ 3 h 43"/>
                  <a:gd name="T6" fmla="*/ 4 w 7"/>
                  <a:gd name="T7" fmla="*/ 0 h 43"/>
                  <a:gd name="T8" fmla="*/ 7 w 7"/>
                  <a:gd name="T9" fmla="*/ 3 h 43"/>
                  <a:gd name="T10" fmla="*/ 7 w 7"/>
                  <a:gd name="T11" fmla="*/ 39 h 43"/>
                  <a:gd name="T12" fmla="*/ 4 w 7"/>
                  <a:gd name="T13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" h="43">
                    <a:moveTo>
                      <a:pt x="4" y="43"/>
                    </a:moveTo>
                    <a:cubicBezTo>
                      <a:pt x="2" y="43"/>
                      <a:pt x="0" y="41"/>
                      <a:pt x="0" y="39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1"/>
                      <a:pt x="2" y="0"/>
                      <a:pt x="4" y="0"/>
                    </a:cubicBezTo>
                    <a:cubicBezTo>
                      <a:pt x="6" y="0"/>
                      <a:pt x="7" y="1"/>
                      <a:pt x="7" y="3"/>
                    </a:cubicBezTo>
                    <a:cubicBezTo>
                      <a:pt x="7" y="39"/>
                      <a:pt x="7" y="39"/>
                      <a:pt x="7" y="39"/>
                    </a:cubicBezTo>
                    <a:cubicBezTo>
                      <a:pt x="7" y="41"/>
                      <a:pt x="6" y="43"/>
                      <a:pt x="4" y="43"/>
                    </a:cubicBezTo>
                    <a:close/>
                  </a:path>
                </a:pathLst>
              </a:custGeom>
              <a:solidFill>
                <a:srgbClr val="65A8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6" name="Freeform 364"/>
              <p:cNvSpPr/>
              <p:nvPr/>
            </p:nvSpPr>
            <p:spPr bwMode="auto">
              <a:xfrm>
                <a:off x="5665788" y="5378450"/>
                <a:ext cx="41275" cy="12700"/>
              </a:xfrm>
              <a:custGeom>
                <a:avLst/>
                <a:gdLst>
                  <a:gd name="T0" fmla="*/ 34 w 34"/>
                  <a:gd name="T1" fmla="*/ 5 h 10"/>
                  <a:gd name="T2" fmla="*/ 31 w 34"/>
                  <a:gd name="T3" fmla="*/ 10 h 10"/>
                  <a:gd name="T4" fmla="*/ 3 w 34"/>
                  <a:gd name="T5" fmla="*/ 10 h 10"/>
                  <a:gd name="T6" fmla="*/ 0 w 34"/>
                  <a:gd name="T7" fmla="*/ 5 h 10"/>
                  <a:gd name="T8" fmla="*/ 3 w 34"/>
                  <a:gd name="T9" fmla="*/ 0 h 10"/>
                  <a:gd name="T10" fmla="*/ 31 w 34"/>
                  <a:gd name="T11" fmla="*/ 0 h 10"/>
                  <a:gd name="T12" fmla="*/ 34 w 34"/>
                  <a:gd name="T13" fmla="*/ 5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0">
                    <a:moveTo>
                      <a:pt x="34" y="5"/>
                    </a:moveTo>
                    <a:cubicBezTo>
                      <a:pt x="34" y="8"/>
                      <a:pt x="33" y="10"/>
                      <a:pt x="31" y="10"/>
                    </a:cubicBezTo>
                    <a:cubicBezTo>
                      <a:pt x="3" y="10"/>
                      <a:pt x="3" y="10"/>
                      <a:pt x="3" y="10"/>
                    </a:cubicBezTo>
                    <a:cubicBezTo>
                      <a:pt x="2" y="10"/>
                      <a:pt x="0" y="8"/>
                      <a:pt x="0" y="5"/>
                    </a:cubicBezTo>
                    <a:cubicBezTo>
                      <a:pt x="0" y="3"/>
                      <a:pt x="2" y="0"/>
                      <a:pt x="3" y="0"/>
                    </a:cubicBezTo>
                    <a:cubicBezTo>
                      <a:pt x="31" y="0"/>
                      <a:pt x="31" y="0"/>
                      <a:pt x="31" y="0"/>
                    </a:cubicBezTo>
                    <a:cubicBezTo>
                      <a:pt x="33" y="0"/>
                      <a:pt x="34" y="3"/>
                      <a:pt x="34" y="5"/>
                    </a:cubicBezTo>
                    <a:close/>
                  </a:path>
                </a:pathLst>
              </a:custGeom>
              <a:solidFill>
                <a:srgbClr val="65A8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  <p:grpSp>
          <p:nvGrpSpPr>
            <p:cNvPr id="19" name="组合 18"/>
            <p:cNvGrpSpPr/>
            <p:nvPr/>
          </p:nvGrpSpPr>
          <p:grpSpPr>
            <a:xfrm>
              <a:off x="4703888" y="5545793"/>
              <a:ext cx="1198579" cy="1198579"/>
              <a:chOff x="3142512" y="4894717"/>
              <a:chExt cx="1198579" cy="1198579"/>
            </a:xfrm>
          </p:grpSpPr>
          <p:sp>
            <p:nvSpPr>
              <p:cNvPr id="51" name="Oval 116"/>
              <p:cNvSpPr>
                <a:spLocks noChangeArrowheads="1"/>
              </p:cNvSpPr>
              <p:nvPr/>
            </p:nvSpPr>
            <p:spPr bwMode="auto">
              <a:xfrm>
                <a:off x="3142512" y="4894717"/>
                <a:ext cx="1198579" cy="1198579"/>
              </a:xfrm>
              <a:prstGeom prst="ellipse">
                <a:avLst/>
              </a:prstGeom>
              <a:solidFill>
                <a:srgbClr val="77B3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2" name="Freeform 117"/>
              <p:cNvSpPr/>
              <p:nvPr/>
            </p:nvSpPr>
            <p:spPr bwMode="auto">
              <a:xfrm>
                <a:off x="3598960" y="5712028"/>
                <a:ext cx="274943" cy="122436"/>
              </a:xfrm>
              <a:custGeom>
                <a:avLst/>
                <a:gdLst>
                  <a:gd name="T0" fmla="*/ 88 w 108"/>
                  <a:gd name="T1" fmla="*/ 0 h 48"/>
                  <a:gd name="T2" fmla="*/ 16 w 108"/>
                  <a:gd name="T3" fmla="*/ 0 h 48"/>
                  <a:gd name="T4" fmla="*/ 0 w 108"/>
                  <a:gd name="T5" fmla="*/ 48 h 48"/>
                  <a:gd name="T6" fmla="*/ 108 w 108"/>
                  <a:gd name="T7" fmla="*/ 48 h 48"/>
                  <a:gd name="T8" fmla="*/ 88 w 108"/>
                  <a:gd name="T9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8" h="48">
                    <a:moveTo>
                      <a:pt x="88" y="0"/>
                    </a:moveTo>
                    <a:cubicBezTo>
                      <a:pt x="16" y="0"/>
                      <a:pt x="16" y="0"/>
                      <a:pt x="16" y="0"/>
                    </a:cubicBezTo>
                    <a:cubicBezTo>
                      <a:pt x="17" y="21"/>
                      <a:pt x="17" y="38"/>
                      <a:pt x="0" y="48"/>
                    </a:cubicBezTo>
                    <a:cubicBezTo>
                      <a:pt x="108" y="48"/>
                      <a:pt x="108" y="48"/>
                      <a:pt x="108" y="48"/>
                    </a:cubicBezTo>
                    <a:cubicBezTo>
                      <a:pt x="91" y="40"/>
                      <a:pt x="87" y="23"/>
                      <a:pt x="88" y="0"/>
                    </a:cubicBezTo>
                    <a:close/>
                  </a:path>
                </a:pathLst>
              </a:custGeom>
              <a:solidFill>
                <a:srgbClr val="3F51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3" name="Freeform 118"/>
              <p:cNvSpPr/>
              <p:nvPr/>
            </p:nvSpPr>
            <p:spPr bwMode="auto">
              <a:xfrm>
                <a:off x="3360533" y="5151402"/>
                <a:ext cx="759315" cy="571366"/>
              </a:xfrm>
              <a:custGeom>
                <a:avLst/>
                <a:gdLst>
                  <a:gd name="T0" fmla="*/ 287 w 299"/>
                  <a:gd name="T1" fmla="*/ 0 h 225"/>
                  <a:gd name="T2" fmla="*/ 12 w 299"/>
                  <a:gd name="T3" fmla="*/ 0 h 225"/>
                  <a:gd name="T4" fmla="*/ 0 w 299"/>
                  <a:gd name="T5" fmla="*/ 12 h 225"/>
                  <a:gd name="T6" fmla="*/ 0 w 299"/>
                  <a:gd name="T7" fmla="*/ 213 h 225"/>
                  <a:gd name="T8" fmla="*/ 12 w 299"/>
                  <a:gd name="T9" fmla="*/ 225 h 225"/>
                  <a:gd name="T10" fmla="*/ 287 w 299"/>
                  <a:gd name="T11" fmla="*/ 225 h 225"/>
                  <a:gd name="T12" fmla="*/ 299 w 299"/>
                  <a:gd name="T13" fmla="*/ 213 h 225"/>
                  <a:gd name="T14" fmla="*/ 299 w 299"/>
                  <a:gd name="T15" fmla="*/ 12 h 225"/>
                  <a:gd name="T16" fmla="*/ 287 w 299"/>
                  <a:gd name="T17" fmla="*/ 0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9" h="225">
                    <a:moveTo>
                      <a:pt x="287" y="0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5"/>
                      <a:pt x="0" y="12"/>
                    </a:cubicBezTo>
                    <a:cubicBezTo>
                      <a:pt x="0" y="213"/>
                      <a:pt x="0" y="213"/>
                      <a:pt x="0" y="213"/>
                    </a:cubicBezTo>
                    <a:cubicBezTo>
                      <a:pt x="0" y="219"/>
                      <a:pt x="5" y="225"/>
                      <a:pt x="12" y="225"/>
                    </a:cubicBezTo>
                    <a:cubicBezTo>
                      <a:pt x="287" y="225"/>
                      <a:pt x="287" y="225"/>
                      <a:pt x="287" y="225"/>
                    </a:cubicBezTo>
                    <a:cubicBezTo>
                      <a:pt x="294" y="225"/>
                      <a:pt x="299" y="219"/>
                      <a:pt x="299" y="213"/>
                    </a:cubicBezTo>
                    <a:cubicBezTo>
                      <a:pt x="299" y="12"/>
                      <a:pt x="299" y="12"/>
                      <a:pt x="299" y="12"/>
                    </a:cubicBezTo>
                    <a:cubicBezTo>
                      <a:pt x="299" y="5"/>
                      <a:pt x="294" y="0"/>
                      <a:pt x="287" y="0"/>
                    </a:cubicBezTo>
                  </a:path>
                </a:pathLst>
              </a:cu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4" name="Freeform 119"/>
              <p:cNvSpPr/>
              <p:nvPr/>
            </p:nvSpPr>
            <p:spPr bwMode="auto">
              <a:xfrm>
                <a:off x="3360533" y="5151402"/>
                <a:ext cx="759315" cy="484372"/>
              </a:xfrm>
              <a:custGeom>
                <a:avLst/>
                <a:gdLst>
                  <a:gd name="T0" fmla="*/ 287 w 299"/>
                  <a:gd name="T1" fmla="*/ 0 h 191"/>
                  <a:gd name="T2" fmla="*/ 12 w 299"/>
                  <a:gd name="T3" fmla="*/ 0 h 191"/>
                  <a:gd name="T4" fmla="*/ 0 w 299"/>
                  <a:gd name="T5" fmla="*/ 12 h 191"/>
                  <a:gd name="T6" fmla="*/ 0 w 299"/>
                  <a:gd name="T7" fmla="*/ 191 h 191"/>
                  <a:gd name="T8" fmla="*/ 299 w 299"/>
                  <a:gd name="T9" fmla="*/ 191 h 191"/>
                  <a:gd name="T10" fmla="*/ 299 w 299"/>
                  <a:gd name="T11" fmla="*/ 12 h 191"/>
                  <a:gd name="T12" fmla="*/ 287 w 299"/>
                  <a:gd name="T13" fmla="*/ 0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9" h="191">
                    <a:moveTo>
                      <a:pt x="287" y="0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5"/>
                      <a:pt x="0" y="12"/>
                    </a:cubicBezTo>
                    <a:cubicBezTo>
                      <a:pt x="0" y="191"/>
                      <a:pt x="0" y="191"/>
                      <a:pt x="0" y="191"/>
                    </a:cubicBezTo>
                    <a:cubicBezTo>
                      <a:pt x="299" y="191"/>
                      <a:pt x="299" y="191"/>
                      <a:pt x="299" y="191"/>
                    </a:cubicBezTo>
                    <a:cubicBezTo>
                      <a:pt x="299" y="12"/>
                      <a:pt x="299" y="12"/>
                      <a:pt x="299" y="12"/>
                    </a:cubicBezTo>
                    <a:cubicBezTo>
                      <a:pt x="299" y="5"/>
                      <a:pt x="294" y="0"/>
                      <a:pt x="287" y="0"/>
                    </a:cubicBezTo>
                  </a:path>
                </a:pathLst>
              </a:custGeom>
              <a:solidFill>
                <a:srgbClr val="45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5" name="Freeform 120"/>
              <p:cNvSpPr>
                <a:spLocks noEditPoints="1"/>
              </p:cNvSpPr>
              <p:nvPr/>
            </p:nvSpPr>
            <p:spPr bwMode="auto">
              <a:xfrm>
                <a:off x="3360533" y="5151402"/>
                <a:ext cx="759315" cy="484372"/>
              </a:xfrm>
              <a:custGeom>
                <a:avLst/>
                <a:gdLst>
                  <a:gd name="T0" fmla="*/ 287 w 299"/>
                  <a:gd name="T1" fmla="*/ 0 h 191"/>
                  <a:gd name="T2" fmla="*/ 12 w 299"/>
                  <a:gd name="T3" fmla="*/ 0 h 191"/>
                  <a:gd name="T4" fmla="*/ 0 w 299"/>
                  <a:gd name="T5" fmla="*/ 12 h 191"/>
                  <a:gd name="T6" fmla="*/ 0 w 299"/>
                  <a:gd name="T7" fmla="*/ 191 h 191"/>
                  <a:gd name="T8" fmla="*/ 299 w 299"/>
                  <a:gd name="T9" fmla="*/ 191 h 191"/>
                  <a:gd name="T10" fmla="*/ 299 w 299"/>
                  <a:gd name="T11" fmla="*/ 12 h 191"/>
                  <a:gd name="T12" fmla="*/ 287 w 299"/>
                  <a:gd name="T13" fmla="*/ 0 h 191"/>
                  <a:gd name="T14" fmla="*/ 287 w 299"/>
                  <a:gd name="T15" fmla="*/ 179 h 191"/>
                  <a:gd name="T16" fmla="*/ 12 w 299"/>
                  <a:gd name="T17" fmla="*/ 179 h 191"/>
                  <a:gd name="T18" fmla="*/ 12 w 299"/>
                  <a:gd name="T19" fmla="*/ 12 h 191"/>
                  <a:gd name="T20" fmla="*/ 287 w 299"/>
                  <a:gd name="T21" fmla="*/ 12 h 191"/>
                  <a:gd name="T22" fmla="*/ 287 w 299"/>
                  <a:gd name="T23" fmla="*/ 179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191">
                    <a:moveTo>
                      <a:pt x="287" y="0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5"/>
                      <a:pt x="0" y="12"/>
                    </a:cubicBezTo>
                    <a:cubicBezTo>
                      <a:pt x="0" y="191"/>
                      <a:pt x="0" y="191"/>
                      <a:pt x="0" y="191"/>
                    </a:cubicBezTo>
                    <a:cubicBezTo>
                      <a:pt x="299" y="191"/>
                      <a:pt x="299" y="191"/>
                      <a:pt x="299" y="191"/>
                    </a:cubicBezTo>
                    <a:cubicBezTo>
                      <a:pt x="299" y="12"/>
                      <a:pt x="299" y="12"/>
                      <a:pt x="299" y="12"/>
                    </a:cubicBezTo>
                    <a:cubicBezTo>
                      <a:pt x="299" y="5"/>
                      <a:pt x="294" y="0"/>
                      <a:pt x="287" y="0"/>
                    </a:cubicBezTo>
                    <a:moveTo>
                      <a:pt x="287" y="179"/>
                    </a:moveTo>
                    <a:cubicBezTo>
                      <a:pt x="12" y="179"/>
                      <a:pt x="12" y="179"/>
                      <a:pt x="12" y="179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287" y="12"/>
                      <a:pt x="287" y="12"/>
                      <a:pt x="287" y="12"/>
                    </a:cubicBezTo>
                    <a:cubicBezTo>
                      <a:pt x="287" y="179"/>
                      <a:pt x="287" y="179"/>
                      <a:pt x="287" y="179"/>
                    </a:cubicBezTo>
                  </a:path>
                </a:pathLst>
              </a:custGeom>
              <a:solidFill>
                <a:srgbClr val="103B3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6" name="Freeform 121"/>
              <p:cNvSpPr/>
              <p:nvPr/>
            </p:nvSpPr>
            <p:spPr bwMode="auto">
              <a:xfrm>
                <a:off x="3675214" y="5151402"/>
                <a:ext cx="414562" cy="454300"/>
              </a:xfrm>
              <a:custGeom>
                <a:avLst/>
                <a:gdLst>
                  <a:gd name="T0" fmla="*/ 386 w 386"/>
                  <a:gd name="T1" fmla="*/ 0 h 395"/>
                  <a:gd name="T2" fmla="*/ 0 w 386"/>
                  <a:gd name="T3" fmla="*/ 0 h 395"/>
                  <a:gd name="T4" fmla="*/ 301 w 386"/>
                  <a:gd name="T5" fmla="*/ 395 h 395"/>
                  <a:gd name="T6" fmla="*/ 386 w 386"/>
                  <a:gd name="T7" fmla="*/ 395 h 395"/>
                  <a:gd name="T8" fmla="*/ 386 w 386"/>
                  <a:gd name="T9" fmla="*/ 0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6" h="395">
                    <a:moveTo>
                      <a:pt x="386" y="0"/>
                    </a:moveTo>
                    <a:lnTo>
                      <a:pt x="0" y="0"/>
                    </a:lnTo>
                    <a:lnTo>
                      <a:pt x="301" y="395"/>
                    </a:lnTo>
                    <a:lnTo>
                      <a:pt x="386" y="395"/>
                    </a:lnTo>
                    <a:lnTo>
                      <a:pt x="386" y="0"/>
                    </a:lnTo>
                    <a:close/>
                  </a:path>
                </a:pathLst>
              </a:custGeom>
              <a:solidFill>
                <a:srgbClr val="5F76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7" name="Freeform 122"/>
              <p:cNvSpPr/>
              <p:nvPr/>
            </p:nvSpPr>
            <p:spPr bwMode="auto">
              <a:xfrm>
                <a:off x="3675214" y="5181474"/>
                <a:ext cx="414562" cy="424228"/>
              </a:xfrm>
              <a:custGeom>
                <a:avLst/>
                <a:gdLst>
                  <a:gd name="T0" fmla="*/ 386 w 386"/>
                  <a:gd name="T1" fmla="*/ 0 h 395"/>
                  <a:gd name="T2" fmla="*/ 0 w 386"/>
                  <a:gd name="T3" fmla="*/ 0 h 395"/>
                  <a:gd name="T4" fmla="*/ 301 w 386"/>
                  <a:gd name="T5" fmla="*/ 395 h 395"/>
                  <a:gd name="T6" fmla="*/ 386 w 386"/>
                  <a:gd name="T7" fmla="*/ 395 h 395"/>
                  <a:gd name="T8" fmla="*/ 386 w 386"/>
                  <a:gd name="T9" fmla="*/ 0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6" h="395">
                    <a:moveTo>
                      <a:pt x="386" y="0"/>
                    </a:moveTo>
                    <a:lnTo>
                      <a:pt x="0" y="0"/>
                    </a:lnTo>
                    <a:lnTo>
                      <a:pt x="301" y="395"/>
                    </a:lnTo>
                    <a:lnTo>
                      <a:pt x="386" y="395"/>
                    </a:lnTo>
                    <a:lnTo>
                      <a:pt x="386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8" name="Freeform 123"/>
              <p:cNvSpPr/>
              <p:nvPr/>
            </p:nvSpPr>
            <p:spPr bwMode="auto">
              <a:xfrm>
                <a:off x="3652660" y="5151402"/>
                <a:ext cx="467188" cy="484372"/>
              </a:xfrm>
              <a:custGeom>
                <a:avLst/>
                <a:gdLst>
                  <a:gd name="T0" fmla="*/ 172 w 184"/>
                  <a:gd name="T1" fmla="*/ 0 h 191"/>
                  <a:gd name="T2" fmla="*/ 0 w 184"/>
                  <a:gd name="T3" fmla="*/ 0 h 191"/>
                  <a:gd name="T4" fmla="*/ 9 w 184"/>
                  <a:gd name="T5" fmla="*/ 12 h 191"/>
                  <a:gd name="T6" fmla="*/ 172 w 184"/>
                  <a:gd name="T7" fmla="*/ 12 h 191"/>
                  <a:gd name="T8" fmla="*/ 172 w 184"/>
                  <a:gd name="T9" fmla="*/ 179 h 191"/>
                  <a:gd name="T10" fmla="*/ 136 w 184"/>
                  <a:gd name="T11" fmla="*/ 179 h 191"/>
                  <a:gd name="T12" fmla="*/ 145 w 184"/>
                  <a:gd name="T13" fmla="*/ 191 h 191"/>
                  <a:gd name="T14" fmla="*/ 184 w 184"/>
                  <a:gd name="T15" fmla="*/ 191 h 191"/>
                  <a:gd name="T16" fmla="*/ 184 w 184"/>
                  <a:gd name="T17" fmla="*/ 12 h 191"/>
                  <a:gd name="T18" fmla="*/ 172 w 184"/>
                  <a:gd name="T19" fmla="*/ 0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4" h="191">
                    <a:moveTo>
                      <a:pt x="172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9" y="12"/>
                      <a:pt x="9" y="12"/>
                      <a:pt x="9" y="12"/>
                    </a:cubicBezTo>
                    <a:cubicBezTo>
                      <a:pt x="172" y="12"/>
                      <a:pt x="172" y="12"/>
                      <a:pt x="172" y="12"/>
                    </a:cubicBezTo>
                    <a:cubicBezTo>
                      <a:pt x="172" y="179"/>
                      <a:pt x="172" y="179"/>
                      <a:pt x="172" y="179"/>
                    </a:cubicBezTo>
                    <a:cubicBezTo>
                      <a:pt x="136" y="179"/>
                      <a:pt x="136" y="179"/>
                      <a:pt x="136" y="179"/>
                    </a:cubicBezTo>
                    <a:cubicBezTo>
                      <a:pt x="145" y="191"/>
                      <a:pt x="145" y="191"/>
                      <a:pt x="145" y="191"/>
                    </a:cubicBezTo>
                    <a:cubicBezTo>
                      <a:pt x="184" y="191"/>
                      <a:pt x="184" y="191"/>
                      <a:pt x="184" y="191"/>
                    </a:cubicBezTo>
                    <a:cubicBezTo>
                      <a:pt x="184" y="12"/>
                      <a:pt x="184" y="12"/>
                      <a:pt x="184" y="12"/>
                    </a:cubicBezTo>
                    <a:cubicBezTo>
                      <a:pt x="184" y="5"/>
                      <a:pt x="179" y="0"/>
                      <a:pt x="172" y="0"/>
                    </a:cubicBezTo>
                  </a:path>
                </a:pathLst>
              </a:custGeom>
              <a:solidFill>
                <a:srgbClr val="165B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9" name="Rectangle 124"/>
              <p:cNvSpPr>
                <a:spLocks noChangeArrowheads="1"/>
              </p:cNvSpPr>
              <p:nvPr/>
            </p:nvSpPr>
            <p:spPr bwMode="auto">
              <a:xfrm>
                <a:off x="3652660" y="5669068"/>
                <a:ext cx="162173" cy="18258"/>
              </a:xfrm>
              <a:prstGeom prst="rect">
                <a:avLst/>
              </a:prstGeom>
              <a:solidFill>
                <a:srgbClr val="103B3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  <p:grpSp>
          <p:nvGrpSpPr>
            <p:cNvPr id="20" name="组合 19"/>
            <p:cNvGrpSpPr/>
            <p:nvPr/>
          </p:nvGrpSpPr>
          <p:grpSpPr>
            <a:xfrm>
              <a:off x="3862886" y="4358232"/>
              <a:ext cx="1198579" cy="1198579"/>
              <a:chOff x="3142512" y="4894717"/>
              <a:chExt cx="1198579" cy="1198579"/>
            </a:xfrm>
          </p:grpSpPr>
          <p:sp>
            <p:nvSpPr>
              <p:cNvPr id="42" name="Oval 116"/>
              <p:cNvSpPr>
                <a:spLocks noChangeArrowheads="1"/>
              </p:cNvSpPr>
              <p:nvPr/>
            </p:nvSpPr>
            <p:spPr bwMode="auto">
              <a:xfrm>
                <a:off x="3142512" y="4894717"/>
                <a:ext cx="1198579" cy="1198579"/>
              </a:xfrm>
              <a:prstGeom prst="ellipse">
                <a:avLst/>
              </a:prstGeom>
              <a:solidFill>
                <a:srgbClr val="77B3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3" name="Freeform 117"/>
              <p:cNvSpPr/>
              <p:nvPr/>
            </p:nvSpPr>
            <p:spPr bwMode="auto">
              <a:xfrm>
                <a:off x="3598960" y="5712028"/>
                <a:ext cx="274943" cy="122436"/>
              </a:xfrm>
              <a:custGeom>
                <a:avLst/>
                <a:gdLst>
                  <a:gd name="T0" fmla="*/ 88 w 108"/>
                  <a:gd name="T1" fmla="*/ 0 h 48"/>
                  <a:gd name="T2" fmla="*/ 16 w 108"/>
                  <a:gd name="T3" fmla="*/ 0 h 48"/>
                  <a:gd name="T4" fmla="*/ 0 w 108"/>
                  <a:gd name="T5" fmla="*/ 48 h 48"/>
                  <a:gd name="T6" fmla="*/ 108 w 108"/>
                  <a:gd name="T7" fmla="*/ 48 h 48"/>
                  <a:gd name="T8" fmla="*/ 88 w 108"/>
                  <a:gd name="T9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8" h="48">
                    <a:moveTo>
                      <a:pt x="88" y="0"/>
                    </a:moveTo>
                    <a:cubicBezTo>
                      <a:pt x="16" y="0"/>
                      <a:pt x="16" y="0"/>
                      <a:pt x="16" y="0"/>
                    </a:cubicBezTo>
                    <a:cubicBezTo>
                      <a:pt x="17" y="21"/>
                      <a:pt x="17" y="38"/>
                      <a:pt x="0" y="48"/>
                    </a:cubicBezTo>
                    <a:cubicBezTo>
                      <a:pt x="108" y="48"/>
                      <a:pt x="108" y="48"/>
                      <a:pt x="108" y="48"/>
                    </a:cubicBezTo>
                    <a:cubicBezTo>
                      <a:pt x="91" y="40"/>
                      <a:pt x="87" y="23"/>
                      <a:pt x="88" y="0"/>
                    </a:cubicBezTo>
                    <a:close/>
                  </a:path>
                </a:pathLst>
              </a:custGeom>
              <a:solidFill>
                <a:srgbClr val="3F51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4" name="Freeform 118"/>
              <p:cNvSpPr/>
              <p:nvPr/>
            </p:nvSpPr>
            <p:spPr bwMode="auto">
              <a:xfrm>
                <a:off x="3360533" y="5151402"/>
                <a:ext cx="759315" cy="571366"/>
              </a:xfrm>
              <a:custGeom>
                <a:avLst/>
                <a:gdLst>
                  <a:gd name="T0" fmla="*/ 287 w 299"/>
                  <a:gd name="T1" fmla="*/ 0 h 225"/>
                  <a:gd name="T2" fmla="*/ 12 w 299"/>
                  <a:gd name="T3" fmla="*/ 0 h 225"/>
                  <a:gd name="T4" fmla="*/ 0 w 299"/>
                  <a:gd name="T5" fmla="*/ 12 h 225"/>
                  <a:gd name="T6" fmla="*/ 0 w 299"/>
                  <a:gd name="T7" fmla="*/ 213 h 225"/>
                  <a:gd name="T8" fmla="*/ 12 w 299"/>
                  <a:gd name="T9" fmla="*/ 225 h 225"/>
                  <a:gd name="T10" fmla="*/ 287 w 299"/>
                  <a:gd name="T11" fmla="*/ 225 h 225"/>
                  <a:gd name="T12" fmla="*/ 299 w 299"/>
                  <a:gd name="T13" fmla="*/ 213 h 225"/>
                  <a:gd name="T14" fmla="*/ 299 w 299"/>
                  <a:gd name="T15" fmla="*/ 12 h 225"/>
                  <a:gd name="T16" fmla="*/ 287 w 299"/>
                  <a:gd name="T17" fmla="*/ 0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9" h="225">
                    <a:moveTo>
                      <a:pt x="287" y="0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5"/>
                      <a:pt x="0" y="12"/>
                    </a:cubicBezTo>
                    <a:cubicBezTo>
                      <a:pt x="0" y="213"/>
                      <a:pt x="0" y="213"/>
                      <a:pt x="0" y="213"/>
                    </a:cubicBezTo>
                    <a:cubicBezTo>
                      <a:pt x="0" y="219"/>
                      <a:pt x="5" y="225"/>
                      <a:pt x="12" y="225"/>
                    </a:cubicBezTo>
                    <a:cubicBezTo>
                      <a:pt x="287" y="225"/>
                      <a:pt x="287" y="225"/>
                      <a:pt x="287" y="225"/>
                    </a:cubicBezTo>
                    <a:cubicBezTo>
                      <a:pt x="294" y="225"/>
                      <a:pt x="299" y="219"/>
                      <a:pt x="299" y="213"/>
                    </a:cubicBezTo>
                    <a:cubicBezTo>
                      <a:pt x="299" y="12"/>
                      <a:pt x="299" y="12"/>
                      <a:pt x="299" y="12"/>
                    </a:cubicBezTo>
                    <a:cubicBezTo>
                      <a:pt x="299" y="5"/>
                      <a:pt x="294" y="0"/>
                      <a:pt x="287" y="0"/>
                    </a:cubicBezTo>
                  </a:path>
                </a:pathLst>
              </a:cu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5" name="Freeform 119"/>
              <p:cNvSpPr/>
              <p:nvPr/>
            </p:nvSpPr>
            <p:spPr bwMode="auto">
              <a:xfrm>
                <a:off x="3360533" y="5151402"/>
                <a:ext cx="759315" cy="484372"/>
              </a:xfrm>
              <a:custGeom>
                <a:avLst/>
                <a:gdLst>
                  <a:gd name="T0" fmla="*/ 287 w 299"/>
                  <a:gd name="T1" fmla="*/ 0 h 191"/>
                  <a:gd name="T2" fmla="*/ 12 w 299"/>
                  <a:gd name="T3" fmla="*/ 0 h 191"/>
                  <a:gd name="T4" fmla="*/ 0 w 299"/>
                  <a:gd name="T5" fmla="*/ 12 h 191"/>
                  <a:gd name="T6" fmla="*/ 0 w 299"/>
                  <a:gd name="T7" fmla="*/ 191 h 191"/>
                  <a:gd name="T8" fmla="*/ 299 w 299"/>
                  <a:gd name="T9" fmla="*/ 191 h 191"/>
                  <a:gd name="T10" fmla="*/ 299 w 299"/>
                  <a:gd name="T11" fmla="*/ 12 h 191"/>
                  <a:gd name="T12" fmla="*/ 287 w 299"/>
                  <a:gd name="T13" fmla="*/ 0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9" h="191">
                    <a:moveTo>
                      <a:pt x="287" y="0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5"/>
                      <a:pt x="0" y="12"/>
                    </a:cubicBezTo>
                    <a:cubicBezTo>
                      <a:pt x="0" y="191"/>
                      <a:pt x="0" y="191"/>
                      <a:pt x="0" y="191"/>
                    </a:cubicBezTo>
                    <a:cubicBezTo>
                      <a:pt x="299" y="191"/>
                      <a:pt x="299" y="191"/>
                      <a:pt x="299" y="191"/>
                    </a:cubicBezTo>
                    <a:cubicBezTo>
                      <a:pt x="299" y="12"/>
                      <a:pt x="299" y="12"/>
                      <a:pt x="299" y="12"/>
                    </a:cubicBezTo>
                    <a:cubicBezTo>
                      <a:pt x="299" y="5"/>
                      <a:pt x="294" y="0"/>
                      <a:pt x="287" y="0"/>
                    </a:cubicBezTo>
                  </a:path>
                </a:pathLst>
              </a:custGeom>
              <a:solidFill>
                <a:srgbClr val="45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6" name="Freeform 120"/>
              <p:cNvSpPr>
                <a:spLocks noEditPoints="1"/>
              </p:cNvSpPr>
              <p:nvPr/>
            </p:nvSpPr>
            <p:spPr bwMode="auto">
              <a:xfrm>
                <a:off x="3360533" y="5151402"/>
                <a:ext cx="759315" cy="484372"/>
              </a:xfrm>
              <a:custGeom>
                <a:avLst/>
                <a:gdLst>
                  <a:gd name="T0" fmla="*/ 287 w 299"/>
                  <a:gd name="T1" fmla="*/ 0 h 191"/>
                  <a:gd name="T2" fmla="*/ 12 w 299"/>
                  <a:gd name="T3" fmla="*/ 0 h 191"/>
                  <a:gd name="T4" fmla="*/ 0 w 299"/>
                  <a:gd name="T5" fmla="*/ 12 h 191"/>
                  <a:gd name="T6" fmla="*/ 0 w 299"/>
                  <a:gd name="T7" fmla="*/ 191 h 191"/>
                  <a:gd name="T8" fmla="*/ 299 w 299"/>
                  <a:gd name="T9" fmla="*/ 191 h 191"/>
                  <a:gd name="T10" fmla="*/ 299 w 299"/>
                  <a:gd name="T11" fmla="*/ 12 h 191"/>
                  <a:gd name="T12" fmla="*/ 287 w 299"/>
                  <a:gd name="T13" fmla="*/ 0 h 191"/>
                  <a:gd name="T14" fmla="*/ 287 w 299"/>
                  <a:gd name="T15" fmla="*/ 179 h 191"/>
                  <a:gd name="T16" fmla="*/ 12 w 299"/>
                  <a:gd name="T17" fmla="*/ 179 h 191"/>
                  <a:gd name="T18" fmla="*/ 12 w 299"/>
                  <a:gd name="T19" fmla="*/ 12 h 191"/>
                  <a:gd name="T20" fmla="*/ 287 w 299"/>
                  <a:gd name="T21" fmla="*/ 12 h 191"/>
                  <a:gd name="T22" fmla="*/ 287 w 299"/>
                  <a:gd name="T23" fmla="*/ 179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191">
                    <a:moveTo>
                      <a:pt x="287" y="0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5"/>
                      <a:pt x="0" y="12"/>
                    </a:cubicBezTo>
                    <a:cubicBezTo>
                      <a:pt x="0" y="191"/>
                      <a:pt x="0" y="191"/>
                      <a:pt x="0" y="191"/>
                    </a:cubicBezTo>
                    <a:cubicBezTo>
                      <a:pt x="299" y="191"/>
                      <a:pt x="299" y="191"/>
                      <a:pt x="299" y="191"/>
                    </a:cubicBezTo>
                    <a:cubicBezTo>
                      <a:pt x="299" y="12"/>
                      <a:pt x="299" y="12"/>
                      <a:pt x="299" y="12"/>
                    </a:cubicBezTo>
                    <a:cubicBezTo>
                      <a:pt x="299" y="5"/>
                      <a:pt x="294" y="0"/>
                      <a:pt x="287" y="0"/>
                    </a:cubicBezTo>
                    <a:moveTo>
                      <a:pt x="287" y="179"/>
                    </a:moveTo>
                    <a:cubicBezTo>
                      <a:pt x="12" y="179"/>
                      <a:pt x="12" y="179"/>
                      <a:pt x="12" y="179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287" y="12"/>
                      <a:pt x="287" y="12"/>
                      <a:pt x="287" y="12"/>
                    </a:cubicBezTo>
                    <a:cubicBezTo>
                      <a:pt x="287" y="179"/>
                      <a:pt x="287" y="179"/>
                      <a:pt x="287" y="179"/>
                    </a:cubicBezTo>
                  </a:path>
                </a:pathLst>
              </a:custGeom>
              <a:solidFill>
                <a:srgbClr val="103B3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7" name="Freeform 121"/>
              <p:cNvSpPr/>
              <p:nvPr/>
            </p:nvSpPr>
            <p:spPr bwMode="auto">
              <a:xfrm>
                <a:off x="3675214" y="5181474"/>
                <a:ext cx="414562" cy="424228"/>
              </a:xfrm>
              <a:custGeom>
                <a:avLst/>
                <a:gdLst>
                  <a:gd name="T0" fmla="*/ 386 w 386"/>
                  <a:gd name="T1" fmla="*/ 0 h 395"/>
                  <a:gd name="T2" fmla="*/ 0 w 386"/>
                  <a:gd name="T3" fmla="*/ 0 h 395"/>
                  <a:gd name="T4" fmla="*/ 301 w 386"/>
                  <a:gd name="T5" fmla="*/ 395 h 395"/>
                  <a:gd name="T6" fmla="*/ 386 w 386"/>
                  <a:gd name="T7" fmla="*/ 395 h 395"/>
                  <a:gd name="T8" fmla="*/ 386 w 386"/>
                  <a:gd name="T9" fmla="*/ 0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6" h="395">
                    <a:moveTo>
                      <a:pt x="386" y="0"/>
                    </a:moveTo>
                    <a:lnTo>
                      <a:pt x="0" y="0"/>
                    </a:lnTo>
                    <a:lnTo>
                      <a:pt x="301" y="395"/>
                    </a:lnTo>
                    <a:lnTo>
                      <a:pt x="386" y="395"/>
                    </a:lnTo>
                    <a:lnTo>
                      <a:pt x="386" y="0"/>
                    </a:lnTo>
                    <a:close/>
                  </a:path>
                </a:pathLst>
              </a:custGeom>
              <a:solidFill>
                <a:srgbClr val="5F76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8" name="Freeform 122"/>
              <p:cNvSpPr/>
              <p:nvPr/>
            </p:nvSpPr>
            <p:spPr bwMode="auto">
              <a:xfrm>
                <a:off x="3675214" y="5181474"/>
                <a:ext cx="414562" cy="424228"/>
              </a:xfrm>
              <a:custGeom>
                <a:avLst/>
                <a:gdLst>
                  <a:gd name="T0" fmla="*/ 386 w 386"/>
                  <a:gd name="T1" fmla="*/ 0 h 395"/>
                  <a:gd name="T2" fmla="*/ 0 w 386"/>
                  <a:gd name="T3" fmla="*/ 0 h 395"/>
                  <a:gd name="T4" fmla="*/ 301 w 386"/>
                  <a:gd name="T5" fmla="*/ 395 h 395"/>
                  <a:gd name="T6" fmla="*/ 386 w 386"/>
                  <a:gd name="T7" fmla="*/ 395 h 395"/>
                  <a:gd name="T8" fmla="*/ 386 w 386"/>
                  <a:gd name="T9" fmla="*/ 0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6" h="395">
                    <a:moveTo>
                      <a:pt x="386" y="0"/>
                    </a:moveTo>
                    <a:lnTo>
                      <a:pt x="0" y="0"/>
                    </a:lnTo>
                    <a:lnTo>
                      <a:pt x="301" y="395"/>
                    </a:lnTo>
                    <a:lnTo>
                      <a:pt x="386" y="395"/>
                    </a:lnTo>
                    <a:lnTo>
                      <a:pt x="386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9" name="Freeform 123"/>
              <p:cNvSpPr/>
              <p:nvPr/>
            </p:nvSpPr>
            <p:spPr bwMode="auto">
              <a:xfrm>
                <a:off x="3652660" y="5151402"/>
                <a:ext cx="467188" cy="484372"/>
              </a:xfrm>
              <a:custGeom>
                <a:avLst/>
                <a:gdLst>
                  <a:gd name="T0" fmla="*/ 172 w 184"/>
                  <a:gd name="T1" fmla="*/ 0 h 191"/>
                  <a:gd name="T2" fmla="*/ 0 w 184"/>
                  <a:gd name="T3" fmla="*/ 0 h 191"/>
                  <a:gd name="T4" fmla="*/ 9 w 184"/>
                  <a:gd name="T5" fmla="*/ 12 h 191"/>
                  <a:gd name="T6" fmla="*/ 172 w 184"/>
                  <a:gd name="T7" fmla="*/ 12 h 191"/>
                  <a:gd name="T8" fmla="*/ 172 w 184"/>
                  <a:gd name="T9" fmla="*/ 179 h 191"/>
                  <a:gd name="T10" fmla="*/ 136 w 184"/>
                  <a:gd name="T11" fmla="*/ 179 h 191"/>
                  <a:gd name="T12" fmla="*/ 145 w 184"/>
                  <a:gd name="T13" fmla="*/ 191 h 191"/>
                  <a:gd name="T14" fmla="*/ 184 w 184"/>
                  <a:gd name="T15" fmla="*/ 191 h 191"/>
                  <a:gd name="T16" fmla="*/ 184 w 184"/>
                  <a:gd name="T17" fmla="*/ 12 h 191"/>
                  <a:gd name="T18" fmla="*/ 172 w 184"/>
                  <a:gd name="T19" fmla="*/ 0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4" h="191">
                    <a:moveTo>
                      <a:pt x="172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9" y="12"/>
                      <a:pt x="9" y="12"/>
                      <a:pt x="9" y="12"/>
                    </a:cubicBezTo>
                    <a:cubicBezTo>
                      <a:pt x="172" y="12"/>
                      <a:pt x="172" y="12"/>
                      <a:pt x="172" y="12"/>
                    </a:cubicBezTo>
                    <a:cubicBezTo>
                      <a:pt x="172" y="179"/>
                      <a:pt x="172" y="179"/>
                      <a:pt x="172" y="179"/>
                    </a:cubicBezTo>
                    <a:cubicBezTo>
                      <a:pt x="136" y="179"/>
                      <a:pt x="136" y="179"/>
                      <a:pt x="136" y="179"/>
                    </a:cubicBezTo>
                    <a:cubicBezTo>
                      <a:pt x="145" y="191"/>
                      <a:pt x="145" y="191"/>
                      <a:pt x="145" y="191"/>
                    </a:cubicBezTo>
                    <a:cubicBezTo>
                      <a:pt x="184" y="191"/>
                      <a:pt x="184" y="191"/>
                      <a:pt x="184" y="191"/>
                    </a:cubicBezTo>
                    <a:cubicBezTo>
                      <a:pt x="184" y="12"/>
                      <a:pt x="184" y="12"/>
                      <a:pt x="184" y="12"/>
                    </a:cubicBezTo>
                    <a:cubicBezTo>
                      <a:pt x="184" y="5"/>
                      <a:pt x="179" y="0"/>
                      <a:pt x="172" y="0"/>
                    </a:cubicBezTo>
                  </a:path>
                </a:pathLst>
              </a:custGeom>
              <a:solidFill>
                <a:srgbClr val="165B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0" name="Rectangle 124"/>
              <p:cNvSpPr>
                <a:spLocks noChangeArrowheads="1"/>
              </p:cNvSpPr>
              <p:nvPr/>
            </p:nvSpPr>
            <p:spPr bwMode="auto">
              <a:xfrm>
                <a:off x="3652660" y="5669068"/>
                <a:ext cx="162173" cy="18258"/>
              </a:xfrm>
              <a:prstGeom prst="rect">
                <a:avLst/>
              </a:prstGeom>
              <a:solidFill>
                <a:srgbClr val="103B3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  <p:cxnSp>
          <p:nvCxnSpPr>
            <p:cNvPr id="21" name="直接箭头连接符 20"/>
            <p:cNvCxnSpPr/>
            <p:nvPr/>
          </p:nvCxnSpPr>
          <p:spPr>
            <a:xfrm>
              <a:off x="6642889" y="4509120"/>
              <a:ext cx="121660" cy="103667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箭头连接符 21"/>
            <p:cNvCxnSpPr/>
            <p:nvPr/>
          </p:nvCxnSpPr>
          <p:spPr>
            <a:xfrm flipH="1">
              <a:off x="5627706" y="4520843"/>
              <a:ext cx="1021852" cy="103667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箭头连接符 22"/>
            <p:cNvCxnSpPr/>
            <p:nvPr/>
          </p:nvCxnSpPr>
          <p:spPr>
            <a:xfrm flipH="1">
              <a:off x="5160336" y="4520843"/>
              <a:ext cx="1476101" cy="12414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椭圆 23"/>
            <p:cNvSpPr/>
            <p:nvPr/>
          </p:nvSpPr>
          <p:spPr>
            <a:xfrm>
              <a:off x="6565861" y="4437840"/>
              <a:ext cx="180000" cy="180000"/>
            </a:xfrm>
            <a:prstGeom prst="ellipse">
              <a:avLst/>
            </a:prstGeom>
            <a:solidFill>
              <a:srgbClr val="1B813E"/>
            </a:solidFill>
            <a:ln w="44450">
              <a:solidFill>
                <a:schemeClr val="bg1">
                  <a:lumMod val="75000"/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25" name="组合 24"/>
            <p:cNvGrpSpPr/>
            <p:nvPr/>
          </p:nvGrpSpPr>
          <p:grpSpPr>
            <a:xfrm>
              <a:off x="6045113" y="3527079"/>
              <a:ext cx="577800" cy="655951"/>
              <a:chOff x="9794801" y="258431"/>
              <a:chExt cx="577800" cy="655951"/>
            </a:xfrm>
          </p:grpSpPr>
          <p:sp>
            <p:nvSpPr>
              <p:cNvPr id="27" name="Freeform 407"/>
              <p:cNvSpPr/>
              <p:nvPr/>
            </p:nvSpPr>
            <p:spPr bwMode="auto">
              <a:xfrm>
                <a:off x="9794801" y="258431"/>
                <a:ext cx="577800" cy="655951"/>
              </a:xfrm>
              <a:custGeom>
                <a:avLst/>
                <a:gdLst>
                  <a:gd name="T0" fmla="*/ 177 w 748"/>
                  <a:gd name="T1" fmla="*/ 703 h 849"/>
                  <a:gd name="T2" fmla="*/ 0 w 748"/>
                  <a:gd name="T3" fmla="*/ 389 h 849"/>
                  <a:gd name="T4" fmla="*/ 0 w 748"/>
                  <a:gd name="T5" fmla="*/ 103 h 849"/>
                  <a:gd name="T6" fmla="*/ 372 w 748"/>
                  <a:gd name="T7" fmla="*/ 0 h 849"/>
                  <a:gd name="T8" fmla="*/ 748 w 748"/>
                  <a:gd name="T9" fmla="*/ 103 h 849"/>
                  <a:gd name="T10" fmla="*/ 748 w 748"/>
                  <a:gd name="T11" fmla="*/ 389 h 849"/>
                  <a:gd name="T12" fmla="*/ 569 w 748"/>
                  <a:gd name="T13" fmla="*/ 703 h 849"/>
                  <a:gd name="T14" fmla="*/ 372 w 748"/>
                  <a:gd name="T15" fmla="*/ 849 h 849"/>
                  <a:gd name="T16" fmla="*/ 177 w 748"/>
                  <a:gd name="T17" fmla="*/ 703 h 8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48" h="849">
                    <a:moveTo>
                      <a:pt x="177" y="703"/>
                    </a:moveTo>
                    <a:cubicBezTo>
                      <a:pt x="59" y="594"/>
                      <a:pt x="0" y="489"/>
                      <a:pt x="0" y="389"/>
                    </a:cubicBezTo>
                    <a:cubicBezTo>
                      <a:pt x="0" y="103"/>
                      <a:pt x="0" y="103"/>
                      <a:pt x="0" y="103"/>
                    </a:cubicBezTo>
                    <a:cubicBezTo>
                      <a:pt x="0" y="103"/>
                      <a:pt x="272" y="0"/>
                      <a:pt x="372" y="0"/>
                    </a:cubicBezTo>
                    <a:cubicBezTo>
                      <a:pt x="473" y="0"/>
                      <a:pt x="748" y="103"/>
                      <a:pt x="748" y="103"/>
                    </a:cubicBezTo>
                    <a:cubicBezTo>
                      <a:pt x="748" y="389"/>
                      <a:pt x="748" y="389"/>
                      <a:pt x="748" y="389"/>
                    </a:cubicBezTo>
                    <a:cubicBezTo>
                      <a:pt x="748" y="489"/>
                      <a:pt x="688" y="595"/>
                      <a:pt x="569" y="703"/>
                    </a:cubicBezTo>
                    <a:cubicBezTo>
                      <a:pt x="486" y="780"/>
                      <a:pt x="372" y="849"/>
                      <a:pt x="372" y="849"/>
                    </a:cubicBezTo>
                    <a:cubicBezTo>
                      <a:pt x="372" y="849"/>
                      <a:pt x="260" y="780"/>
                      <a:pt x="177" y="703"/>
                    </a:cubicBezTo>
                  </a:path>
                </a:pathLst>
              </a:custGeom>
              <a:solidFill>
                <a:srgbClr val="3DAD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8" name="Freeform 408"/>
              <p:cNvSpPr>
                <a:spLocks noEditPoints="1"/>
              </p:cNvSpPr>
              <p:nvPr/>
            </p:nvSpPr>
            <p:spPr bwMode="auto">
              <a:xfrm>
                <a:off x="9821288" y="285572"/>
                <a:ext cx="525154" cy="597092"/>
              </a:xfrm>
              <a:custGeom>
                <a:avLst/>
                <a:gdLst>
                  <a:gd name="T0" fmla="*/ 338 w 680"/>
                  <a:gd name="T1" fmla="*/ 773 h 773"/>
                  <a:gd name="T2" fmla="*/ 329 w 680"/>
                  <a:gd name="T3" fmla="*/ 767 h 773"/>
                  <a:gd name="T4" fmla="*/ 0 w 680"/>
                  <a:gd name="T5" fmla="*/ 354 h 773"/>
                  <a:gd name="T6" fmla="*/ 0 w 680"/>
                  <a:gd name="T7" fmla="*/ 92 h 773"/>
                  <a:gd name="T8" fmla="*/ 12 w 680"/>
                  <a:gd name="T9" fmla="*/ 88 h 773"/>
                  <a:gd name="T10" fmla="*/ 338 w 680"/>
                  <a:gd name="T11" fmla="*/ 0 h 773"/>
                  <a:gd name="T12" fmla="*/ 668 w 680"/>
                  <a:gd name="T13" fmla="*/ 88 h 773"/>
                  <a:gd name="T14" fmla="*/ 680 w 680"/>
                  <a:gd name="T15" fmla="*/ 92 h 773"/>
                  <a:gd name="T16" fmla="*/ 680 w 680"/>
                  <a:gd name="T17" fmla="*/ 354 h 773"/>
                  <a:gd name="T18" fmla="*/ 348 w 680"/>
                  <a:gd name="T19" fmla="*/ 767 h 773"/>
                  <a:gd name="T20" fmla="*/ 338 w 680"/>
                  <a:gd name="T21" fmla="*/ 773 h 773"/>
                  <a:gd name="T22" fmla="*/ 37 w 680"/>
                  <a:gd name="T23" fmla="*/ 118 h 773"/>
                  <a:gd name="T24" fmla="*/ 37 w 680"/>
                  <a:gd name="T25" fmla="*/ 354 h 773"/>
                  <a:gd name="T26" fmla="*/ 339 w 680"/>
                  <a:gd name="T27" fmla="*/ 729 h 773"/>
                  <a:gd name="T28" fmla="*/ 643 w 680"/>
                  <a:gd name="T29" fmla="*/ 354 h 773"/>
                  <a:gd name="T30" fmla="*/ 643 w 680"/>
                  <a:gd name="T31" fmla="*/ 118 h 773"/>
                  <a:gd name="T32" fmla="*/ 338 w 680"/>
                  <a:gd name="T33" fmla="*/ 37 h 773"/>
                  <a:gd name="T34" fmla="*/ 37 w 680"/>
                  <a:gd name="T35" fmla="*/ 118 h 7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680" h="773">
                    <a:moveTo>
                      <a:pt x="338" y="773"/>
                    </a:moveTo>
                    <a:cubicBezTo>
                      <a:pt x="329" y="767"/>
                      <a:pt x="329" y="767"/>
                      <a:pt x="329" y="767"/>
                    </a:cubicBezTo>
                    <a:cubicBezTo>
                      <a:pt x="315" y="759"/>
                      <a:pt x="0" y="565"/>
                      <a:pt x="0" y="354"/>
                    </a:cubicBezTo>
                    <a:cubicBezTo>
                      <a:pt x="0" y="92"/>
                      <a:pt x="0" y="92"/>
                      <a:pt x="0" y="92"/>
                    </a:cubicBezTo>
                    <a:cubicBezTo>
                      <a:pt x="12" y="88"/>
                      <a:pt x="12" y="88"/>
                      <a:pt x="12" y="88"/>
                    </a:cubicBezTo>
                    <a:cubicBezTo>
                      <a:pt x="21" y="84"/>
                      <a:pt x="243" y="0"/>
                      <a:pt x="338" y="0"/>
                    </a:cubicBezTo>
                    <a:cubicBezTo>
                      <a:pt x="434" y="0"/>
                      <a:pt x="659" y="84"/>
                      <a:pt x="668" y="88"/>
                    </a:cubicBezTo>
                    <a:cubicBezTo>
                      <a:pt x="680" y="92"/>
                      <a:pt x="680" y="92"/>
                      <a:pt x="680" y="92"/>
                    </a:cubicBezTo>
                    <a:cubicBezTo>
                      <a:pt x="680" y="354"/>
                      <a:pt x="680" y="354"/>
                      <a:pt x="680" y="354"/>
                    </a:cubicBezTo>
                    <a:cubicBezTo>
                      <a:pt x="680" y="565"/>
                      <a:pt x="361" y="759"/>
                      <a:pt x="348" y="767"/>
                    </a:cubicBezTo>
                    <a:cubicBezTo>
                      <a:pt x="338" y="773"/>
                      <a:pt x="338" y="773"/>
                      <a:pt x="338" y="773"/>
                    </a:cubicBezTo>
                    <a:moveTo>
                      <a:pt x="37" y="118"/>
                    </a:moveTo>
                    <a:cubicBezTo>
                      <a:pt x="37" y="354"/>
                      <a:pt x="37" y="354"/>
                      <a:pt x="37" y="354"/>
                    </a:cubicBezTo>
                    <a:cubicBezTo>
                      <a:pt x="37" y="525"/>
                      <a:pt x="286" y="696"/>
                      <a:pt x="339" y="729"/>
                    </a:cubicBezTo>
                    <a:cubicBezTo>
                      <a:pt x="391" y="696"/>
                      <a:pt x="643" y="525"/>
                      <a:pt x="643" y="354"/>
                    </a:cubicBezTo>
                    <a:cubicBezTo>
                      <a:pt x="643" y="118"/>
                      <a:pt x="643" y="118"/>
                      <a:pt x="643" y="118"/>
                    </a:cubicBezTo>
                    <a:cubicBezTo>
                      <a:pt x="595" y="100"/>
                      <a:pt x="416" y="37"/>
                      <a:pt x="338" y="37"/>
                    </a:cubicBezTo>
                    <a:cubicBezTo>
                      <a:pt x="261" y="37"/>
                      <a:pt x="85" y="100"/>
                      <a:pt x="37" y="118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0" name="Freeform 409"/>
              <p:cNvSpPr>
                <a:spLocks noEditPoints="1"/>
              </p:cNvSpPr>
              <p:nvPr/>
            </p:nvSpPr>
            <p:spPr bwMode="auto">
              <a:xfrm>
                <a:off x="10082230" y="258431"/>
                <a:ext cx="981" cy="655951"/>
              </a:xfrm>
              <a:custGeom>
                <a:avLst/>
                <a:gdLst>
                  <a:gd name="T0" fmla="*/ 1 w 1"/>
                  <a:gd name="T1" fmla="*/ 849 h 849"/>
                  <a:gd name="T2" fmla="*/ 0 w 1"/>
                  <a:gd name="T3" fmla="*/ 849 h 849"/>
                  <a:gd name="T4" fmla="*/ 1 w 1"/>
                  <a:gd name="T5" fmla="*/ 849 h 849"/>
                  <a:gd name="T6" fmla="*/ 1 w 1"/>
                  <a:gd name="T7" fmla="*/ 849 h 849"/>
                  <a:gd name="T8" fmla="*/ 1 w 1"/>
                  <a:gd name="T9" fmla="*/ 0 h 849"/>
                  <a:gd name="T10" fmla="*/ 1 w 1"/>
                  <a:gd name="T11" fmla="*/ 0 h 849"/>
                  <a:gd name="T12" fmla="*/ 1 w 1"/>
                  <a:gd name="T13" fmla="*/ 0 h 849"/>
                  <a:gd name="T14" fmla="*/ 1 w 1"/>
                  <a:gd name="T15" fmla="*/ 0 h 8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" h="849">
                    <a:moveTo>
                      <a:pt x="1" y="849"/>
                    </a:moveTo>
                    <a:cubicBezTo>
                      <a:pt x="1" y="849"/>
                      <a:pt x="0" y="849"/>
                      <a:pt x="0" y="849"/>
                    </a:cubicBezTo>
                    <a:cubicBezTo>
                      <a:pt x="1" y="849"/>
                      <a:pt x="1" y="849"/>
                      <a:pt x="1" y="849"/>
                    </a:cubicBezTo>
                    <a:cubicBezTo>
                      <a:pt x="1" y="849"/>
                      <a:pt x="1" y="849"/>
                      <a:pt x="1" y="849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</a:path>
                </a:pathLst>
              </a:custGeom>
              <a:solidFill>
                <a:srgbClr val="3F62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9" name="Freeform 410"/>
              <p:cNvSpPr>
                <a:spLocks noEditPoints="1"/>
              </p:cNvSpPr>
              <p:nvPr/>
            </p:nvSpPr>
            <p:spPr bwMode="auto">
              <a:xfrm>
                <a:off x="9794801" y="258431"/>
                <a:ext cx="288409" cy="655951"/>
              </a:xfrm>
              <a:custGeom>
                <a:avLst/>
                <a:gdLst>
                  <a:gd name="T0" fmla="*/ 372 w 373"/>
                  <a:gd name="T1" fmla="*/ 72 h 849"/>
                  <a:gd name="T2" fmla="*/ 71 w 373"/>
                  <a:gd name="T3" fmla="*/ 153 h 849"/>
                  <a:gd name="T4" fmla="*/ 71 w 373"/>
                  <a:gd name="T5" fmla="*/ 389 h 849"/>
                  <a:gd name="T6" fmla="*/ 373 w 373"/>
                  <a:gd name="T7" fmla="*/ 764 h 849"/>
                  <a:gd name="T8" fmla="*/ 373 w 373"/>
                  <a:gd name="T9" fmla="*/ 764 h 849"/>
                  <a:gd name="T10" fmla="*/ 373 w 373"/>
                  <a:gd name="T11" fmla="*/ 72 h 849"/>
                  <a:gd name="T12" fmla="*/ 372 w 373"/>
                  <a:gd name="T13" fmla="*/ 72 h 849"/>
                  <a:gd name="T14" fmla="*/ 373 w 373"/>
                  <a:gd name="T15" fmla="*/ 0 h 849"/>
                  <a:gd name="T16" fmla="*/ 0 w 373"/>
                  <a:gd name="T17" fmla="*/ 103 h 849"/>
                  <a:gd name="T18" fmla="*/ 0 w 373"/>
                  <a:gd name="T19" fmla="*/ 103 h 849"/>
                  <a:gd name="T20" fmla="*/ 0 w 373"/>
                  <a:gd name="T21" fmla="*/ 389 h 849"/>
                  <a:gd name="T22" fmla="*/ 177 w 373"/>
                  <a:gd name="T23" fmla="*/ 703 h 849"/>
                  <a:gd name="T24" fmla="*/ 372 w 373"/>
                  <a:gd name="T25" fmla="*/ 849 h 849"/>
                  <a:gd name="T26" fmla="*/ 373 w 373"/>
                  <a:gd name="T27" fmla="*/ 849 h 849"/>
                  <a:gd name="T28" fmla="*/ 373 w 373"/>
                  <a:gd name="T29" fmla="*/ 808 h 849"/>
                  <a:gd name="T30" fmla="*/ 372 w 373"/>
                  <a:gd name="T31" fmla="*/ 808 h 849"/>
                  <a:gd name="T32" fmla="*/ 363 w 373"/>
                  <a:gd name="T33" fmla="*/ 802 h 849"/>
                  <a:gd name="T34" fmla="*/ 34 w 373"/>
                  <a:gd name="T35" fmla="*/ 389 h 849"/>
                  <a:gd name="T36" fmla="*/ 34 w 373"/>
                  <a:gd name="T37" fmla="*/ 127 h 849"/>
                  <a:gd name="T38" fmla="*/ 46 w 373"/>
                  <a:gd name="T39" fmla="*/ 123 h 849"/>
                  <a:gd name="T40" fmla="*/ 372 w 373"/>
                  <a:gd name="T41" fmla="*/ 35 h 849"/>
                  <a:gd name="T42" fmla="*/ 373 w 373"/>
                  <a:gd name="T43" fmla="*/ 35 h 849"/>
                  <a:gd name="T44" fmla="*/ 373 w 373"/>
                  <a:gd name="T45" fmla="*/ 0 h 849"/>
                  <a:gd name="T46" fmla="*/ 373 w 373"/>
                  <a:gd name="T47" fmla="*/ 0 h 8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373" h="849">
                    <a:moveTo>
                      <a:pt x="372" y="72"/>
                    </a:moveTo>
                    <a:cubicBezTo>
                      <a:pt x="295" y="72"/>
                      <a:pt x="119" y="135"/>
                      <a:pt x="71" y="153"/>
                    </a:cubicBezTo>
                    <a:cubicBezTo>
                      <a:pt x="71" y="389"/>
                      <a:pt x="71" y="389"/>
                      <a:pt x="71" y="389"/>
                    </a:cubicBezTo>
                    <a:cubicBezTo>
                      <a:pt x="71" y="560"/>
                      <a:pt x="320" y="731"/>
                      <a:pt x="373" y="764"/>
                    </a:cubicBezTo>
                    <a:cubicBezTo>
                      <a:pt x="373" y="764"/>
                      <a:pt x="373" y="764"/>
                      <a:pt x="373" y="764"/>
                    </a:cubicBezTo>
                    <a:cubicBezTo>
                      <a:pt x="373" y="72"/>
                      <a:pt x="373" y="72"/>
                      <a:pt x="373" y="72"/>
                    </a:cubicBezTo>
                    <a:cubicBezTo>
                      <a:pt x="373" y="72"/>
                      <a:pt x="373" y="72"/>
                      <a:pt x="372" y="72"/>
                    </a:cubicBezTo>
                    <a:moveTo>
                      <a:pt x="373" y="0"/>
                    </a:moveTo>
                    <a:cubicBezTo>
                      <a:pt x="272" y="0"/>
                      <a:pt x="1" y="103"/>
                      <a:pt x="0" y="103"/>
                    </a:cubicBezTo>
                    <a:cubicBezTo>
                      <a:pt x="0" y="103"/>
                      <a:pt x="0" y="103"/>
                      <a:pt x="0" y="103"/>
                    </a:cubicBezTo>
                    <a:cubicBezTo>
                      <a:pt x="0" y="389"/>
                      <a:pt x="0" y="389"/>
                      <a:pt x="0" y="389"/>
                    </a:cubicBezTo>
                    <a:cubicBezTo>
                      <a:pt x="0" y="489"/>
                      <a:pt x="59" y="594"/>
                      <a:pt x="177" y="703"/>
                    </a:cubicBezTo>
                    <a:cubicBezTo>
                      <a:pt x="258" y="778"/>
                      <a:pt x="367" y="846"/>
                      <a:pt x="372" y="849"/>
                    </a:cubicBezTo>
                    <a:cubicBezTo>
                      <a:pt x="372" y="849"/>
                      <a:pt x="373" y="849"/>
                      <a:pt x="373" y="849"/>
                    </a:cubicBezTo>
                    <a:cubicBezTo>
                      <a:pt x="373" y="808"/>
                      <a:pt x="373" y="808"/>
                      <a:pt x="373" y="808"/>
                    </a:cubicBezTo>
                    <a:cubicBezTo>
                      <a:pt x="372" y="808"/>
                      <a:pt x="372" y="808"/>
                      <a:pt x="372" y="808"/>
                    </a:cubicBezTo>
                    <a:cubicBezTo>
                      <a:pt x="363" y="802"/>
                      <a:pt x="363" y="802"/>
                      <a:pt x="363" y="802"/>
                    </a:cubicBezTo>
                    <a:cubicBezTo>
                      <a:pt x="349" y="794"/>
                      <a:pt x="34" y="600"/>
                      <a:pt x="34" y="389"/>
                    </a:cubicBezTo>
                    <a:cubicBezTo>
                      <a:pt x="34" y="127"/>
                      <a:pt x="34" y="127"/>
                      <a:pt x="34" y="127"/>
                    </a:cubicBezTo>
                    <a:cubicBezTo>
                      <a:pt x="46" y="123"/>
                      <a:pt x="46" y="123"/>
                      <a:pt x="46" y="123"/>
                    </a:cubicBezTo>
                    <a:cubicBezTo>
                      <a:pt x="55" y="119"/>
                      <a:pt x="277" y="35"/>
                      <a:pt x="372" y="35"/>
                    </a:cubicBezTo>
                    <a:cubicBezTo>
                      <a:pt x="373" y="35"/>
                      <a:pt x="373" y="35"/>
                      <a:pt x="373" y="35"/>
                    </a:cubicBezTo>
                    <a:cubicBezTo>
                      <a:pt x="373" y="0"/>
                      <a:pt x="373" y="0"/>
                      <a:pt x="373" y="0"/>
                    </a:cubicBezTo>
                    <a:cubicBezTo>
                      <a:pt x="373" y="0"/>
                      <a:pt x="373" y="0"/>
                      <a:pt x="373" y="0"/>
                    </a:cubicBezTo>
                  </a:path>
                </a:pathLst>
              </a:custGeom>
              <a:solidFill>
                <a:srgbClr val="389D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0" name="Freeform 411"/>
              <p:cNvSpPr/>
              <p:nvPr/>
            </p:nvSpPr>
            <p:spPr bwMode="auto">
              <a:xfrm>
                <a:off x="9821288" y="285572"/>
                <a:ext cx="261923" cy="597092"/>
              </a:xfrm>
              <a:custGeom>
                <a:avLst/>
                <a:gdLst>
                  <a:gd name="T0" fmla="*/ 338 w 339"/>
                  <a:gd name="T1" fmla="*/ 0 h 773"/>
                  <a:gd name="T2" fmla="*/ 12 w 339"/>
                  <a:gd name="T3" fmla="*/ 88 h 773"/>
                  <a:gd name="T4" fmla="*/ 0 w 339"/>
                  <a:gd name="T5" fmla="*/ 92 h 773"/>
                  <a:gd name="T6" fmla="*/ 0 w 339"/>
                  <a:gd name="T7" fmla="*/ 354 h 773"/>
                  <a:gd name="T8" fmla="*/ 329 w 339"/>
                  <a:gd name="T9" fmla="*/ 767 h 773"/>
                  <a:gd name="T10" fmla="*/ 338 w 339"/>
                  <a:gd name="T11" fmla="*/ 773 h 773"/>
                  <a:gd name="T12" fmla="*/ 339 w 339"/>
                  <a:gd name="T13" fmla="*/ 773 h 773"/>
                  <a:gd name="T14" fmla="*/ 339 w 339"/>
                  <a:gd name="T15" fmla="*/ 729 h 773"/>
                  <a:gd name="T16" fmla="*/ 339 w 339"/>
                  <a:gd name="T17" fmla="*/ 729 h 773"/>
                  <a:gd name="T18" fmla="*/ 37 w 339"/>
                  <a:gd name="T19" fmla="*/ 354 h 773"/>
                  <a:gd name="T20" fmla="*/ 37 w 339"/>
                  <a:gd name="T21" fmla="*/ 118 h 773"/>
                  <a:gd name="T22" fmla="*/ 338 w 339"/>
                  <a:gd name="T23" fmla="*/ 37 h 773"/>
                  <a:gd name="T24" fmla="*/ 339 w 339"/>
                  <a:gd name="T25" fmla="*/ 37 h 773"/>
                  <a:gd name="T26" fmla="*/ 339 w 339"/>
                  <a:gd name="T27" fmla="*/ 0 h 773"/>
                  <a:gd name="T28" fmla="*/ 338 w 339"/>
                  <a:gd name="T29" fmla="*/ 0 h 7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39" h="773">
                    <a:moveTo>
                      <a:pt x="338" y="0"/>
                    </a:moveTo>
                    <a:cubicBezTo>
                      <a:pt x="243" y="0"/>
                      <a:pt x="21" y="84"/>
                      <a:pt x="12" y="88"/>
                    </a:cubicBezTo>
                    <a:cubicBezTo>
                      <a:pt x="0" y="92"/>
                      <a:pt x="0" y="92"/>
                      <a:pt x="0" y="92"/>
                    </a:cubicBezTo>
                    <a:cubicBezTo>
                      <a:pt x="0" y="354"/>
                      <a:pt x="0" y="354"/>
                      <a:pt x="0" y="354"/>
                    </a:cubicBezTo>
                    <a:cubicBezTo>
                      <a:pt x="0" y="565"/>
                      <a:pt x="315" y="759"/>
                      <a:pt x="329" y="767"/>
                    </a:cubicBezTo>
                    <a:cubicBezTo>
                      <a:pt x="338" y="773"/>
                      <a:pt x="338" y="773"/>
                      <a:pt x="338" y="773"/>
                    </a:cubicBezTo>
                    <a:cubicBezTo>
                      <a:pt x="339" y="773"/>
                      <a:pt x="339" y="773"/>
                      <a:pt x="339" y="773"/>
                    </a:cubicBezTo>
                    <a:cubicBezTo>
                      <a:pt x="339" y="729"/>
                      <a:pt x="339" y="729"/>
                      <a:pt x="339" y="729"/>
                    </a:cubicBezTo>
                    <a:cubicBezTo>
                      <a:pt x="339" y="729"/>
                      <a:pt x="339" y="729"/>
                      <a:pt x="339" y="729"/>
                    </a:cubicBezTo>
                    <a:cubicBezTo>
                      <a:pt x="286" y="696"/>
                      <a:pt x="37" y="525"/>
                      <a:pt x="37" y="354"/>
                    </a:cubicBezTo>
                    <a:cubicBezTo>
                      <a:pt x="37" y="118"/>
                      <a:pt x="37" y="118"/>
                      <a:pt x="37" y="118"/>
                    </a:cubicBezTo>
                    <a:cubicBezTo>
                      <a:pt x="85" y="100"/>
                      <a:pt x="261" y="37"/>
                      <a:pt x="338" y="37"/>
                    </a:cubicBezTo>
                    <a:cubicBezTo>
                      <a:pt x="339" y="37"/>
                      <a:pt x="339" y="37"/>
                      <a:pt x="339" y="37"/>
                    </a:cubicBezTo>
                    <a:cubicBezTo>
                      <a:pt x="339" y="0"/>
                      <a:pt x="339" y="0"/>
                      <a:pt x="339" y="0"/>
                    </a:cubicBezTo>
                    <a:cubicBezTo>
                      <a:pt x="339" y="0"/>
                      <a:pt x="339" y="0"/>
                      <a:pt x="338" y="0"/>
                    </a:cubicBezTo>
                  </a:path>
                </a:pathLst>
              </a:custGeom>
              <a:solidFill>
                <a:srgbClr val="E6E6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1" name="Freeform 412"/>
              <p:cNvSpPr>
                <a:spLocks noEditPoints="1"/>
              </p:cNvSpPr>
              <p:nvPr/>
            </p:nvSpPr>
            <p:spPr bwMode="auto">
              <a:xfrm>
                <a:off x="9990344" y="401982"/>
                <a:ext cx="181482" cy="272714"/>
              </a:xfrm>
              <a:custGeom>
                <a:avLst/>
                <a:gdLst>
                  <a:gd name="T0" fmla="*/ 223 w 235"/>
                  <a:gd name="T1" fmla="*/ 170 h 353"/>
                  <a:gd name="T2" fmla="*/ 197 w 235"/>
                  <a:gd name="T3" fmla="*/ 170 h 353"/>
                  <a:gd name="T4" fmla="*/ 197 w 235"/>
                  <a:gd name="T5" fmla="*/ 78 h 353"/>
                  <a:gd name="T6" fmla="*/ 117 w 235"/>
                  <a:gd name="T7" fmla="*/ 0 h 353"/>
                  <a:gd name="T8" fmla="*/ 37 w 235"/>
                  <a:gd name="T9" fmla="*/ 78 h 353"/>
                  <a:gd name="T10" fmla="*/ 37 w 235"/>
                  <a:gd name="T11" fmla="*/ 170 h 353"/>
                  <a:gd name="T12" fmla="*/ 14 w 235"/>
                  <a:gd name="T13" fmla="*/ 170 h 353"/>
                  <a:gd name="T14" fmla="*/ 0 w 235"/>
                  <a:gd name="T15" fmla="*/ 183 h 353"/>
                  <a:gd name="T16" fmla="*/ 0 w 235"/>
                  <a:gd name="T17" fmla="*/ 344 h 353"/>
                  <a:gd name="T18" fmla="*/ 14 w 235"/>
                  <a:gd name="T19" fmla="*/ 353 h 353"/>
                  <a:gd name="T20" fmla="*/ 223 w 235"/>
                  <a:gd name="T21" fmla="*/ 353 h 353"/>
                  <a:gd name="T22" fmla="*/ 235 w 235"/>
                  <a:gd name="T23" fmla="*/ 344 h 353"/>
                  <a:gd name="T24" fmla="*/ 235 w 235"/>
                  <a:gd name="T25" fmla="*/ 183 h 353"/>
                  <a:gd name="T26" fmla="*/ 223 w 235"/>
                  <a:gd name="T27" fmla="*/ 170 h 353"/>
                  <a:gd name="T28" fmla="*/ 75 w 235"/>
                  <a:gd name="T29" fmla="*/ 78 h 353"/>
                  <a:gd name="T30" fmla="*/ 117 w 235"/>
                  <a:gd name="T31" fmla="*/ 35 h 353"/>
                  <a:gd name="T32" fmla="*/ 160 w 235"/>
                  <a:gd name="T33" fmla="*/ 78 h 353"/>
                  <a:gd name="T34" fmla="*/ 160 w 235"/>
                  <a:gd name="T35" fmla="*/ 170 h 353"/>
                  <a:gd name="T36" fmla="*/ 75 w 235"/>
                  <a:gd name="T37" fmla="*/ 170 h 353"/>
                  <a:gd name="T38" fmla="*/ 75 w 235"/>
                  <a:gd name="T39" fmla="*/ 78 h 353"/>
                  <a:gd name="T40" fmla="*/ 134 w 235"/>
                  <a:gd name="T41" fmla="*/ 275 h 353"/>
                  <a:gd name="T42" fmla="*/ 134 w 235"/>
                  <a:gd name="T43" fmla="*/ 315 h 353"/>
                  <a:gd name="T44" fmla="*/ 97 w 235"/>
                  <a:gd name="T45" fmla="*/ 315 h 353"/>
                  <a:gd name="T46" fmla="*/ 97 w 235"/>
                  <a:gd name="T47" fmla="*/ 275 h 353"/>
                  <a:gd name="T48" fmla="*/ 87 w 235"/>
                  <a:gd name="T49" fmla="*/ 251 h 353"/>
                  <a:gd name="T50" fmla="*/ 118 w 235"/>
                  <a:gd name="T51" fmla="*/ 222 h 353"/>
                  <a:gd name="T52" fmla="*/ 146 w 235"/>
                  <a:gd name="T53" fmla="*/ 251 h 353"/>
                  <a:gd name="T54" fmla="*/ 134 w 235"/>
                  <a:gd name="T55" fmla="*/ 275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235" h="353">
                    <a:moveTo>
                      <a:pt x="223" y="170"/>
                    </a:moveTo>
                    <a:cubicBezTo>
                      <a:pt x="197" y="170"/>
                      <a:pt x="197" y="170"/>
                      <a:pt x="197" y="170"/>
                    </a:cubicBezTo>
                    <a:cubicBezTo>
                      <a:pt x="197" y="78"/>
                      <a:pt x="197" y="78"/>
                      <a:pt x="197" y="78"/>
                    </a:cubicBezTo>
                    <a:cubicBezTo>
                      <a:pt x="197" y="35"/>
                      <a:pt x="160" y="0"/>
                      <a:pt x="117" y="0"/>
                    </a:cubicBezTo>
                    <a:cubicBezTo>
                      <a:pt x="75" y="0"/>
                      <a:pt x="37" y="35"/>
                      <a:pt x="37" y="78"/>
                    </a:cubicBezTo>
                    <a:cubicBezTo>
                      <a:pt x="37" y="170"/>
                      <a:pt x="37" y="170"/>
                      <a:pt x="37" y="170"/>
                    </a:cubicBezTo>
                    <a:cubicBezTo>
                      <a:pt x="14" y="170"/>
                      <a:pt x="14" y="170"/>
                      <a:pt x="14" y="170"/>
                    </a:cubicBezTo>
                    <a:cubicBezTo>
                      <a:pt x="9" y="170"/>
                      <a:pt x="0" y="177"/>
                      <a:pt x="0" y="183"/>
                    </a:cubicBezTo>
                    <a:cubicBezTo>
                      <a:pt x="0" y="344"/>
                      <a:pt x="0" y="344"/>
                      <a:pt x="0" y="344"/>
                    </a:cubicBezTo>
                    <a:cubicBezTo>
                      <a:pt x="0" y="350"/>
                      <a:pt x="9" y="353"/>
                      <a:pt x="14" y="353"/>
                    </a:cubicBezTo>
                    <a:cubicBezTo>
                      <a:pt x="223" y="353"/>
                      <a:pt x="223" y="353"/>
                      <a:pt x="223" y="353"/>
                    </a:cubicBezTo>
                    <a:cubicBezTo>
                      <a:pt x="228" y="353"/>
                      <a:pt x="235" y="350"/>
                      <a:pt x="235" y="344"/>
                    </a:cubicBezTo>
                    <a:cubicBezTo>
                      <a:pt x="235" y="183"/>
                      <a:pt x="235" y="183"/>
                      <a:pt x="235" y="183"/>
                    </a:cubicBezTo>
                    <a:cubicBezTo>
                      <a:pt x="235" y="177"/>
                      <a:pt x="228" y="170"/>
                      <a:pt x="223" y="170"/>
                    </a:cubicBezTo>
                    <a:close/>
                    <a:moveTo>
                      <a:pt x="75" y="78"/>
                    </a:moveTo>
                    <a:cubicBezTo>
                      <a:pt x="75" y="54"/>
                      <a:pt x="93" y="35"/>
                      <a:pt x="117" y="35"/>
                    </a:cubicBezTo>
                    <a:cubicBezTo>
                      <a:pt x="141" y="35"/>
                      <a:pt x="160" y="54"/>
                      <a:pt x="160" y="78"/>
                    </a:cubicBezTo>
                    <a:cubicBezTo>
                      <a:pt x="160" y="170"/>
                      <a:pt x="160" y="170"/>
                      <a:pt x="160" y="170"/>
                    </a:cubicBezTo>
                    <a:cubicBezTo>
                      <a:pt x="75" y="170"/>
                      <a:pt x="75" y="170"/>
                      <a:pt x="75" y="170"/>
                    </a:cubicBezTo>
                    <a:lnTo>
                      <a:pt x="75" y="78"/>
                    </a:lnTo>
                    <a:close/>
                    <a:moveTo>
                      <a:pt x="134" y="275"/>
                    </a:moveTo>
                    <a:cubicBezTo>
                      <a:pt x="134" y="315"/>
                      <a:pt x="134" y="315"/>
                      <a:pt x="134" y="315"/>
                    </a:cubicBezTo>
                    <a:cubicBezTo>
                      <a:pt x="97" y="315"/>
                      <a:pt x="97" y="315"/>
                      <a:pt x="97" y="315"/>
                    </a:cubicBezTo>
                    <a:cubicBezTo>
                      <a:pt x="97" y="275"/>
                      <a:pt x="97" y="275"/>
                      <a:pt x="97" y="275"/>
                    </a:cubicBezTo>
                    <a:cubicBezTo>
                      <a:pt x="93" y="269"/>
                      <a:pt x="87" y="261"/>
                      <a:pt x="87" y="251"/>
                    </a:cubicBezTo>
                    <a:cubicBezTo>
                      <a:pt x="87" y="235"/>
                      <a:pt x="101" y="222"/>
                      <a:pt x="118" y="222"/>
                    </a:cubicBezTo>
                    <a:cubicBezTo>
                      <a:pt x="134" y="222"/>
                      <a:pt x="146" y="235"/>
                      <a:pt x="146" y="251"/>
                    </a:cubicBezTo>
                    <a:cubicBezTo>
                      <a:pt x="146" y="261"/>
                      <a:pt x="138" y="269"/>
                      <a:pt x="134" y="27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微</a:t>
              </a:r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商城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pic>
        <p:nvPicPr>
          <p:cNvPr id="5" name="图片 4" descr="4 (1)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062509"/>
            <a:ext cx="5449368" cy="3886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组合 13"/>
          <p:cNvGrpSpPr/>
          <p:nvPr/>
        </p:nvGrpSpPr>
        <p:grpSpPr bwMode="auto">
          <a:xfrm>
            <a:off x="633409" y="2138709"/>
            <a:ext cx="3290519" cy="3648075"/>
            <a:chOff x="881" y="2404"/>
            <a:chExt cx="6017" cy="6610"/>
          </a:xfrm>
        </p:grpSpPr>
        <p:pic>
          <p:nvPicPr>
            <p:cNvPr id="7" name="图片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7" y="2593"/>
              <a:ext cx="733" cy="9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图片 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4" y="5243"/>
              <a:ext cx="96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图片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1" y="7895"/>
              <a:ext cx="1005" cy="9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文本框 9"/>
            <p:cNvSpPr txBox="1">
              <a:spLocks noChangeArrowheads="1"/>
            </p:cNvSpPr>
            <p:nvPr/>
          </p:nvSpPr>
          <p:spPr bwMode="auto">
            <a:xfrm>
              <a:off x="2454" y="2404"/>
              <a:ext cx="4201" cy="1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zh-CN" altLang="en-US" sz="2000" dirty="0">
                  <a:solidFill>
                    <a:srgbClr val="7F7F7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订单管理</a:t>
              </a:r>
              <a:endParaRPr lang="zh-CN" altLang="en-US" sz="2000" dirty="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dirty="0">
                  <a:solidFill>
                    <a:srgbClr val="7F7F7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实时推送到门店</a:t>
              </a:r>
              <a:endParaRPr lang="zh-CN" altLang="en-US" sz="2000" dirty="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文本框 10"/>
            <p:cNvSpPr txBox="1">
              <a:spLocks noChangeArrowheads="1"/>
            </p:cNvSpPr>
            <p:nvPr/>
          </p:nvSpPr>
          <p:spPr bwMode="auto">
            <a:xfrm>
              <a:off x="2454" y="5055"/>
              <a:ext cx="4444" cy="1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zh-CN" altLang="en-US" sz="2000" dirty="0">
                  <a:solidFill>
                    <a:srgbClr val="7F7F7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会员管理</a:t>
              </a:r>
              <a:endParaRPr lang="zh-CN" altLang="en-US" sz="2000" dirty="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 dirty="0">
                  <a:solidFill>
                    <a:srgbClr val="7F7F7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随时随地不受限制</a:t>
              </a:r>
              <a:endParaRPr lang="zh-CN" altLang="en-US" sz="2000" dirty="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" name="文本框 11"/>
            <p:cNvSpPr txBox="1">
              <a:spLocks noChangeArrowheads="1"/>
            </p:cNvSpPr>
            <p:nvPr/>
          </p:nvSpPr>
          <p:spPr bwMode="auto">
            <a:xfrm>
              <a:off x="2454" y="7705"/>
              <a:ext cx="4444" cy="1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zh-CN" altLang="en-US" sz="2000">
                  <a:solidFill>
                    <a:srgbClr val="7F7F7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多渠道支付</a:t>
              </a:r>
              <a:endParaRPr lang="zh-CN" altLang="en-US" sz="20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sz="2000">
                  <a:solidFill>
                    <a:srgbClr val="7F7F7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顾客购买更便利</a:t>
              </a:r>
              <a:endParaRPr lang="zh-CN" altLang="en-US" sz="2000">
                <a:solidFill>
                  <a:srgbClr val="7F7F7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门</a:t>
              </a:r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店系统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sp>
        <p:nvSpPr>
          <p:cNvPr id="20" name="菱形 19"/>
          <p:cNvSpPr/>
          <p:nvPr/>
        </p:nvSpPr>
        <p:spPr>
          <a:xfrm>
            <a:off x="1763688" y="3237813"/>
            <a:ext cx="1728192" cy="1800200"/>
          </a:xfrm>
          <a:prstGeom prst="diamond">
            <a:avLst/>
          </a:prstGeom>
          <a:ln>
            <a:solidFill>
              <a:schemeClr val="accent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销售报表</a:t>
            </a:r>
            <a:endParaRPr lang="zh-CN" altLang="en-US" dirty="0"/>
          </a:p>
        </p:txBody>
      </p:sp>
      <p:sp>
        <p:nvSpPr>
          <p:cNvPr id="21" name="菱形 20"/>
          <p:cNvSpPr/>
          <p:nvPr/>
        </p:nvSpPr>
        <p:spPr>
          <a:xfrm>
            <a:off x="5368934" y="3249536"/>
            <a:ext cx="1728192" cy="1800200"/>
          </a:xfrm>
          <a:prstGeom prst="diamond">
            <a:avLst/>
          </a:prstGeom>
          <a:ln>
            <a:solidFill>
              <a:schemeClr val="accent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门</a:t>
            </a:r>
            <a:r>
              <a:rPr lang="zh-CN" altLang="en-US" dirty="0" smtClean="0"/>
              <a:t>店费用</a:t>
            </a:r>
            <a:endParaRPr lang="zh-CN" altLang="en-US" dirty="0"/>
          </a:p>
        </p:txBody>
      </p:sp>
      <p:sp>
        <p:nvSpPr>
          <p:cNvPr id="22" name="菱形 21"/>
          <p:cNvSpPr/>
          <p:nvPr/>
        </p:nvSpPr>
        <p:spPr>
          <a:xfrm>
            <a:off x="4468174" y="2157693"/>
            <a:ext cx="1728192" cy="1800200"/>
          </a:xfrm>
          <a:prstGeom prst="diamond">
            <a:avLst/>
          </a:prstGeom>
          <a:ln>
            <a:solidFill>
              <a:schemeClr val="accent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配送</a:t>
            </a:r>
            <a:endParaRPr lang="zh-CN" altLang="en-US" dirty="0"/>
          </a:p>
        </p:txBody>
      </p:sp>
      <p:sp>
        <p:nvSpPr>
          <p:cNvPr id="23" name="菱形 22"/>
          <p:cNvSpPr/>
          <p:nvPr/>
        </p:nvSpPr>
        <p:spPr>
          <a:xfrm>
            <a:off x="2659683" y="4362321"/>
            <a:ext cx="1728192" cy="1800200"/>
          </a:xfrm>
          <a:prstGeom prst="diamond">
            <a:avLst/>
          </a:prstGeom>
          <a:ln>
            <a:solidFill>
              <a:schemeClr val="accent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批发</a:t>
            </a:r>
            <a:endParaRPr lang="zh-CN" altLang="en-US" dirty="0"/>
          </a:p>
        </p:txBody>
      </p:sp>
      <p:sp>
        <p:nvSpPr>
          <p:cNvPr id="24" name="菱形 23"/>
          <p:cNvSpPr/>
          <p:nvPr/>
        </p:nvSpPr>
        <p:spPr>
          <a:xfrm>
            <a:off x="4468174" y="4332467"/>
            <a:ext cx="1728192" cy="1800200"/>
          </a:xfrm>
          <a:prstGeom prst="diamond">
            <a:avLst/>
          </a:prstGeom>
          <a:ln>
            <a:solidFill>
              <a:schemeClr val="accent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库存</a:t>
            </a:r>
            <a:endParaRPr lang="zh-CN" altLang="en-US" dirty="0"/>
          </a:p>
        </p:txBody>
      </p:sp>
      <p:sp>
        <p:nvSpPr>
          <p:cNvPr id="25" name="菱形 24"/>
          <p:cNvSpPr/>
          <p:nvPr/>
        </p:nvSpPr>
        <p:spPr>
          <a:xfrm>
            <a:off x="2659683" y="2157693"/>
            <a:ext cx="1728192" cy="1800200"/>
          </a:xfrm>
          <a:prstGeom prst="diamond">
            <a:avLst/>
          </a:prstGeom>
          <a:ln>
            <a:solidFill>
              <a:schemeClr val="accent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会员</a:t>
            </a:r>
            <a:endParaRPr lang="zh-CN" altLang="en-US" dirty="0"/>
          </a:p>
        </p:txBody>
      </p:sp>
      <p:sp>
        <p:nvSpPr>
          <p:cNvPr id="26" name="菱形 25"/>
          <p:cNvSpPr/>
          <p:nvPr/>
        </p:nvSpPr>
        <p:spPr>
          <a:xfrm>
            <a:off x="3566311" y="3237813"/>
            <a:ext cx="1728192" cy="1800200"/>
          </a:xfrm>
          <a:prstGeom prst="diamond">
            <a:avLst/>
          </a:prstGeom>
          <a:ln>
            <a:solidFill>
              <a:schemeClr val="accent5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前台收银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前台收银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pic>
        <p:nvPicPr>
          <p:cNvPr id="5" name="图片 4" descr="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0745" y="1829435"/>
            <a:ext cx="7432040" cy="4175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7772400" cy="94773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7772400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增值接口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320191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 b="1"/>
            </a:p>
          </p:txBody>
        </p:sp>
      </p:grpSp>
      <p:sp>
        <p:nvSpPr>
          <p:cNvPr id="7" name="矩形 6"/>
          <p:cNvSpPr/>
          <p:nvPr/>
        </p:nvSpPr>
        <p:spPr>
          <a:xfrm>
            <a:off x="1097882" y="2564904"/>
            <a:ext cx="540000" cy="540000"/>
          </a:xfrm>
          <a:prstGeom prst="rect">
            <a:avLst/>
          </a:prstGeom>
          <a:solidFill>
            <a:srgbClr val="1B813E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01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4932040" y="2564904"/>
            <a:ext cx="540000" cy="540000"/>
          </a:xfrm>
          <a:prstGeom prst="rect">
            <a:avLst/>
          </a:prstGeom>
          <a:solidFill>
            <a:srgbClr val="6CA122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02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097882" y="4761088"/>
            <a:ext cx="540000" cy="540000"/>
          </a:xfrm>
          <a:prstGeom prst="rect">
            <a:avLst/>
          </a:prstGeom>
          <a:solidFill>
            <a:srgbClr val="B03B25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05</a:t>
            </a:r>
            <a:endParaRPr lang="zh-CN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4932040" y="3662996"/>
            <a:ext cx="540000" cy="540000"/>
          </a:xfrm>
          <a:prstGeom prst="rect">
            <a:avLst/>
          </a:prstGeom>
          <a:solidFill>
            <a:srgbClr val="1A596E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04</a:t>
            </a:r>
            <a:endParaRPr lang="zh-CN" altLang="en-US" dirty="0"/>
          </a:p>
        </p:txBody>
      </p:sp>
      <p:sp>
        <p:nvSpPr>
          <p:cNvPr id="18" name="矩形 17"/>
          <p:cNvSpPr/>
          <p:nvPr/>
        </p:nvSpPr>
        <p:spPr>
          <a:xfrm>
            <a:off x="1097882" y="3662996"/>
            <a:ext cx="540000" cy="540000"/>
          </a:xfrm>
          <a:prstGeom prst="rect">
            <a:avLst/>
          </a:prstGeom>
          <a:solidFill>
            <a:srgbClr val="951F53"/>
          </a:solidFill>
          <a:ln w="38100">
            <a:solidFill>
              <a:schemeClr val="bg1"/>
            </a:solidFill>
          </a:ln>
          <a:effectLst>
            <a:outerShdw sx="102000" sy="102000" algn="ctr" rotWithShape="0">
              <a:schemeClr val="tx1"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03</a:t>
            </a:r>
            <a:endParaRPr lang="zh-CN" altLang="en-US" dirty="0"/>
          </a:p>
        </p:txBody>
      </p:sp>
      <p:sp>
        <p:nvSpPr>
          <p:cNvPr id="19" name="TextBox 10"/>
          <p:cNvSpPr txBox="1"/>
          <p:nvPr/>
        </p:nvSpPr>
        <p:spPr>
          <a:xfrm>
            <a:off x="1763688" y="2564904"/>
            <a:ext cx="244827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财务接口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20" name="TextBox 11"/>
          <p:cNvSpPr txBox="1"/>
          <p:nvPr/>
        </p:nvSpPr>
        <p:spPr>
          <a:xfrm>
            <a:off x="1763688" y="3662996"/>
            <a:ext cx="244827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套账工具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21" name="TextBox 12"/>
          <p:cNvSpPr txBox="1"/>
          <p:nvPr/>
        </p:nvSpPr>
        <p:spPr>
          <a:xfrm>
            <a:off x="1763688" y="4761088"/>
            <a:ext cx="244827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智能收款机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22" name="TextBox 13"/>
          <p:cNvSpPr txBox="1"/>
          <p:nvPr/>
        </p:nvSpPr>
        <p:spPr>
          <a:xfrm>
            <a:off x="5580112" y="2564904"/>
            <a:ext cx="244827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订货快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23" name="TextBox 14"/>
          <p:cNvSpPr txBox="1"/>
          <p:nvPr/>
        </p:nvSpPr>
        <p:spPr>
          <a:xfrm>
            <a:off x="5580112" y="3662996"/>
            <a:ext cx="244827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幼圆" panose="02010509060101010101" pitchFamily="49" charset="-122"/>
                <a:ea typeface="幼圆" panose="02010509060101010101" pitchFamily="49" charset="-122"/>
              </a:rPr>
              <a:t>数据采集工具</a:t>
            </a:r>
            <a:endParaRPr lang="zh-CN" altLang="en-US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792088" cy="792088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0" y="2060848"/>
            <a:ext cx="9144000" cy="2736304"/>
          </a:xfrm>
          <a:prstGeom prst="rect">
            <a:avLst/>
          </a:prstGeom>
          <a:solidFill>
            <a:srgbClr val="1B81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43608" y="2780928"/>
            <a:ext cx="67433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dirty="0" smtClean="0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  <a:cs typeface="Arial Unicode MS" panose="020B0604020202020204" pitchFamily="34" charset="-122"/>
              </a:rPr>
              <a:t>Thank  you </a:t>
            </a:r>
            <a:endParaRPr lang="zh-CN" altLang="en-US" sz="6000" dirty="0">
              <a:solidFill>
                <a:schemeClr val="bg1"/>
              </a:solidFill>
              <a:latin typeface="Batang" panose="02030600000101010101" pitchFamily="18" charset="-127"/>
              <a:ea typeface="Batang" panose="02030600000101010101" pitchFamily="18" charset="-127"/>
              <a:cs typeface="Arial Unicode MS" panose="020B0604020202020204" pitchFamily="34" charset="-122"/>
            </a:endParaRPr>
          </a:p>
        </p:txBody>
      </p:sp>
      <p:pic>
        <p:nvPicPr>
          <p:cNvPr id="7" name="图片 6" descr="sixunlans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1510" y="6272530"/>
            <a:ext cx="1882775" cy="4800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8136904" cy="947738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8136904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一 机 多 库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26" name="Rectangle 3"/>
            <p:cNvSpPr>
              <a:spLocks noChangeArrowheads="1"/>
            </p:cNvSpPr>
            <p:nvPr/>
          </p:nvSpPr>
          <p:spPr bwMode="auto">
            <a:xfrm>
              <a:off x="3378954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23528" y="1841049"/>
            <a:ext cx="8496944" cy="2104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1694B2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+mn-ea"/>
              </a:rPr>
              <a:t>降低成本：采用一机多库解决方案无需自己架设服务器，极大的减少了投入成本。</a:t>
            </a:r>
            <a:endParaRPr lang="zh-CN" altLang="en-US" dirty="0">
              <a:latin typeface="+mn-ea"/>
            </a:endParaRPr>
          </a:p>
          <a:p>
            <a:pPr marL="285750" indent="-285750">
              <a:lnSpc>
                <a:spcPct val="150000"/>
              </a:lnSpc>
              <a:buClr>
                <a:srgbClr val="1694B2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+mn-ea"/>
              </a:rPr>
              <a:t>数据安全：服务器托管在机房， 固定</a:t>
            </a:r>
            <a:r>
              <a:rPr lang="en-US" altLang="zh-CN" dirty="0">
                <a:latin typeface="+mn-ea"/>
              </a:rPr>
              <a:t>IP</a:t>
            </a:r>
            <a:r>
              <a:rPr lang="zh-CN" altLang="en-US" dirty="0">
                <a:latin typeface="+mn-ea"/>
              </a:rPr>
              <a:t>上网信号稳定，数据上传速度更快。而且机房可以确保服务器不会因受潮、高温、电源断线而导致宕机情况。</a:t>
            </a:r>
            <a:endParaRPr lang="zh-CN" altLang="en-US" dirty="0">
              <a:latin typeface="+mn-ea"/>
            </a:endParaRPr>
          </a:p>
          <a:p>
            <a:pPr marL="285750" indent="-285750">
              <a:lnSpc>
                <a:spcPct val="150000"/>
              </a:lnSpc>
              <a:buClr>
                <a:srgbClr val="1694B2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latin typeface="+mn-ea"/>
              </a:rPr>
              <a:t>维护简单：采用一机多库解决方案后，服务器有供应商集中管理，客户无需自己配置管理人员。</a:t>
            </a:r>
            <a:endParaRPr lang="zh-CN" altLang="en-US" dirty="0">
              <a:latin typeface="+mn-ea"/>
            </a:endParaRPr>
          </a:p>
        </p:txBody>
      </p:sp>
      <p:grpSp>
        <p:nvGrpSpPr>
          <p:cNvPr id="593" name="组合 592"/>
          <p:cNvGrpSpPr/>
          <p:nvPr/>
        </p:nvGrpSpPr>
        <p:grpSpPr>
          <a:xfrm>
            <a:off x="1090934" y="3797648"/>
            <a:ext cx="6721426" cy="2727696"/>
            <a:chOff x="617220" y="3180735"/>
            <a:chExt cx="6848528" cy="3641025"/>
          </a:xfrm>
        </p:grpSpPr>
        <p:grpSp>
          <p:nvGrpSpPr>
            <p:cNvPr id="594" name="组合 593"/>
            <p:cNvGrpSpPr/>
            <p:nvPr/>
          </p:nvGrpSpPr>
          <p:grpSpPr>
            <a:xfrm>
              <a:off x="617220" y="3180735"/>
              <a:ext cx="6848528" cy="3641025"/>
              <a:chOff x="617220" y="3180735"/>
              <a:chExt cx="6848528" cy="3641025"/>
            </a:xfrm>
          </p:grpSpPr>
          <p:grpSp>
            <p:nvGrpSpPr>
              <p:cNvPr id="597" name="组合 596"/>
              <p:cNvGrpSpPr/>
              <p:nvPr/>
            </p:nvGrpSpPr>
            <p:grpSpPr>
              <a:xfrm>
                <a:off x="6248948" y="4713789"/>
                <a:ext cx="1216800" cy="1216800"/>
                <a:chOff x="6350249" y="4599166"/>
                <a:chExt cx="1403350" cy="1403350"/>
              </a:xfrm>
            </p:grpSpPr>
            <p:sp>
              <p:nvSpPr>
                <p:cNvPr id="1016" name="Freeform 1103"/>
                <p:cNvSpPr/>
                <p:nvPr/>
              </p:nvSpPr>
              <p:spPr bwMode="auto">
                <a:xfrm>
                  <a:off x="6350249" y="4599166"/>
                  <a:ext cx="1403350" cy="1403350"/>
                </a:xfrm>
                <a:custGeom>
                  <a:avLst/>
                  <a:gdLst>
                    <a:gd name="T0" fmla="*/ 800 w 800"/>
                    <a:gd name="T1" fmla="*/ 400 h 800"/>
                    <a:gd name="T2" fmla="*/ 400 w 800"/>
                    <a:gd name="T3" fmla="*/ 800 h 800"/>
                    <a:gd name="T4" fmla="*/ 369 w 800"/>
                    <a:gd name="T5" fmla="*/ 798 h 800"/>
                    <a:gd name="T6" fmla="*/ 0 w 800"/>
                    <a:gd name="T7" fmla="*/ 400 h 800"/>
                    <a:gd name="T8" fmla="*/ 400 w 800"/>
                    <a:gd name="T9" fmla="*/ 0 h 800"/>
                    <a:gd name="T10" fmla="*/ 799 w 800"/>
                    <a:gd name="T11" fmla="*/ 378 h 800"/>
                    <a:gd name="T12" fmla="*/ 800 w 800"/>
                    <a:gd name="T13" fmla="*/ 400 h 8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00" h="800">
                      <a:moveTo>
                        <a:pt x="800" y="400"/>
                      </a:moveTo>
                      <a:cubicBezTo>
                        <a:pt x="800" y="621"/>
                        <a:pt x="621" y="800"/>
                        <a:pt x="400" y="800"/>
                      </a:cubicBezTo>
                      <a:cubicBezTo>
                        <a:pt x="389" y="800"/>
                        <a:pt x="379" y="799"/>
                        <a:pt x="369" y="798"/>
                      </a:cubicBezTo>
                      <a:cubicBezTo>
                        <a:pt x="162" y="782"/>
                        <a:pt x="0" y="610"/>
                        <a:pt x="0" y="400"/>
                      </a:cubicBezTo>
                      <a:cubicBezTo>
                        <a:pt x="0" y="179"/>
                        <a:pt x="179" y="0"/>
                        <a:pt x="400" y="0"/>
                      </a:cubicBezTo>
                      <a:cubicBezTo>
                        <a:pt x="614" y="0"/>
                        <a:pt x="788" y="167"/>
                        <a:pt x="799" y="378"/>
                      </a:cubicBezTo>
                      <a:cubicBezTo>
                        <a:pt x="800" y="385"/>
                        <a:pt x="800" y="392"/>
                        <a:pt x="800" y="400"/>
                      </a:cubicBezTo>
                    </a:path>
                  </a:pathLst>
                </a:custGeom>
                <a:solidFill>
                  <a:srgbClr val="1694B2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17" name="Freeform 1104"/>
                <p:cNvSpPr>
                  <a:spLocks noEditPoints="1"/>
                </p:cNvSpPr>
                <p:nvPr/>
              </p:nvSpPr>
              <p:spPr bwMode="auto">
                <a:xfrm>
                  <a:off x="6588374" y="4943653"/>
                  <a:ext cx="1165225" cy="1058863"/>
                </a:xfrm>
                <a:custGeom>
                  <a:avLst/>
                  <a:gdLst>
                    <a:gd name="T0" fmla="*/ 4 w 664"/>
                    <a:gd name="T1" fmla="*/ 96 h 604"/>
                    <a:gd name="T2" fmla="*/ 4 w 664"/>
                    <a:gd name="T3" fmla="*/ 199 h 604"/>
                    <a:gd name="T4" fmla="*/ 3 w 664"/>
                    <a:gd name="T5" fmla="*/ 200 h 604"/>
                    <a:gd name="T6" fmla="*/ 3 w 664"/>
                    <a:gd name="T7" fmla="*/ 202 h 604"/>
                    <a:gd name="T8" fmla="*/ 4 w 664"/>
                    <a:gd name="T9" fmla="*/ 200 h 604"/>
                    <a:gd name="T10" fmla="*/ 6 w 664"/>
                    <a:gd name="T11" fmla="*/ 378 h 604"/>
                    <a:gd name="T12" fmla="*/ 6 w 664"/>
                    <a:gd name="T13" fmla="*/ 36 h 604"/>
                    <a:gd name="T14" fmla="*/ 4 w 664"/>
                    <a:gd name="T15" fmla="*/ 82 h 604"/>
                    <a:gd name="T16" fmla="*/ 0 w 664"/>
                    <a:gd name="T17" fmla="*/ 84 h 604"/>
                    <a:gd name="T18" fmla="*/ 6 w 664"/>
                    <a:gd name="T19" fmla="*/ 36 h 604"/>
                    <a:gd name="T20" fmla="*/ 521 w 664"/>
                    <a:gd name="T21" fmla="*/ 36 h 604"/>
                    <a:gd name="T22" fmla="*/ 514 w 664"/>
                    <a:gd name="T23" fmla="*/ 84 h 604"/>
                    <a:gd name="T24" fmla="*/ 521 w 664"/>
                    <a:gd name="T25" fmla="*/ 86 h 604"/>
                    <a:gd name="T26" fmla="*/ 521 w 664"/>
                    <a:gd name="T27" fmla="*/ 96 h 604"/>
                    <a:gd name="T28" fmla="*/ 514 w 664"/>
                    <a:gd name="T29" fmla="*/ 379 h 604"/>
                    <a:gd name="T30" fmla="*/ 233 w 664"/>
                    <a:gd name="T31" fmla="*/ 602 h 604"/>
                    <a:gd name="T32" fmla="*/ 664 w 664"/>
                    <a:gd name="T33" fmla="*/ 204 h 604"/>
                    <a:gd name="T34" fmla="*/ 663 w 664"/>
                    <a:gd name="T35" fmla="*/ 182 h 604"/>
                    <a:gd name="T36" fmla="*/ 92 w 664"/>
                    <a:gd name="T37" fmla="*/ 0 h 604"/>
                    <a:gd name="T38" fmla="*/ 0 w 664"/>
                    <a:gd name="T39" fmla="*/ 22 h 604"/>
                    <a:gd name="T40" fmla="*/ 37 w 664"/>
                    <a:gd name="T41" fmla="*/ 23 h 604"/>
                    <a:gd name="T42" fmla="*/ 147 w 664"/>
                    <a:gd name="T43" fmla="*/ 23 h 604"/>
                    <a:gd name="T44" fmla="*/ 520 w 664"/>
                    <a:gd name="T45" fmla="*/ 22 h 604"/>
                    <a:gd name="T46" fmla="*/ 439 w 664"/>
                    <a:gd name="T47" fmla="*/ 18 h 604"/>
                    <a:gd name="T48" fmla="*/ 412 w 664"/>
                    <a:gd name="T49" fmla="*/ 22 h 604"/>
                    <a:gd name="T50" fmla="*/ 374 w 664"/>
                    <a:gd name="T51" fmla="*/ 17 h 604"/>
                    <a:gd name="T52" fmla="*/ 336 w 664"/>
                    <a:gd name="T53" fmla="*/ 22 h 604"/>
                    <a:gd name="T54" fmla="*/ 316 w 664"/>
                    <a:gd name="T55" fmla="*/ 18 h 604"/>
                    <a:gd name="T56" fmla="*/ 300 w 664"/>
                    <a:gd name="T57" fmla="*/ 22 h 604"/>
                    <a:gd name="T58" fmla="*/ 280 w 664"/>
                    <a:gd name="T59" fmla="*/ 18 h 604"/>
                    <a:gd name="T60" fmla="*/ 263 w 664"/>
                    <a:gd name="T61" fmla="*/ 22 h 604"/>
                    <a:gd name="T62" fmla="*/ 243 w 664"/>
                    <a:gd name="T63" fmla="*/ 16 h 604"/>
                    <a:gd name="T64" fmla="*/ 224 w 664"/>
                    <a:gd name="T65" fmla="*/ 22 h 604"/>
                    <a:gd name="T66" fmla="*/ 92 w 664"/>
                    <a:gd name="T67" fmla="*/ 0 h 6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664" h="604">
                      <a:moveTo>
                        <a:pt x="6" y="96"/>
                      </a:moveTo>
                      <a:cubicBezTo>
                        <a:pt x="4" y="96"/>
                        <a:pt x="4" y="96"/>
                        <a:pt x="4" y="96"/>
                      </a:cubicBezTo>
                      <a:cubicBezTo>
                        <a:pt x="4" y="197"/>
                        <a:pt x="4" y="197"/>
                        <a:pt x="4" y="197"/>
                      </a:cubicBezTo>
                      <a:cubicBezTo>
                        <a:pt x="4" y="198"/>
                        <a:pt x="4" y="198"/>
                        <a:pt x="4" y="199"/>
                      </a:cubicBezTo>
                      <a:cubicBezTo>
                        <a:pt x="4" y="199"/>
                        <a:pt x="4" y="199"/>
                        <a:pt x="3" y="200"/>
                      </a:cubicBezTo>
                      <a:cubicBezTo>
                        <a:pt x="3" y="200"/>
                        <a:pt x="3" y="200"/>
                        <a:pt x="3" y="200"/>
                      </a:cubicBezTo>
                      <a:cubicBezTo>
                        <a:pt x="3" y="201"/>
                        <a:pt x="3" y="201"/>
                        <a:pt x="3" y="201"/>
                      </a:cubicBezTo>
                      <a:cubicBezTo>
                        <a:pt x="3" y="202"/>
                        <a:pt x="3" y="202"/>
                        <a:pt x="3" y="202"/>
                      </a:cubicBezTo>
                      <a:cubicBezTo>
                        <a:pt x="3" y="202"/>
                        <a:pt x="3" y="202"/>
                        <a:pt x="3" y="202"/>
                      </a:cubicBezTo>
                      <a:cubicBezTo>
                        <a:pt x="4" y="200"/>
                        <a:pt x="4" y="200"/>
                        <a:pt x="4" y="200"/>
                      </a:cubicBezTo>
                      <a:cubicBezTo>
                        <a:pt x="4" y="378"/>
                        <a:pt x="4" y="378"/>
                        <a:pt x="4" y="378"/>
                      </a:cubicBezTo>
                      <a:cubicBezTo>
                        <a:pt x="6" y="378"/>
                        <a:pt x="6" y="378"/>
                        <a:pt x="6" y="378"/>
                      </a:cubicBezTo>
                      <a:cubicBezTo>
                        <a:pt x="6" y="96"/>
                        <a:pt x="6" y="96"/>
                        <a:pt x="6" y="96"/>
                      </a:cubicBezTo>
                      <a:moveTo>
                        <a:pt x="6" y="36"/>
                      </a:moveTo>
                      <a:cubicBezTo>
                        <a:pt x="4" y="36"/>
                        <a:pt x="4" y="36"/>
                        <a:pt x="4" y="36"/>
                      </a:cubicBezTo>
                      <a:cubicBezTo>
                        <a:pt x="4" y="82"/>
                        <a:pt x="4" y="82"/>
                        <a:pt x="4" y="82"/>
                      </a:cubicBezTo>
                      <a:cubicBezTo>
                        <a:pt x="0" y="82"/>
                        <a:pt x="0" y="82"/>
                        <a:pt x="0" y="82"/>
                      </a:cubicBezTo>
                      <a:cubicBezTo>
                        <a:pt x="0" y="84"/>
                        <a:pt x="0" y="84"/>
                        <a:pt x="0" y="84"/>
                      </a:cubicBezTo>
                      <a:cubicBezTo>
                        <a:pt x="6" y="84"/>
                        <a:pt x="6" y="84"/>
                        <a:pt x="6" y="84"/>
                      </a:cubicBezTo>
                      <a:cubicBezTo>
                        <a:pt x="6" y="36"/>
                        <a:pt x="6" y="36"/>
                        <a:pt x="6" y="36"/>
                      </a:cubicBezTo>
                      <a:moveTo>
                        <a:pt x="521" y="34"/>
                      </a:moveTo>
                      <a:cubicBezTo>
                        <a:pt x="521" y="36"/>
                        <a:pt x="521" y="36"/>
                        <a:pt x="521" y="36"/>
                      </a:cubicBezTo>
                      <a:cubicBezTo>
                        <a:pt x="514" y="36"/>
                        <a:pt x="514" y="36"/>
                        <a:pt x="514" y="36"/>
                      </a:cubicBezTo>
                      <a:cubicBezTo>
                        <a:pt x="514" y="84"/>
                        <a:pt x="514" y="84"/>
                        <a:pt x="514" y="84"/>
                      </a:cubicBezTo>
                      <a:cubicBezTo>
                        <a:pt x="521" y="84"/>
                        <a:pt x="521" y="84"/>
                        <a:pt x="521" y="84"/>
                      </a:cubicBezTo>
                      <a:cubicBezTo>
                        <a:pt x="521" y="86"/>
                        <a:pt x="521" y="86"/>
                        <a:pt x="521" y="86"/>
                      </a:cubicBezTo>
                      <a:cubicBezTo>
                        <a:pt x="521" y="93"/>
                        <a:pt x="521" y="93"/>
                        <a:pt x="521" y="93"/>
                      </a:cubicBezTo>
                      <a:cubicBezTo>
                        <a:pt x="521" y="96"/>
                        <a:pt x="521" y="96"/>
                        <a:pt x="521" y="96"/>
                      </a:cubicBezTo>
                      <a:cubicBezTo>
                        <a:pt x="514" y="96"/>
                        <a:pt x="514" y="96"/>
                        <a:pt x="514" y="96"/>
                      </a:cubicBezTo>
                      <a:cubicBezTo>
                        <a:pt x="514" y="379"/>
                        <a:pt x="514" y="379"/>
                        <a:pt x="514" y="379"/>
                      </a:cubicBezTo>
                      <a:cubicBezTo>
                        <a:pt x="29" y="379"/>
                        <a:pt x="29" y="379"/>
                        <a:pt x="29" y="379"/>
                      </a:cubicBezTo>
                      <a:cubicBezTo>
                        <a:pt x="233" y="602"/>
                        <a:pt x="233" y="602"/>
                        <a:pt x="233" y="602"/>
                      </a:cubicBezTo>
                      <a:cubicBezTo>
                        <a:pt x="243" y="603"/>
                        <a:pt x="253" y="604"/>
                        <a:pt x="264" y="604"/>
                      </a:cubicBezTo>
                      <a:cubicBezTo>
                        <a:pt x="485" y="604"/>
                        <a:pt x="664" y="425"/>
                        <a:pt x="664" y="204"/>
                      </a:cubicBezTo>
                      <a:cubicBezTo>
                        <a:pt x="664" y="204"/>
                        <a:pt x="664" y="204"/>
                        <a:pt x="664" y="204"/>
                      </a:cubicBezTo>
                      <a:cubicBezTo>
                        <a:pt x="664" y="196"/>
                        <a:pt x="664" y="189"/>
                        <a:pt x="663" y="182"/>
                      </a:cubicBezTo>
                      <a:cubicBezTo>
                        <a:pt x="521" y="34"/>
                        <a:pt x="521" y="34"/>
                        <a:pt x="521" y="34"/>
                      </a:cubicBezTo>
                      <a:moveTo>
                        <a:pt x="92" y="0"/>
                      </a:moveTo>
                      <a:cubicBezTo>
                        <a:pt x="71" y="0"/>
                        <a:pt x="52" y="6"/>
                        <a:pt x="37" y="22"/>
                      </a:cubicBezTo>
                      <a:cubicBezTo>
                        <a:pt x="0" y="22"/>
                        <a:pt x="0" y="22"/>
                        <a:pt x="0" y="22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37" y="23"/>
                        <a:pt x="37" y="23"/>
                        <a:pt x="37" y="23"/>
                      </a:cubicBezTo>
                      <a:cubicBezTo>
                        <a:pt x="52" y="9"/>
                        <a:pt x="71" y="1"/>
                        <a:pt x="92" y="1"/>
                      </a:cubicBezTo>
                      <a:cubicBezTo>
                        <a:pt x="113" y="1"/>
                        <a:pt x="132" y="9"/>
                        <a:pt x="147" y="23"/>
                      </a:cubicBezTo>
                      <a:cubicBezTo>
                        <a:pt x="520" y="23"/>
                        <a:pt x="520" y="23"/>
                        <a:pt x="520" y="23"/>
                      </a:cubicBezTo>
                      <a:cubicBezTo>
                        <a:pt x="520" y="22"/>
                        <a:pt x="520" y="22"/>
                        <a:pt x="520" y="22"/>
                      </a:cubicBezTo>
                      <a:cubicBezTo>
                        <a:pt x="458" y="22"/>
                        <a:pt x="458" y="22"/>
                        <a:pt x="458" y="22"/>
                      </a:cubicBezTo>
                      <a:cubicBezTo>
                        <a:pt x="453" y="18"/>
                        <a:pt x="447" y="18"/>
                        <a:pt x="439" y="18"/>
                      </a:cubicBezTo>
                      <a:cubicBezTo>
                        <a:pt x="412" y="18"/>
                        <a:pt x="412" y="18"/>
                        <a:pt x="412" y="18"/>
                      </a:cubicBezTo>
                      <a:cubicBezTo>
                        <a:pt x="412" y="22"/>
                        <a:pt x="412" y="22"/>
                        <a:pt x="412" y="22"/>
                      </a:cubicBezTo>
                      <a:cubicBezTo>
                        <a:pt x="393" y="22"/>
                        <a:pt x="393" y="22"/>
                        <a:pt x="393" y="22"/>
                      </a:cubicBezTo>
                      <a:cubicBezTo>
                        <a:pt x="388" y="18"/>
                        <a:pt x="382" y="17"/>
                        <a:pt x="374" y="17"/>
                      </a:cubicBezTo>
                      <a:cubicBezTo>
                        <a:pt x="367" y="17"/>
                        <a:pt x="360" y="18"/>
                        <a:pt x="355" y="22"/>
                      </a:cubicBezTo>
                      <a:cubicBezTo>
                        <a:pt x="336" y="22"/>
                        <a:pt x="336" y="22"/>
                        <a:pt x="336" y="22"/>
                      </a:cubicBezTo>
                      <a:cubicBezTo>
                        <a:pt x="336" y="18"/>
                        <a:pt x="336" y="18"/>
                        <a:pt x="336" y="18"/>
                      </a:cubicBezTo>
                      <a:cubicBezTo>
                        <a:pt x="316" y="18"/>
                        <a:pt x="316" y="18"/>
                        <a:pt x="316" y="18"/>
                      </a:cubicBezTo>
                      <a:cubicBezTo>
                        <a:pt x="316" y="22"/>
                        <a:pt x="316" y="22"/>
                        <a:pt x="316" y="22"/>
                      </a:cubicBezTo>
                      <a:cubicBezTo>
                        <a:pt x="300" y="22"/>
                        <a:pt x="300" y="22"/>
                        <a:pt x="300" y="22"/>
                      </a:cubicBezTo>
                      <a:cubicBezTo>
                        <a:pt x="300" y="18"/>
                        <a:pt x="300" y="18"/>
                        <a:pt x="300" y="18"/>
                      </a:cubicBezTo>
                      <a:cubicBezTo>
                        <a:pt x="280" y="18"/>
                        <a:pt x="280" y="18"/>
                        <a:pt x="280" y="18"/>
                      </a:cubicBezTo>
                      <a:cubicBezTo>
                        <a:pt x="280" y="22"/>
                        <a:pt x="280" y="22"/>
                        <a:pt x="280" y="22"/>
                      </a:cubicBezTo>
                      <a:cubicBezTo>
                        <a:pt x="263" y="22"/>
                        <a:pt x="263" y="22"/>
                        <a:pt x="263" y="22"/>
                      </a:cubicBezTo>
                      <a:cubicBezTo>
                        <a:pt x="262" y="22"/>
                        <a:pt x="260" y="20"/>
                        <a:pt x="259" y="19"/>
                      </a:cubicBezTo>
                      <a:cubicBezTo>
                        <a:pt x="254" y="17"/>
                        <a:pt x="249" y="16"/>
                        <a:pt x="243" y="16"/>
                      </a:cubicBezTo>
                      <a:cubicBezTo>
                        <a:pt x="237" y="16"/>
                        <a:pt x="231" y="18"/>
                        <a:pt x="227" y="20"/>
                      </a:cubicBezTo>
                      <a:cubicBezTo>
                        <a:pt x="226" y="20"/>
                        <a:pt x="225" y="22"/>
                        <a:pt x="224" y="22"/>
                      </a:cubicBezTo>
                      <a:cubicBezTo>
                        <a:pt x="147" y="22"/>
                        <a:pt x="147" y="22"/>
                        <a:pt x="147" y="22"/>
                      </a:cubicBezTo>
                      <a:cubicBezTo>
                        <a:pt x="132" y="6"/>
                        <a:pt x="113" y="0"/>
                        <a:pt x="92" y="0"/>
                      </a:cubicBezTo>
                    </a:path>
                  </a:pathLst>
                </a:custGeom>
                <a:solidFill>
                  <a:srgbClr val="1694B2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18" name="Rectangle 1105"/>
                <p:cNvSpPr>
                  <a:spLocks noChangeArrowheads="1"/>
                </p:cNvSpPr>
                <p:nvPr/>
              </p:nvSpPr>
              <p:spPr bwMode="auto">
                <a:xfrm>
                  <a:off x="6599487" y="5003978"/>
                  <a:ext cx="890588" cy="603250"/>
                </a:xfrm>
                <a:prstGeom prst="rect">
                  <a:avLst/>
                </a:prstGeom>
                <a:solidFill>
                  <a:srgbClr val="F2DA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19" name="Rectangle 1106"/>
                <p:cNvSpPr>
                  <a:spLocks noChangeArrowheads="1"/>
                </p:cNvSpPr>
                <p:nvPr/>
              </p:nvSpPr>
              <p:spPr bwMode="auto">
                <a:xfrm>
                  <a:off x="6599487" y="5003978"/>
                  <a:ext cx="890588" cy="603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20" name="Rectangle 1107"/>
                <p:cNvSpPr>
                  <a:spLocks noChangeArrowheads="1"/>
                </p:cNvSpPr>
                <p:nvPr/>
              </p:nvSpPr>
              <p:spPr bwMode="auto">
                <a:xfrm>
                  <a:off x="6586787" y="4983341"/>
                  <a:ext cx="915988" cy="22225"/>
                </a:xfrm>
                <a:prstGeom prst="rect">
                  <a:avLst/>
                </a:prstGeom>
                <a:solidFill>
                  <a:srgbClr val="F2DA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21" name="Rectangle 1108"/>
                <p:cNvSpPr>
                  <a:spLocks noChangeArrowheads="1"/>
                </p:cNvSpPr>
                <p:nvPr/>
              </p:nvSpPr>
              <p:spPr bwMode="auto">
                <a:xfrm>
                  <a:off x="6586787" y="4983341"/>
                  <a:ext cx="915988" cy="222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22" name="Rectangle 1109"/>
                <p:cNvSpPr>
                  <a:spLocks noChangeArrowheads="1"/>
                </p:cNvSpPr>
                <p:nvPr/>
              </p:nvSpPr>
              <p:spPr bwMode="auto">
                <a:xfrm>
                  <a:off x="6586787" y="5000803"/>
                  <a:ext cx="915988" cy="4763"/>
                </a:xfrm>
                <a:prstGeom prst="rect">
                  <a:avLst/>
                </a:prstGeom>
                <a:solidFill>
                  <a:srgbClr val="B59B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23" name="Rectangle 1110"/>
                <p:cNvSpPr>
                  <a:spLocks noChangeArrowheads="1"/>
                </p:cNvSpPr>
                <p:nvPr/>
              </p:nvSpPr>
              <p:spPr bwMode="auto">
                <a:xfrm>
                  <a:off x="6586787" y="5000803"/>
                  <a:ext cx="915988" cy="47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24" name="Rectangle 1111"/>
                <p:cNvSpPr>
                  <a:spLocks noChangeArrowheads="1"/>
                </p:cNvSpPr>
                <p:nvPr/>
              </p:nvSpPr>
              <p:spPr bwMode="auto">
                <a:xfrm>
                  <a:off x="6586787" y="5089703"/>
                  <a:ext cx="915988" cy="22225"/>
                </a:xfrm>
                <a:prstGeom prst="rect">
                  <a:avLst/>
                </a:prstGeom>
                <a:solidFill>
                  <a:srgbClr val="F2DA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25" name="Rectangle 1112"/>
                <p:cNvSpPr>
                  <a:spLocks noChangeArrowheads="1"/>
                </p:cNvSpPr>
                <p:nvPr/>
              </p:nvSpPr>
              <p:spPr bwMode="auto">
                <a:xfrm>
                  <a:off x="6586787" y="5089703"/>
                  <a:ext cx="915988" cy="222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26" name="Freeform 1113"/>
                <p:cNvSpPr>
                  <a:spLocks noEditPoints="1"/>
                </p:cNvSpPr>
                <p:nvPr/>
              </p:nvSpPr>
              <p:spPr bwMode="auto">
                <a:xfrm>
                  <a:off x="6899524" y="5089703"/>
                  <a:ext cx="603250" cy="4763"/>
                </a:xfrm>
                <a:custGeom>
                  <a:avLst/>
                  <a:gdLst>
                    <a:gd name="T0" fmla="*/ 50 w 344"/>
                    <a:gd name="T1" fmla="*/ 0 h 2"/>
                    <a:gd name="T2" fmla="*/ 0 w 344"/>
                    <a:gd name="T3" fmla="*/ 0 h 2"/>
                    <a:gd name="T4" fmla="*/ 0 w 344"/>
                    <a:gd name="T5" fmla="*/ 2 h 2"/>
                    <a:gd name="T6" fmla="*/ 50 w 344"/>
                    <a:gd name="T7" fmla="*/ 2 h 2"/>
                    <a:gd name="T8" fmla="*/ 50 w 344"/>
                    <a:gd name="T9" fmla="*/ 1 h 2"/>
                    <a:gd name="T10" fmla="*/ 50 w 344"/>
                    <a:gd name="T11" fmla="*/ 0 h 2"/>
                    <a:gd name="T12" fmla="*/ 113 w 344"/>
                    <a:gd name="T13" fmla="*/ 0 h 2"/>
                    <a:gd name="T14" fmla="*/ 103 w 344"/>
                    <a:gd name="T15" fmla="*/ 0 h 2"/>
                    <a:gd name="T16" fmla="*/ 100 w 344"/>
                    <a:gd name="T17" fmla="*/ 2 h 2"/>
                    <a:gd name="T18" fmla="*/ 112 w 344"/>
                    <a:gd name="T19" fmla="*/ 2 h 2"/>
                    <a:gd name="T20" fmla="*/ 113 w 344"/>
                    <a:gd name="T21" fmla="*/ 0 h 2"/>
                    <a:gd name="T22" fmla="*/ 148 w 344"/>
                    <a:gd name="T23" fmla="*/ 0 h 2"/>
                    <a:gd name="T24" fmla="*/ 134 w 344"/>
                    <a:gd name="T25" fmla="*/ 0 h 2"/>
                    <a:gd name="T26" fmla="*/ 133 w 344"/>
                    <a:gd name="T27" fmla="*/ 2 h 2"/>
                    <a:gd name="T28" fmla="*/ 147 w 344"/>
                    <a:gd name="T29" fmla="*/ 2 h 2"/>
                    <a:gd name="T30" fmla="*/ 148 w 344"/>
                    <a:gd name="T31" fmla="*/ 0 h 2"/>
                    <a:gd name="T32" fmla="*/ 180 w 344"/>
                    <a:gd name="T33" fmla="*/ 0 h 2"/>
                    <a:gd name="T34" fmla="*/ 169 w 344"/>
                    <a:gd name="T35" fmla="*/ 0 h 2"/>
                    <a:gd name="T36" fmla="*/ 168 w 344"/>
                    <a:gd name="T37" fmla="*/ 2 h 2"/>
                    <a:gd name="T38" fmla="*/ 181 w 344"/>
                    <a:gd name="T39" fmla="*/ 2 h 2"/>
                    <a:gd name="T40" fmla="*/ 180 w 344"/>
                    <a:gd name="T41" fmla="*/ 0 h 2"/>
                    <a:gd name="T42" fmla="*/ 242 w 344"/>
                    <a:gd name="T43" fmla="*/ 0 h 2"/>
                    <a:gd name="T44" fmla="*/ 231 w 344"/>
                    <a:gd name="T45" fmla="*/ 0 h 2"/>
                    <a:gd name="T46" fmla="*/ 228 w 344"/>
                    <a:gd name="T47" fmla="*/ 2 h 2"/>
                    <a:gd name="T48" fmla="*/ 241 w 344"/>
                    <a:gd name="T49" fmla="*/ 2 h 2"/>
                    <a:gd name="T50" fmla="*/ 242 w 344"/>
                    <a:gd name="T51" fmla="*/ 0 h 2"/>
                    <a:gd name="T52" fmla="*/ 344 w 344"/>
                    <a:gd name="T53" fmla="*/ 0 h 2"/>
                    <a:gd name="T54" fmla="*/ 263 w 344"/>
                    <a:gd name="T55" fmla="*/ 0 h 2"/>
                    <a:gd name="T56" fmla="*/ 262 w 344"/>
                    <a:gd name="T57" fmla="*/ 2 h 2"/>
                    <a:gd name="T58" fmla="*/ 344 w 344"/>
                    <a:gd name="T59" fmla="*/ 2 h 2"/>
                    <a:gd name="T60" fmla="*/ 344 w 344"/>
                    <a:gd name="T6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344" h="2">
                      <a:moveTo>
                        <a:pt x="5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2"/>
                      </a:cubicBezTo>
                      <a:cubicBezTo>
                        <a:pt x="50" y="2"/>
                        <a:pt x="50" y="2"/>
                        <a:pt x="50" y="2"/>
                      </a:cubicBezTo>
                      <a:cubicBezTo>
                        <a:pt x="50" y="1"/>
                        <a:pt x="50" y="1"/>
                        <a:pt x="50" y="1"/>
                      </a:cubicBezTo>
                      <a:cubicBezTo>
                        <a:pt x="50" y="1"/>
                        <a:pt x="50" y="0"/>
                        <a:pt x="50" y="0"/>
                      </a:cubicBezTo>
                      <a:moveTo>
                        <a:pt x="113" y="0"/>
                      </a:moveTo>
                      <a:cubicBezTo>
                        <a:pt x="103" y="0"/>
                        <a:pt x="103" y="0"/>
                        <a:pt x="103" y="0"/>
                      </a:cubicBezTo>
                      <a:cubicBezTo>
                        <a:pt x="102" y="0"/>
                        <a:pt x="101" y="1"/>
                        <a:pt x="100" y="2"/>
                      </a:cubicBezTo>
                      <a:cubicBezTo>
                        <a:pt x="112" y="2"/>
                        <a:pt x="112" y="2"/>
                        <a:pt x="112" y="2"/>
                      </a:cubicBezTo>
                      <a:cubicBezTo>
                        <a:pt x="113" y="0"/>
                        <a:pt x="113" y="0"/>
                        <a:pt x="113" y="0"/>
                      </a:cubicBezTo>
                      <a:moveTo>
                        <a:pt x="148" y="0"/>
                      </a:moveTo>
                      <a:cubicBezTo>
                        <a:pt x="134" y="0"/>
                        <a:pt x="134" y="0"/>
                        <a:pt x="134" y="0"/>
                      </a:cubicBezTo>
                      <a:cubicBezTo>
                        <a:pt x="133" y="2"/>
                        <a:pt x="133" y="2"/>
                        <a:pt x="133" y="2"/>
                      </a:cubicBezTo>
                      <a:cubicBezTo>
                        <a:pt x="147" y="2"/>
                        <a:pt x="147" y="2"/>
                        <a:pt x="147" y="2"/>
                      </a:cubicBezTo>
                      <a:cubicBezTo>
                        <a:pt x="148" y="0"/>
                        <a:pt x="148" y="0"/>
                        <a:pt x="148" y="0"/>
                      </a:cubicBezTo>
                      <a:moveTo>
                        <a:pt x="180" y="0"/>
                      </a:moveTo>
                      <a:cubicBezTo>
                        <a:pt x="169" y="0"/>
                        <a:pt x="169" y="0"/>
                        <a:pt x="169" y="0"/>
                      </a:cubicBezTo>
                      <a:cubicBezTo>
                        <a:pt x="168" y="2"/>
                        <a:pt x="168" y="2"/>
                        <a:pt x="168" y="2"/>
                      </a:cubicBezTo>
                      <a:cubicBezTo>
                        <a:pt x="181" y="2"/>
                        <a:pt x="181" y="2"/>
                        <a:pt x="181" y="2"/>
                      </a:cubicBezTo>
                      <a:cubicBezTo>
                        <a:pt x="180" y="1"/>
                        <a:pt x="180" y="0"/>
                        <a:pt x="180" y="0"/>
                      </a:cubicBezTo>
                      <a:moveTo>
                        <a:pt x="242" y="0"/>
                      </a:moveTo>
                      <a:cubicBezTo>
                        <a:pt x="231" y="0"/>
                        <a:pt x="231" y="0"/>
                        <a:pt x="231" y="0"/>
                      </a:cubicBezTo>
                      <a:cubicBezTo>
                        <a:pt x="230" y="0"/>
                        <a:pt x="229" y="1"/>
                        <a:pt x="228" y="2"/>
                      </a:cubicBezTo>
                      <a:cubicBezTo>
                        <a:pt x="241" y="2"/>
                        <a:pt x="241" y="2"/>
                        <a:pt x="241" y="2"/>
                      </a:cubicBezTo>
                      <a:cubicBezTo>
                        <a:pt x="242" y="0"/>
                        <a:pt x="242" y="0"/>
                        <a:pt x="242" y="0"/>
                      </a:cubicBezTo>
                      <a:moveTo>
                        <a:pt x="344" y="0"/>
                      </a:moveTo>
                      <a:cubicBezTo>
                        <a:pt x="263" y="0"/>
                        <a:pt x="263" y="0"/>
                        <a:pt x="263" y="0"/>
                      </a:cubicBezTo>
                      <a:cubicBezTo>
                        <a:pt x="262" y="2"/>
                        <a:pt x="262" y="2"/>
                        <a:pt x="262" y="2"/>
                      </a:cubicBezTo>
                      <a:cubicBezTo>
                        <a:pt x="344" y="2"/>
                        <a:pt x="344" y="2"/>
                        <a:pt x="344" y="2"/>
                      </a:cubicBezTo>
                      <a:cubicBezTo>
                        <a:pt x="344" y="0"/>
                        <a:pt x="344" y="0"/>
                        <a:pt x="344" y="0"/>
                      </a:cubicBezTo>
                    </a:path>
                  </a:pathLst>
                </a:custGeom>
                <a:solidFill>
                  <a:srgbClr val="FBF4E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27" name="Freeform 1114"/>
                <p:cNvSpPr/>
                <p:nvPr/>
              </p:nvSpPr>
              <p:spPr bwMode="auto">
                <a:xfrm>
                  <a:off x="6586787" y="5089703"/>
                  <a:ext cx="14288" cy="4763"/>
                </a:xfrm>
                <a:custGeom>
                  <a:avLst/>
                  <a:gdLst>
                    <a:gd name="T0" fmla="*/ 8 w 8"/>
                    <a:gd name="T1" fmla="*/ 0 h 2"/>
                    <a:gd name="T2" fmla="*/ 0 w 8"/>
                    <a:gd name="T3" fmla="*/ 0 h 2"/>
                    <a:gd name="T4" fmla="*/ 0 w 8"/>
                    <a:gd name="T5" fmla="*/ 2 h 2"/>
                    <a:gd name="T6" fmla="*/ 8 w 8"/>
                    <a:gd name="T7" fmla="*/ 2 h 2"/>
                    <a:gd name="T8" fmla="*/ 8 w 8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2">
                      <a:moveTo>
                        <a:pt x="8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8" y="2"/>
                        <a:pt x="8" y="2"/>
                        <a:pt x="8" y="2"/>
                      </a:cubicBezTo>
                      <a:cubicBezTo>
                        <a:pt x="8" y="1"/>
                        <a:pt x="8" y="0"/>
                        <a:pt x="8" y="0"/>
                      </a:cubicBezTo>
                    </a:path>
                  </a:pathLst>
                </a:custGeom>
                <a:solidFill>
                  <a:srgbClr val="FBF4E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28" name="Freeform 1115"/>
                <p:cNvSpPr/>
                <p:nvPr/>
              </p:nvSpPr>
              <p:spPr bwMode="auto">
                <a:xfrm>
                  <a:off x="6586787" y="5105578"/>
                  <a:ext cx="915988" cy="6350"/>
                </a:xfrm>
                <a:custGeom>
                  <a:avLst/>
                  <a:gdLst>
                    <a:gd name="T0" fmla="*/ 522 w 522"/>
                    <a:gd name="T1" fmla="*/ 0 h 3"/>
                    <a:gd name="T2" fmla="*/ 436 w 522"/>
                    <a:gd name="T3" fmla="*/ 0 h 3"/>
                    <a:gd name="T4" fmla="*/ 436 w 522"/>
                    <a:gd name="T5" fmla="*/ 0 h 3"/>
                    <a:gd name="T6" fmla="*/ 414 w 522"/>
                    <a:gd name="T7" fmla="*/ 0 h 3"/>
                    <a:gd name="T8" fmla="*/ 415 w 522"/>
                    <a:gd name="T9" fmla="*/ 0 h 3"/>
                    <a:gd name="T10" fmla="*/ 389 w 522"/>
                    <a:gd name="T11" fmla="*/ 0 h 3"/>
                    <a:gd name="T12" fmla="*/ 377 w 522"/>
                    <a:gd name="T13" fmla="*/ 1 h 3"/>
                    <a:gd name="T14" fmla="*/ 377 w 522"/>
                    <a:gd name="T15" fmla="*/ 1 h 3"/>
                    <a:gd name="T16" fmla="*/ 367 w 522"/>
                    <a:gd name="T17" fmla="*/ 0 h 3"/>
                    <a:gd name="T18" fmla="*/ 341 w 522"/>
                    <a:gd name="T19" fmla="*/ 0 h 3"/>
                    <a:gd name="T20" fmla="*/ 341 w 522"/>
                    <a:gd name="T21" fmla="*/ 1 h 3"/>
                    <a:gd name="T22" fmla="*/ 320 w 522"/>
                    <a:gd name="T23" fmla="*/ 1 h 3"/>
                    <a:gd name="T24" fmla="*/ 320 w 522"/>
                    <a:gd name="T25" fmla="*/ 0 h 3"/>
                    <a:gd name="T26" fmla="*/ 306 w 522"/>
                    <a:gd name="T27" fmla="*/ 0 h 3"/>
                    <a:gd name="T28" fmla="*/ 306 w 522"/>
                    <a:gd name="T29" fmla="*/ 1 h 3"/>
                    <a:gd name="T30" fmla="*/ 284 w 522"/>
                    <a:gd name="T31" fmla="*/ 1 h 3"/>
                    <a:gd name="T32" fmla="*/ 285 w 522"/>
                    <a:gd name="T33" fmla="*/ 0 h 3"/>
                    <a:gd name="T34" fmla="*/ 263 w 522"/>
                    <a:gd name="T35" fmla="*/ 0 h 3"/>
                    <a:gd name="T36" fmla="*/ 258 w 522"/>
                    <a:gd name="T37" fmla="*/ 1 h 3"/>
                    <a:gd name="T38" fmla="*/ 248 w 522"/>
                    <a:gd name="T39" fmla="*/ 2 h 3"/>
                    <a:gd name="T40" fmla="*/ 247 w 522"/>
                    <a:gd name="T41" fmla="*/ 2 h 3"/>
                    <a:gd name="T42" fmla="*/ 235 w 522"/>
                    <a:gd name="T43" fmla="*/ 0 h 3"/>
                    <a:gd name="T44" fmla="*/ 178 w 522"/>
                    <a:gd name="T45" fmla="*/ 0 h 3"/>
                    <a:gd name="T46" fmla="*/ 178 w 522"/>
                    <a:gd name="T47" fmla="*/ 0 h 3"/>
                    <a:gd name="T48" fmla="*/ 7 w 522"/>
                    <a:gd name="T49" fmla="*/ 0 h 3"/>
                    <a:gd name="T50" fmla="*/ 7 w 522"/>
                    <a:gd name="T51" fmla="*/ 0 h 3"/>
                    <a:gd name="T52" fmla="*/ 0 w 522"/>
                    <a:gd name="T53" fmla="*/ 0 h 3"/>
                    <a:gd name="T54" fmla="*/ 0 w 522"/>
                    <a:gd name="T55" fmla="*/ 3 h 3"/>
                    <a:gd name="T56" fmla="*/ 522 w 522"/>
                    <a:gd name="T57" fmla="*/ 3 h 3"/>
                    <a:gd name="T58" fmla="*/ 522 w 522"/>
                    <a:gd name="T5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522" h="3">
                      <a:moveTo>
                        <a:pt x="522" y="0"/>
                      </a:moveTo>
                      <a:cubicBezTo>
                        <a:pt x="436" y="0"/>
                        <a:pt x="436" y="0"/>
                        <a:pt x="436" y="0"/>
                      </a:cubicBezTo>
                      <a:cubicBezTo>
                        <a:pt x="436" y="0"/>
                        <a:pt x="436" y="0"/>
                        <a:pt x="436" y="0"/>
                      </a:cubicBezTo>
                      <a:cubicBezTo>
                        <a:pt x="414" y="0"/>
                        <a:pt x="414" y="0"/>
                        <a:pt x="414" y="0"/>
                      </a:cubicBezTo>
                      <a:cubicBezTo>
                        <a:pt x="415" y="0"/>
                        <a:pt x="415" y="0"/>
                        <a:pt x="415" y="0"/>
                      </a:cubicBezTo>
                      <a:cubicBezTo>
                        <a:pt x="389" y="0"/>
                        <a:pt x="389" y="0"/>
                        <a:pt x="389" y="0"/>
                      </a:cubicBezTo>
                      <a:cubicBezTo>
                        <a:pt x="385" y="1"/>
                        <a:pt x="381" y="1"/>
                        <a:pt x="377" y="1"/>
                      </a:cubicBezTo>
                      <a:cubicBezTo>
                        <a:pt x="377" y="1"/>
                        <a:pt x="377" y="1"/>
                        <a:pt x="377" y="1"/>
                      </a:cubicBezTo>
                      <a:cubicBezTo>
                        <a:pt x="373" y="1"/>
                        <a:pt x="370" y="1"/>
                        <a:pt x="367" y="0"/>
                      </a:cubicBezTo>
                      <a:cubicBezTo>
                        <a:pt x="341" y="0"/>
                        <a:pt x="341" y="0"/>
                        <a:pt x="341" y="0"/>
                      </a:cubicBezTo>
                      <a:cubicBezTo>
                        <a:pt x="341" y="1"/>
                        <a:pt x="341" y="1"/>
                        <a:pt x="341" y="1"/>
                      </a:cubicBezTo>
                      <a:cubicBezTo>
                        <a:pt x="320" y="1"/>
                        <a:pt x="320" y="1"/>
                        <a:pt x="320" y="1"/>
                      </a:cubicBezTo>
                      <a:cubicBezTo>
                        <a:pt x="320" y="0"/>
                        <a:pt x="320" y="0"/>
                        <a:pt x="320" y="0"/>
                      </a:cubicBezTo>
                      <a:cubicBezTo>
                        <a:pt x="306" y="0"/>
                        <a:pt x="306" y="0"/>
                        <a:pt x="306" y="0"/>
                      </a:cubicBezTo>
                      <a:cubicBezTo>
                        <a:pt x="306" y="1"/>
                        <a:pt x="306" y="1"/>
                        <a:pt x="306" y="1"/>
                      </a:cubicBezTo>
                      <a:cubicBezTo>
                        <a:pt x="284" y="1"/>
                        <a:pt x="284" y="1"/>
                        <a:pt x="284" y="1"/>
                      </a:cubicBezTo>
                      <a:cubicBezTo>
                        <a:pt x="285" y="0"/>
                        <a:pt x="285" y="0"/>
                        <a:pt x="285" y="0"/>
                      </a:cubicBezTo>
                      <a:cubicBezTo>
                        <a:pt x="263" y="0"/>
                        <a:pt x="263" y="0"/>
                        <a:pt x="263" y="0"/>
                      </a:cubicBezTo>
                      <a:cubicBezTo>
                        <a:pt x="261" y="0"/>
                        <a:pt x="260" y="1"/>
                        <a:pt x="258" y="1"/>
                      </a:cubicBezTo>
                      <a:cubicBezTo>
                        <a:pt x="255" y="1"/>
                        <a:pt x="251" y="2"/>
                        <a:pt x="248" y="2"/>
                      </a:cubicBezTo>
                      <a:cubicBezTo>
                        <a:pt x="248" y="2"/>
                        <a:pt x="247" y="2"/>
                        <a:pt x="247" y="2"/>
                      </a:cubicBezTo>
                      <a:cubicBezTo>
                        <a:pt x="242" y="2"/>
                        <a:pt x="238" y="1"/>
                        <a:pt x="235" y="0"/>
                      </a:cubicBezTo>
                      <a:cubicBezTo>
                        <a:pt x="178" y="0"/>
                        <a:pt x="178" y="0"/>
                        <a:pt x="178" y="0"/>
                      </a:cubicBezTo>
                      <a:cubicBezTo>
                        <a:pt x="178" y="0"/>
                        <a:pt x="178" y="0"/>
                        <a:pt x="178" y="0"/>
                      </a:cubicBezTo>
                      <a:cubicBezTo>
                        <a:pt x="7" y="0"/>
                        <a:pt x="7" y="0"/>
                        <a:pt x="7" y="0"/>
                      </a:cubicBezTo>
                      <a:cubicBezTo>
                        <a:pt x="7" y="0"/>
                        <a:pt x="7" y="0"/>
                        <a:pt x="7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522" y="3"/>
                        <a:pt x="522" y="3"/>
                        <a:pt x="522" y="3"/>
                      </a:cubicBezTo>
                      <a:cubicBezTo>
                        <a:pt x="522" y="0"/>
                        <a:pt x="522" y="0"/>
                        <a:pt x="522" y="0"/>
                      </a:cubicBezTo>
                    </a:path>
                  </a:pathLst>
                </a:custGeom>
                <a:solidFill>
                  <a:srgbClr val="A9986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29" name="Freeform 1116"/>
                <p:cNvSpPr/>
                <p:nvPr/>
              </p:nvSpPr>
              <p:spPr bwMode="auto">
                <a:xfrm>
                  <a:off x="6901112" y="5334178"/>
                  <a:ext cx="22225" cy="269875"/>
                </a:xfrm>
                <a:custGeom>
                  <a:avLst/>
                  <a:gdLst>
                    <a:gd name="T0" fmla="*/ 0 w 13"/>
                    <a:gd name="T1" fmla="*/ 0 h 154"/>
                    <a:gd name="T2" fmla="*/ 0 w 13"/>
                    <a:gd name="T3" fmla="*/ 154 h 154"/>
                    <a:gd name="T4" fmla="*/ 13 w 13"/>
                    <a:gd name="T5" fmla="*/ 154 h 154"/>
                    <a:gd name="T6" fmla="*/ 10 w 13"/>
                    <a:gd name="T7" fmla="*/ 154 h 154"/>
                    <a:gd name="T8" fmla="*/ 10 w 13"/>
                    <a:gd name="T9" fmla="*/ 0 h 154"/>
                    <a:gd name="T10" fmla="*/ 5 w 13"/>
                    <a:gd name="T11" fmla="*/ 0 h 154"/>
                    <a:gd name="T12" fmla="*/ 0 w 13"/>
                    <a:gd name="T13" fmla="*/ 0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" h="154">
                      <a:moveTo>
                        <a:pt x="0" y="0"/>
                      </a:moveTo>
                      <a:cubicBezTo>
                        <a:pt x="0" y="154"/>
                        <a:pt x="0" y="154"/>
                        <a:pt x="0" y="154"/>
                      </a:cubicBezTo>
                      <a:cubicBezTo>
                        <a:pt x="13" y="154"/>
                        <a:pt x="13" y="154"/>
                        <a:pt x="13" y="154"/>
                      </a:cubicBezTo>
                      <a:cubicBezTo>
                        <a:pt x="10" y="154"/>
                        <a:pt x="10" y="154"/>
                        <a:pt x="10" y="154"/>
                      </a:cubicBezTo>
                      <a:cubicBezTo>
                        <a:pt x="10" y="0"/>
                        <a:pt x="10" y="0"/>
                        <a:pt x="1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3" y="0"/>
                        <a:pt x="2" y="0"/>
                        <a:pt x="0" y="0"/>
                      </a:cubicBezTo>
                    </a:path>
                  </a:pathLst>
                </a:custGeom>
                <a:solidFill>
                  <a:srgbClr val="F9EDC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30" name="Freeform 1117"/>
                <p:cNvSpPr/>
                <p:nvPr/>
              </p:nvSpPr>
              <p:spPr bwMode="auto">
                <a:xfrm>
                  <a:off x="7458324" y="5334178"/>
                  <a:ext cx="15875" cy="269875"/>
                </a:xfrm>
                <a:custGeom>
                  <a:avLst/>
                  <a:gdLst>
                    <a:gd name="T0" fmla="*/ 10 w 10"/>
                    <a:gd name="T1" fmla="*/ 0 h 170"/>
                    <a:gd name="T2" fmla="*/ 5 w 10"/>
                    <a:gd name="T3" fmla="*/ 0 h 170"/>
                    <a:gd name="T4" fmla="*/ 5 w 10"/>
                    <a:gd name="T5" fmla="*/ 170 h 170"/>
                    <a:gd name="T6" fmla="*/ 0 w 10"/>
                    <a:gd name="T7" fmla="*/ 170 h 170"/>
                    <a:gd name="T8" fmla="*/ 10 w 10"/>
                    <a:gd name="T9" fmla="*/ 170 h 170"/>
                    <a:gd name="T10" fmla="*/ 10 w 10"/>
                    <a:gd name="T11" fmla="*/ 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170">
                      <a:moveTo>
                        <a:pt x="10" y="0"/>
                      </a:moveTo>
                      <a:lnTo>
                        <a:pt x="5" y="0"/>
                      </a:lnTo>
                      <a:lnTo>
                        <a:pt x="5" y="170"/>
                      </a:lnTo>
                      <a:lnTo>
                        <a:pt x="0" y="170"/>
                      </a:lnTo>
                      <a:lnTo>
                        <a:pt x="10" y="170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solidFill>
                  <a:srgbClr val="D9C4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31" name="Freeform 1118"/>
                <p:cNvSpPr/>
                <p:nvPr/>
              </p:nvSpPr>
              <p:spPr bwMode="auto">
                <a:xfrm>
                  <a:off x="7458324" y="5334178"/>
                  <a:ext cx="15875" cy="269875"/>
                </a:xfrm>
                <a:custGeom>
                  <a:avLst/>
                  <a:gdLst>
                    <a:gd name="T0" fmla="*/ 10 w 10"/>
                    <a:gd name="T1" fmla="*/ 0 h 170"/>
                    <a:gd name="T2" fmla="*/ 5 w 10"/>
                    <a:gd name="T3" fmla="*/ 0 h 170"/>
                    <a:gd name="T4" fmla="*/ 5 w 10"/>
                    <a:gd name="T5" fmla="*/ 170 h 170"/>
                    <a:gd name="T6" fmla="*/ 0 w 10"/>
                    <a:gd name="T7" fmla="*/ 170 h 170"/>
                    <a:gd name="T8" fmla="*/ 10 w 10"/>
                    <a:gd name="T9" fmla="*/ 170 h 170"/>
                    <a:gd name="T10" fmla="*/ 10 w 10"/>
                    <a:gd name="T11" fmla="*/ 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170">
                      <a:moveTo>
                        <a:pt x="10" y="0"/>
                      </a:moveTo>
                      <a:lnTo>
                        <a:pt x="5" y="0"/>
                      </a:lnTo>
                      <a:lnTo>
                        <a:pt x="5" y="170"/>
                      </a:lnTo>
                      <a:lnTo>
                        <a:pt x="0" y="170"/>
                      </a:lnTo>
                      <a:lnTo>
                        <a:pt x="10" y="170"/>
                      </a:lnTo>
                      <a:lnTo>
                        <a:pt x="10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32" name="Freeform 1119"/>
                <p:cNvSpPr/>
                <p:nvPr/>
              </p:nvSpPr>
              <p:spPr bwMode="auto">
                <a:xfrm>
                  <a:off x="6599487" y="4945241"/>
                  <a:ext cx="300038" cy="160338"/>
                </a:xfrm>
                <a:custGeom>
                  <a:avLst/>
                  <a:gdLst>
                    <a:gd name="T0" fmla="*/ 171 w 171"/>
                    <a:gd name="T1" fmla="*/ 92 h 92"/>
                    <a:gd name="T2" fmla="*/ 86 w 171"/>
                    <a:gd name="T3" fmla="*/ 0 h 92"/>
                    <a:gd name="T4" fmla="*/ 0 w 171"/>
                    <a:gd name="T5" fmla="*/ 92 h 92"/>
                    <a:gd name="T6" fmla="*/ 171 w 171"/>
                    <a:gd name="T7" fmla="*/ 92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71" h="92">
                      <a:moveTo>
                        <a:pt x="171" y="92"/>
                      </a:moveTo>
                      <a:cubicBezTo>
                        <a:pt x="171" y="41"/>
                        <a:pt x="133" y="0"/>
                        <a:pt x="86" y="0"/>
                      </a:cubicBezTo>
                      <a:cubicBezTo>
                        <a:pt x="39" y="0"/>
                        <a:pt x="0" y="41"/>
                        <a:pt x="0" y="92"/>
                      </a:cubicBezTo>
                      <a:cubicBezTo>
                        <a:pt x="171" y="92"/>
                        <a:pt x="171" y="92"/>
                        <a:pt x="171" y="92"/>
                      </a:cubicBezTo>
                    </a:path>
                  </a:pathLst>
                </a:custGeom>
                <a:solidFill>
                  <a:srgbClr val="F2DA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33" name="Freeform 1120"/>
                <p:cNvSpPr>
                  <a:spLocks noEditPoints="1"/>
                </p:cNvSpPr>
                <p:nvPr/>
              </p:nvSpPr>
              <p:spPr bwMode="auto">
                <a:xfrm>
                  <a:off x="6612187" y="4970641"/>
                  <a:ext cx="276225" cy="134938"/>
                </a:xfrm>
                <a:custGeom>
                  <a:avLst/>
                  <a:gdLst>
                    <a:gd name="T0" fmla="*/ 5 w 158"/>
                    <a:gd name="T1" fmla="*/ 77 h 77"/>
                    <a:gd name="T2" fmla="*/ 5 w 158"/>
                    <a:gd name="T3" fmla="*/ 74 h 77"/>
                    <a:gd name="T4" fmla="*/ 79 w 158"/>
                    <a:gd name="T5" fmla="*/ 4 h 77"/>
                    <a:gd name="T6" fmla="*/ 153 w 158"/>
                    <a:gd name="T7" fmla="*/ 74 h 77"/>
                    <a:gd name="T8" fmla="*/ 153 w 158"/>
                    <a:gd name="T9" fmla="*/ 77 h 77"/>
                    <a:gd name="T10" fmla="*/ 79 w 158"/>
                    <a:gd name="T11" fmla="*/ 7 h 77"/>
                    <a:gd name="T12" fmla="*/ 5 w 158"/>
                    <a:gd name="T13" fmla="*/ 77 h 77"/>
                    <a:gd name="T14" fmla="*/ 79 w 158"/>
                    <a:gd name="T15" fmla="*/ 0 h 77"/>
                    <a:gd name="T16" fmla="*/ 0 w 158"/>
                    <a:gd name="T17" fmla="*/ 77 h 77"/>
                    <a:gd name="T18" fmla="*/ 5 w 158"/>
                    <a:gd name="T19" fmla="*/ 77 h 77"/>
                    <a:gd name="T20" fmla="*/ 79 w 158"/>
                    <a:gd name="T21" fmla="*/ 7 h 77"/>
                    <a:gd name="T22" fmla="*/ 153 w 158"/>
                    <a:gd name="T23" fmla="*/ 77 h 77"/>
                    <a:gd name="T24" fmla="*/ 158 w 158"/>
                    <a:gd name="T25" fmla="*/ 77 h 77"/>
                    <a:gd name="T26" fmla="*/ 79 w 158"/>
                    <a:gd name="T27" fmla="*/ 0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58" h="77">
                      <a:moveTo>
                        <a:pt x="5" y="77"/>
                      </a:moveTo>
                      <a:cubicBezTo>
                        <a:pt x="5" y="74"/>
                        <a:pt x="5" y="74"/>
                        <a:pt x="5" y="74"/>
                      </a:cubicBezTo>
                      <a:cubicBezTo>
                        <a:pt x="7" y="35"/>
                        <a:pt x="40" y="4"/>
                        <a:pt x="79" y="4"/>
                      </a:cubicBezTo>
                      <a:cubicBezTo>
                        <a:pt x="118" y="4"/>
                        <a:pt x="151" y="35"/>
                        <a:pt x="153" y="74"/>
                      </a:cubicBezTo>
                      <a:cubicBezTo>
                        <a:pt x="153" y="77"/>
                        <a:pt x="153" y="77"/>
                        <a:pt x="153" y="77"/>
                      </a:cubicBezTo>
                      <a:cubicBezTo>
                        <a:pt x="151" y="38"/>
                        <a:pt x="118" y="7"/>
                        <a:pt x="79" y="7"/>
                      </a:cubicBezTo>
                      <a:cubicBezTo>
                        <a:pt x="40" y="7"/>
                        <a:pt x="7" y="38"/>
                        <a:pt x="5" y="77"/>
                      </a:cubicBezTo>
                      <a:moveTo>
                        <a:pt x="79" y="0"/>
                      </a:moveTo>
                      <a:cubicBezTo>
                        <a:pt x="35" y="0"/>
                        <a:pt x="0" y="34"/>
                        <a:pt x="0" y="77"/>
                      </a:cubicBezTo>
                      <a:cubicBezTo>
                        <a:pt x="5" y="77"/>
                        <a:pt x="5" y="77"/>
                        <a:pt x="5" y="77"/>
                      </a:cubicBezTo>
                      <a:cubicBezTo>
                        <a:pt x="7" y="38"/>
                        <a:pt x="40" y="7"/>
                        <a:pt x="79" y="7"/>
                      </a:cubicBezTo>
                      <a:cubicBezTo>
                        <a:pt x="118" y="7"/>
                        <a:pt x="151" y="38"/>
                        <a:pt x="153" y="77"/>
                      </a:cubicBezTo>
                      <a:cubicBezTo>
                        <a:pt x="158" y="77"/>
                        <a:pt x="158" y="77"/>
                        <a:pt x="158" y="77"/>
                      </a:cubicBezTo>
                      <a:cubicBezTo>
                        <a:pt x="158" y="34"/>
                        <a:pt x="123" y="0"/>
                        <a:pt x="79" y="0"/>
                      </a:cubicBezTo>
                    </a:path>
                  </a:pathLst>
                </a:custGeom>
                <a:solidFill>
                  <a:srgbClr val="D9C4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34" name="Freeform 1121"/>
                <p:cNvSpPr/>
                <p:nvPr/>
              </p:nvSpPr>
              <p:spPr bwMode="auto">
                <a:xfrm>
                  <a:off x="6620124" y="4978578"/>
                  <a:ext cx="260350" cy="127000"/>
                </a:xfrm>
                <a:custGeom>
                  <a:avLst/>
                  <a:gdLst>
                    <a:gd name="T0" fmla="*/ 74 w 148"/>
                    <a:gd name="T1" fmla="*/ 0 h 73"/>
                    <a:gd name="T2" fmla="*/ 0 w 148"/>
                    <a:gd name="T3" fmla="*/ 70 h 73"/>
                    <a:gd name="T4" fmla="*/ 0 w 148"/>
                    <a:gd name="T5" fmla="*/ 73 h 73"/>
                    <a:gd name="T6" fmla="*/ 74 w 148"/>
                    <a:gd name="T7" fmla="*/ 3 h 73"/>
                    <a:gd name="T8" fmla="*/ 148 w 148"/>
                    <a:gd name="T9" fmla="*/ 73 h 73"/>
                    <a:gd name="T10" fmla="*/ 148 w 148"/>
                    <a:gd name="T11" fmla="*/ 70 h 73"/>
                    <a:gd name="T12" fmla="*/ 74 w 148"/>
                    <a:gd name="T13" fmla="*/ 0 h 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48" h="73">
                      <a:moveTo>
                        <a:pt x="74" y="0"/>
                      </a:moveTo>
                      <a:cubicBezTo>
                        <a:pt x="35" y="0"/>
                        <a:pt x="2" y="31"/>
                        <a:pt x="0" y="70"/>
                      </a:cubicBezTo>
                      <a:cubicBezTo>
                        <a:pt x="0" y="73"/>
                        <a:pt x="0" y="73"/>
                        <a:pt x="0" y="73"/>
                      </a:cubicBezTo>
                      <a:cubicBezTo>
                        <a:pt x="2" y="34"/>
                        <a:pt x="35" y="3"/>
                        <a:pt x="74" y="3"/>
                      </a:cubicBezTo>
                      <a:cubicBezTo>
                        <a:pt x="113" y="3"/>
                        <a:pt x="146" y="34"/>
                        <a:pt x="148" y="73"/>
                      </a:cubicBezTo>
                      <a:cubicBezTo>
                        <a:pt x="148" y="70"/>
                        <a:pt x="148" y="70"/>
                        <a:pt x="148" y="70"/>
                      </a:cubicBezTo>
                      <a:cubicBezTo>
                        <a:pt x="146" y="31"/>
                        <a:pt x="113" y="0"/>
                        <a:pt x="74" y="0"/>
                      </a:cubicBezTo>
                    </a:path>
                  </a:pathLst>
                </a:custGeom>
                <a:solidFill>
                  <a:srgbClr val="C3B0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35" name="Freeform 1122"/>
                <p:cNvSpPr/>
                <p:nvPr/>
              </p:nvSpPr>
              <p:spPr bwMode="auto">
                <a:xfrm>
                  <a:off x="6656637" y="5005566"/>
                  <a:ext cx="184150" cy="92075"/>
                </a:xfrm>
                <a:custGeom>
                  <a:avLst/>
                  <a:gdLst>
                    <a:gd name="T0" fmla="*/ 105 w 105"/>
                    <a:gd name="T1" fmla="*/ 52 h 52"/>
                    <a:gd name="T2" fmla="*/ 52 w 105"/>
                    <a:gd name="T3" fmla="*/ 0 h 52"/>
                    <a:gd name="T4" fmla="*/ 0 w 105"/>
                    <a:gd name="T5" fmla="*/ 52 h 52"/>
                    <a:gd name="T6" fmla="*/ 105 w 105"/>
                    <a:gd name="T7" fmla="*/ 52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5" h="52">
                      <a:moveTo>
                        <a:pt x="105" y="52"/>
                      </a:moveTo>
                      <a:cubicBezTo>
                        <a:pt x="105" y="23"/>
                        <a:pt x="82" y="0"/>
                        <a:pt x="52" y="0"/>
                      </a:cubicBezTo>
                      <a:cubicBezTo>
                        <a:pt x="23" y="0"/>
                        <a:pt x="0" y="23"/>
                        <a:pt x="0" y="52"/>
                      </a:cubicBezTo>
                      <a:cubicBezTo>
                        <a:pt x="105" y="52"/>
                        <a:pt x="105" y="52"/>
                        <a:pt x="105" y="52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36" name="Freeform 1123"/>
                <p:cNvSpPr/>
                <p:nvPr/>
              </p:nvSpPr>
              <p:spPr bwMode="auto">
                <a:xfrm>
                  <a:off x="6656637" y="5005566"/>
                  <a:ext cx="184150" cy="92075"/>
                </a:xfrm>
                <a:custGeom>
                  <a:avLst/>
                  <a:gdLst>
                    <a:gd name="T0" fmla="*/ 52 w 105"/>
                    <a:gd name="T1" fmla="*/ 0 h 52"/>
                    <a:gd name="T2" fmla="*/ 0 w 105"/>
                    <a:gd name="T3" fmla="*/ 52 h 52"/>
                    <a:gd name="T4" fmla="*/ 0 w 105"/>
                    <a:gd name="T5" fmla="*/ 52 h 52"/>
                    <a:gd name="T6" fmla="*/ 52 w 105"/>
                    <a:gd name="T7" fmla="*/ 2 h 52"/>
                    <a:gd name="T8" fmla="*/ 105 w 105"/>
                    <a:gd name="T9" fmla="*/ 52 h 52"/>
                    <a:gd name="T10" fmla="*/ 105 w 105"/>
                    <a:gd name="T11" fmla="*/ 52 h 52"/>
                    <a:gd name="T12" fmla="*/ 52 w 105"/>
                    <a:gd name="T13" fmla="*/ 0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5" h="52">
                      <a:moveTo>
                        <a:pt x="52" y="0"/>
                      </a:moveTo>
                      <a:cubicBezTo>
                        <a:pt x="23" y="0"/>
                        <a:pt x="0" y="23"/>
                        <a:pt x="0" y="52"/>
                      </a:cubicBezTo>
                      <a:cubicBezTo>
                        <a:pt x="0" y="52"/>
                        <a:pt x="0" y="52"/>
                        <a:pt x="0" y="52"/>
                      </a:cubicBezTo>
                      <a:cubicBezTo>
                        <a:pt x="1" y="24"/>
                        <a:pt x="24" y="2"/>
                        <a:pt x="52" y="2"/>
                      </a:cubicBezTo>
                      <a:cubicBezTo>
                        <a:pt x="81" y="2"/>
                        <a:pt x="104" y="24"/>
                        <a:pt x="105" y="52"/>
                      </a:cubicBezTo>
                      <a:cubicBezTo>
                        <a:pt x="105" y="52"/>
                        <a:pt x="105" y="52"/>
                        <a:pt x="105" y="52"/>
                      </a:cubicBezTo>
                      <a:cubicBezTo>
                        <a:pt x="105" y="23"/>
                        <a:pt x="82" y="0"/>
                        <a:pt x="52" y="0"/>
                      </a:cubicBezTo>
                    </a:path>
                  </a:pathLst>
                </a:custGeom>
                <a:solidFill>
                  <a:srgbClr val="7F7F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37" name="Freeform 1124"/>
                <p:cNvSpPr/>
                <p:nvPr/>
              </p:nvSpPr>
              <p:spPr bwMode="auto">
                <a:xfrm>
                  <a:off x="6685212" y="5026203"/>
                  <a:ext cx="130175" cy="52388"/>
                </a:xfrm>
                <a:custGeom>
                  <a:avLst/>
                  <a:gdLst>
                    <a:gd name="T0" fmla="*/ 74 w 74"/>
                    <a:gd name="T1" fmla="*/ 30 h 30"/>
                    <a:gd name="T2" fmla="*/ 37 w 74"/>
                    <a:gd name="T3" fmla="*/ 0 h 30"/>
                    <a:gd name="T4" fmla="*/ 0 w 74"/>
                    <a:gd name="T5" fmla="*/ 30 h 30"/>
                    <a:gd name="T6" fmla="*/ 74 w 74"/>
                    <a:gd name="T7" fmla="*/ 3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4" h="30">
                      <a:moveTo>
                        <a:pt x="74" y="30"/>
                      </a:moveTo>
                      <a:cubicBezTo>
                        <a:pt x="74" y="14"/>
                        <a:pt x="58" y="0"/>
                        <a:pt x="37" y="0"/>
                      </a:cubicBezTo>
                      <a:cubicBezTo>
                        <a:pt x="17" y="0"/>
                        <a:pt x="0" y="14"/>
                        <a:pt x="0" y="30"/>
                      </a:cubicBezTo>
                      <a:cubicBezTo>
                        <a:pt x="74" y="30"/>
                        <a:pt x="74" y="30"/>
                        <a:pt x="74" y="30"/>
                      </a:cubicBezTo>
                    </a:path>
                  </a:pathLst>
                </a:custGeom>
                <a:solidFill>
                  <a:srgbClr val="9CC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38" name="Freeform 1125"/>
                <p:cNvSpPr/>
                <p:nvPr/>
              </p:nvSpPr>
              <p:spPr bwMode="auto">
                <a:xfrm>
                  <a:off x="6685212" y="5026203"/>
                  <a:ext cx="130175" cy="52388"/>
                </a:xfrm>
                <a:custGeom>
                  <a:avLst/>
                  <a:gdLst>
                    <a:gd name="T0" fmla="*/ 37 w 74"/>
                    <a:gd name="T1" fmla="*/ 0 h 30"/>
                    <a:gd name="T2" fmla="*/ 0 w 74"/>
                    <a:gd name="T3" fmla="*/ 30 h 30"/>
                    <a:gd name="T4" fmla="*/ 0 w 74"/>
                    <a:gd name="T5" fmla="*/ 30 h 30"/>
                    <a:gd name="T6" fmla="*/ 37 w 74"/>
                    <a:gd name="T7" fmla="*/ 3 h 30"/>
                    <a:gd name="T8" fmla="*/ 74 w 74"/>
                    <a:gd name="T9" fmla="*/ 30 h 30"/>
                    <a:gd name="T10" fmla="*/ 74 w 74"/>
                    <a:gd name="T11" fmla="*/ 30 h 30"/>
                    <a:gd name="T12" fmla="*/ 37 w 74"/>
                    <a:gd name="T13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4" h="30">
                      <a:moveTo>
                        <a:pt x="37" y="0"/>
                      </a:moveTo>
                      <a:cubicBezTo>
                        <a:pt x="17" y="0"/>
                        <a:pt x="0" y="14"/>
                        <a:pt x="0" y="30"/>
                      </a:cubicBezTo>
                      <a:cubicBezTo>
                        <a:pt x="0" y="30"/>
                        <a:pt x="0" y="30"/>
                        <a:pt x="0" y="30"/>
                      </a:cubicBezTo>
                      <a:cubicBezTo>
                        <a:pt x="2" y="15"/>
                        <a:pt x="18" y="3"/>
                        <a:pt x="37" y="3"/>
                      </a:cubicBezTo>
                      <a:cubicBezTo>
                        <a:pt x="56" y="3"/>
                        <a:pt x="72" y="15"/>
                        <a:pt x="74" y="30"/>
                      </a:cubicBezTo>
                      <a:cubicBezTo>
                        <a:pt x="74" y="30"/>
                        <a:pt x="74" y="30"/>
                        <a:pt x="74" y="30"/>
                      </a:cubicBezTo>
                      <a:cubicBezTo>
                        <a:pt x="74" y="14"/>
                        <a:pt x="58" y="0"/>
                        <a:pt x="37" y="0"/>
                      </a:cubicBezTo>
                    </a:path>
                  </a:pathLst>
                </a:custGeom>
                <a:solidFill>
                  <a:srgbClr val="7DA6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39" name="Rectangle 1126"/>
                <p:cNvSpPr>
                  <a:spLocks noChangeArrowheads="1"/>
                </p:cNvSpPr>
                <p:nvPr/>
              </p:nvSpPr>
              <p:spPr bwMode="auto">
                <a:xfrm>
                  <a:off x="6918574" y="5248453"/>
                  <a:ext cx="547688" cy="355600"/>
                </a:xfrm>
                <a:prstGeom prst="rect">
                  <a:avLst/>
                </a:prstGeom>
                <a:solidFill>
                  <a:srgbClr val="F2DA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40" name="Rectangle 1127"/>
                <p:cNvSpPr>
                  <a:spLocks noChangeArrowheads="1"/>
                </p:cNvSpPr>
                <p:nvPr/>
              </p:nvSpPr>
              <p:spPr bwMode="auto">
                <a:xfrm>
                  <a:off x="6918574" y="5248453"/>
                  <a:ext cx="547688" cy="3556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41" name="Freeform 1128"/>
                <p:cNvSpPr>
                  <a:spLocks noEditPoints="1"/>
                </p:cNvSpPr>
                <p:nvPr/>
              </p:nvSpPr>
              <p:spPr bwMode="auto">
                <a:xfrm>
                  <a:off x="7215437" y="5005566"/>
                  <a:ext cx="146050" cy="84138"/>
                </a:xfrm>
                <a:custGeom>
                  <a:avLst/>
                  <a:gdLst>
                    <a:gd name="T0" fmla="*/ 28 w 83"/>
                    <a:gd name="T1" fmla="*/ 44 h 48"/>
                    <a:gd name="T2" fmla="*/ 24 w 83"/>
                    <a:gd name="T3" fmla="*/ 42 h 48"/>
                    <a:gd name="T4" fmla="*/ 23 w 83"/>
                    <a:gd name="T5" fmla="*/ 40 h 48"/>
                    <a:gd name="T6" fmla="*/ 46 w 83"/>
                    <a:gd name="T7" fmla="*/ 6 h 48"/>
                    <a:gd name="T8" fmla="*/ 48 w 83"/>
                    <a:gd name="T9" fmla="*/ 4 h 48"/>
                    <a:gd name="T10" fmla="*/ 54 w 83"/>
                    <a:gd name="T11" fmla="*/ 3 h 48"/>
                    <a:gd name="T12" fmla="*/ 54 w 83"/>
                    <a:gd name="T13" fmla="*/ 3 h 48"/>
                    <a:gd name="T14" fmla="*/ 58 w 83"/>
                    <a:gd name="T15" fmla="*/ 4 h 48"/>
                    <a:gd name="T16" fmla="*/ 59 w 83"/>
                    <a:gd name="T17" fmla="*/ 6 h 48"/>
                    <a:gd name="T18" fmla="*/ 36 w 83"/>
                    <a:gd name="T19" fmla="*/ 40 h 48"/>
                    <a:gd name="T20" fmla="*/ 34 w 83"/>
                    <a:gd name="T21" fmla="*/ 42 h 48"/>
                    <a:gd name="T22" fmla="*/ 28 w 83"/>
                    <a:gd name="T23" fmla="*/ 44 h 48"/>
                    <a:gd name="T24" fmla="*/ 28 w 83"/>
                    <a:gd name="T25" fmla="*/ 44 h 48"/>
                    <a:gd name="T26" fmla="*/ 83 w 83"/>
                    <a:gd name="T27" fmla="*/ 0 h 48"/>
                    <a:gd name="T28" fmla="*/ 30 w 83"/>
                    <a:gd name="T29" fmla="*/ 0 h 48"/>
                    <a:gd name="T30" fmla="*/ 25 w 83"/>
                    <a:gd name="T31" fmla="*/ 6 h 48"/>
                    <a:gd name="T32" fmla="*/ 2 w 83"/>
                    <a:gd name="T33" fmla="*/ 41 h 48"/>
                    <a:gd name="T34" fmla="*/ 0 w 83"/>
                    <a:gd name="T35" fmla="*/ 48 h 48"/>
                    <a:gd name="T36" fmla="*/ 51 w 83"/>
                    <a:gd name="T37" fmla="*/ 48 h 48"/>
                    <a:gd name="T38" fmla="*/ 58 w 83"/>
                    <a:gd name="T39" fmla="*/ 40 h 48"/>
                    <a:gd name="T40" fmla="*/ 80 w 83"/>
                    <a:gd name="T41" fmla="*/ 6 h 48"/>
                    <a:gd name="T42" fmla="*/ 83 w 83"/>
                    <a:gd name="T43" fmla="*/ 0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83" h="48">
                      <a:moveTo>
                        <a:pt x="28" y="44"/>
                      </a:moveTo>
                      <a:cubicBezTo>
                        <a:pt x="26" y="44"/>
                        <a:pt x="25" y="43"/>
                        <a:pt x="24" y="42"/>
                      </a:cubicBezTo>
                      <a:cubicBezTo>
                        <a:pt x="23" y="41"/>
                        <a:pt x="23" y="41"/>
                        <a:pt x="23" y="40"/>
                      </a:cubicBezTo>
                      <a:cubicBezTo>
                        <a:pt x="46" y="6"/>
                        <a:pt x="46" y="6"/>
                        <a:pt x="46" y="6"/>
                      </a:cubicBezTo>
                      <a:cubicBezTo>
                        <a:pt x="46" y="6"/>
                        <a:pt x="46" y="5"/>
                        <a:pt x="48" y="4"/>
                      </a:cubicBezTo>
                      <a:cubicBezTo>
                        <a:pt x="50" y="3"/>
                        <a:pt x="52" y="3"/>
                        <a:pt x="54" y="3"/>
                      </a:cubicBezTo>
                      <a:cubicBezTo>
                        <a:pt x="54" y="3"/>
                        <a:pt x="54" y="3"/>
                        <a:pt x="54" y="3"/>
                      </a:cubicBezTo>
                      <a:cubicBezTo>
                        <a:pt x="56" y="3"/>
                        <a:pt x="58" y="3"/>
                        <a:pt x="58" y="4"/>
                      </a:cubicBezTo>
                      <a:cubicBezTo>
                        <a:pt x="59" y="5"/>
                        <a:pt x="59" y="5"/>
                        <a:pt x="59" y="6"/>
                      </a:cubicBezTo>
                      <a:cubicBezTo>
                        <a:pt x="36" y="40"/>
                        <a:pt x="36" y="40"/>
                        <a:pt x="36" y="40"/>
                      </a:cubicBezTo>
                      <a:cubicBezTo>
                        <a:pt x="36" y="41"/>
                        <a:pt x="36" y="41"/>
                        <a:pt x="34" y="42"/>
                      </a:cubicBezTo>
                      <a:cubicBezTo>
                        <a:pt x="32" y="43"/>
                        <a:pt x="30" y="43"/>
                        <a:pt x="28" y="44"/>
                      </a:cubicBezTo>
                      <a:cubicBezTo>
                        <a:pt x="28" y="44"/>
                        <a:pt x="28" y="44"/>
                        <a:pt x="28" y="44"/>
                      </a:cubicBezTo>
                      <a:moveTo>
                        <a:pt x="83" y="0"/>
                      </a:move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28" y="2"/>
                        <a:pt x="26" y="4"/>
                        <a:pt x="25" y="6"/>
                      </a:cubicBezTo>
                      <a:cubicBezTo>
                        <a:pt x="2" y="41"/>
                        <a:pt x="2" y="41"/>
                        <a:pt x="2" y="41"/>
                      </a:cubicBezTo>
                      <a:cubicBezTo>
                        <a:pt x="1" y="43"/>
                        <a:pt x="0" y="46"/>
                        <a:pt x="0" y="48"/>
                      </a:cubicBezTo>
                      <a:cubicBezTo>
                        <a:pt x="51" y="48"/>
                        <a:pt x="51" y="48"/>
                        <a:pt x="51" y="48"/>
                      </a:cubicBezTo>
                      <a:cubicBezTo>
                        <a:pt x="54" y="46"/>
                        <a:pt x="57" y="43"/>
                        <a:pt x="58" y="40"/>
                      </a:cubicBezTo>
                      <a:cubicBezTo>
                        <a:pt x="80" y="6"/>
                        <a:pt x="80" y="6"/>
                        <a:pt x="80" y="6"/>
                      </a:cubicBezTo>
                      <a:cubicBezTo>
                        <a:pt x="82" y="4"/>
                        <a:pt x="82" y="2"/>
                        <a:pt x="83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42" name="Freeform 1129"/>
                <p:cNvSpPr/>
                <p:nvPr/>
              </p:nvSpPr>
              <p:spPr bwMode="auto">
                <a:xfrm>
                  <a:off x="7274174" y="4984928"/>
                  <a:ext cx="84138" cy="15875"/>
                </a:xfrm>
                <a:custGeom>
                  <a:avLst/>
                  <a:gdLst>
                    <a:gd name="T0" fmla="*/ 30 w 48"/>
                    <a:gd name="T1" fmla="*/ 0 h 9"/>
                    <a:gd name="T2" fmla="*/ 30 w 48"/>
                    <a:gd name="T3" fmla="*/ 0 h 9"/>
                    <a:gd name="T4" fmla="*/ 7 w 48"/>
                    <a:gd name="T5" fmla="*/ 5 h 9"/>
                    <a:gd name="T6" fmla="*/ 0 w 48"/>
                    <a:gd name="T7" fmla="*/ 9 h 9"/>
                    <a:gd name="T8" fmla="*/ 48 w 48"/>
                    <a:gd name="T9" fmla="*/ 9 h 9"/>
                    <a:gd name="T10" fmla="*/ 46 w 48"/>
                    <a:gd name="T11" fmla="*/ 5 h 9"/>
                    <a:gd name="T12" fmla="*/ 30 w 48"/>
                    <a:gd name="T13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8" h="9">
                      <a:moveTo>
                        <a:pt x="30" y="0"/>
                      </a:move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22" y="1"/>
                        <a:pt x="15" y="2"/>
                        <a:pt x="7" y="5"/>
                      </a:cubicBezTo>
                      <a:cubicBezTo>
                        <a:pt x="5" y="7"/>
                        <a:pt x="2" y="8"/>
                        <a:pt x="0" y="9"/>
                      </a:cubicBezTo>
                      <a:cubicBezTo>
                        <a:pt x="48" y="9"/>
                        <a:pt x="48" y="9"/>
                        <a:pt x="48" y="9"/>
                      </a:cubicBezTo>
                      <a:cubicBezTo>
                        <a:pt x="48" y="8"/>
                        <a:pt x="47" y="6"/>
                        <a:pt x="46" y="5"/>
                      </a:cubicBezTo>
                      <a:cubicBezTo>
                        <a:pt x="43" y="2"/>
                        <a:pt x="37" y="0"/>
                        <a:pt x="30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43" name="Freeform 1130"/>
                <p:cNvSpPr/>
                <p:nvPr/>
              </p:nvSpPr>
              <p:spPr bwMode="auto">
                <a:xfrm>
                  <a:off x="7267824" y="5000803"/>
                  <a:ext cx="93663" cy="4763"/>
                </a:xfrm>
                <a:custGeom>
                  <a:avLst/>
                  <a:gdLst>
                    <a:gd name="T0" fmla="*/ 52 w 53"/>
                    <a:gd name="T1" fmla="*/ 0 h 3"/>
                    <a:gd name="T2" fmla="*/ 4 w 53"/>
                    <a:gd name="T3" fmla="*/ 0 h 3"/>
                    <a:gd name="T4" fmla="*/ 0 w 53"/>
                    <a:gd name="T5" fmla="*/ 3 h 3"/>
                    <a:gd name="T6" fmla="*/ 53 w 53"/>
                    <a:gd name="T7" fmla="*/ 3 h 3"/>
                    <a:gd name="T8" fmla="*/ 52 w 53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3" h="3">
                      <a:moveTo>
                        <a:pt x="52" y="0"/>
                      </a:move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2" y="1"/>
                        <a:pt x="1" y="2"/>
                        <a:pt x="0" y="3"/>
                      </a:cubicBezTo>
                      <a:cubicBezTo>
                        <a:pt x="53" y="3"/>
                        <a:pt x="53" y="3"/>
                        <a:pt x="53" y="3"/>
                      </a:cubicBezTo>
                      <a:cubicBezTo>
                        <a:pt x="53" y="2"/>
                        <a:pt x="53" y="1"/>
                        <a:pt x="52" y="0"/>
                      </a:cubicBezTo>
                    </a:path>
                  </a:pathLst>
                </a:custGeom>
                <a:solidFill>
                  <a:srgbClr val="917C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44" name="Freeform 1131"/>
                <p:cNvSpPr/>
                <p:nvPr/>
              </p:nvSpPr>
              <p:spPr bwMode="auto">
                <a:xfrm>
                  <a:off x="7217024" y="5094466"/>
                  <a:ext cx="82550" cy="11113"/>
                </a:xfrm>
                <a:custGeom>
                  <a:avLst/>
                  <a:gdLst>
                    <a:gd name="T0" fmla="*/ 47 w 47"/>
                    <a:gd name="T1" fmla="*/ 0 h 7"/>
                    <a:gd name="T2" fmla="*/ 0 w 47"/>
                    <a:gd name="T3" fmla="*/ 0 h 7"/>
                    <a:gd name="T4" fmla="*/ 2 w 47"/>
                    <a:gd name="T5" fmla="*/ 3 h 7"/>
                    <a:gd name="T6" fmla="*/ 8 w 47"/>
                    <a:gd name="T7" fmla="*/ 7 h 7"/>
                    <a:gd name="T8" fmla="*/ 30 w 47"/>
                    <a:gd name="T9" fmla="*/ 7 h 7"/>
                    <a:gd name="T10" fmla="*/ 41 w 47"/>
                    <a:gd name="T11" fmla="*/ 3 h 7"/>
                    <a:gd name="T12" fmla="*/ 47 w 47"/>
                    <a:gd name="T13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7" h="7">
                      <a:moveTo>
                        <a:pt x="47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1" y="2"/>
                        <a:pt x="2" y="3"/>
                      </a:cubicBezTo>
                      <a:cubicBezTo>
                        <a:pt x="3" y="5"/>
                        <a:pt x="5" y="6"/>
                        <a:pt x="8" y="7"/>
                      </a:cubicBezTo>
                      <a:cubicBezTo>
                        <a:pt x="30" y="7"/>
                        <a:pt x="30" y="7"/>
                        <a:pt x="30" y="7"/>
                      </a:cubicBezTo>
                      <a:cubicBezTo>
                        <a:pt x="33" y="6"/>
                        <a:pt x="37" y="5"/>
                        <a:pt x="41" y="3"/>
                      </a:cubicBezTo>
                      <a:cubicBezTo>
                        <a:pt x="43" y="2"/>
                        <a:pt x="45" y="1"/>
                        <a:pt x="47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45" name="Freeform 1132"/>
                <p:cNvSpPr/>
                <p:nvPr/>
              </p:nvSpPr>
              <p:spPr bwMode="auto">
                <a:xfrm>
                  <a:off x="7215437" y="5089703"/>
                  <a:ext cx="88900" cy="4763"/>
                </a:xfrm>
                <a:custGeom>
                  <a:avLst/>
                  <a:gdLst>
                    <a:gd name="T0" fmla="*/ 51 w 51"/>
                    <a:gd name="T1" fmla="*/ 0 h 2"/>
                    <a:gd name="T2" fmla="*/ 0 w 51"/>
                    <a:gd name="T3" fmla="*/ 0 h 2"/>
                    <a:gd name="T4" fmla="*/ 1 w 51"/>
                    <a:gd name="T5" fmla="*/ 2 h 2"/>
                    <a:gd name="T6" fmla="*/ 48 w 51"/>
                    <a:gd name="T7" fmla="*/ 2 h 2"/>
                    <a:gd name="T8" fmla="*/ 51 w 51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1" h="2">
                      <a:moveTo>
                        <a:pt x="5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1" y="2"/>
                      </a:cubicBezTo>
                      <a:cubicBezTo>
                        <a:pt x="48" y="2"/>
                        <a:pt x="48" y="2"/>
                        <a:pt x="48" y="2"/>
                      </a:cubicBezTo>
                      <a:cubicBezTo>
                        <a:pt x="49" y="1"/>
                        <a:pt x="50" y="0"/>
                        <a:pt x="51" y="0"/>
                      </a:cubicBezTo>
                    </a:path>
                  </a:pathLst>
                </a:custGeom>
                <a:solidFill>
                  <a:srgbClr val="C9C3B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46" name="Freeform 1133"/>
                <p:cNvSpPr/>
                <p:nvPr/>
              </p:nvSpPr>
              <p:spPr bwMode="auto">
                <a:xfrm>
                  <a:off x="7231312" y="5105578"/>
                  <a:ext cx="38100" cy="1588"/>
                </a:xfrm>
                <a:custGeom>
                  <a:avLst/>
                  <a:gdLst>
                    <a:gd name="T0" fmla="*/ 22 w 22"/>
                    <a:gd name="T1" fmla="*/ 0 h 1"/>
                    <a:gd name="T2" fmla="*/ 0 w 22"/>
                    <a:gd name="T3" fmla="*/ 0 h 1"/>
                    <a:gd name="T4" fmla="*/ 10 w 22"/>
                    <a:gd name="T5" fmla="*/ 1 h 1"/>
                    <a:gd name="T6" fmla="*/ 10 w 22"/>
                    <a:gd name="T7" fmla="*/ 1 h 1"/>
                    <a:gd name="T8" fmla="*/ 22 w 2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1">
                      <a:moveTo>
                        <a:pt x="22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3" y="1"/>
                        <a:pt x="6" y="1"/>
                        <a:pt x="10" y="1"/>
                      </a:cubicBezTo>
                      <a:cubicBezTo>
                        <a:pt x="10" y="1"/>
                        <a:pt x="10" y="1"/>
                        <a:pt x="10" y="1"/>
                      </a:cubicBezTo>
                      <a:cubicBezTo>
                        <a:pt x="14" y="1"/>
                        <a:pt x="18" y="1"/>
                        <a:pt x="22" y="0"/>
                      </a:cubicBezTo>
                    </a:path>
                  </a:pathLst>
                </a:custGeom>
                <a:solidFill>
                  <a:srgbClr val="877A5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47" name="Freeform 1134"/>
                <p:cNvSpPr>
                  <a:spLocks noEditPoints="1"/>
                </p:cNvSpPr>
                <p:nvPr/>
              </p:nvSpPr>
              <p:spPr bwMode="auto">
                <a:xfrm>
                  <a:off x="7323387" y="5005566"/>
                  <a:ext cx="149225" cy="84138"/>
                </a:xfrm>
                <a:custGeom>
                  <a:avLst/>
                  <a:gdLst>
                    <a:gd name="T0" fmla="*/ 40 w 85"/>
                    <a:gd name="T1" fmla="*/ 19 h 48"/>
                    <a:gd name="T2" fmla="*/ 50 w 85"/>
                    <a:gd name="T3" fmla="*/ 3 h 48"/>
                    <a:gd name="T4" fmla="*/ 57 w 85"/>
                    <a:gd name="T5" fmla="*/ 3 h 48"/>
                    <a:gd name="T6" fmla="*/ 57 w 85"/>
                    <a:gd name="T7" fmla="*/ 3 h 48"/>
                    <a:gd name="T8" fmla="*/ 61 w 85"/>
                    <a:gd name="T9" fmla="*/ 5 h 48"/>
                    <a:gd name="T10" fmla="*/ 61 w 85"/>
                    <a:gd name="T11" fmla="*/ 7 h 48"/>
                    <a:gd name="T12" fmla="*/ 55 w 85"/>
                    <a:gd name="T13" fmla="*/ 16 h 48"/>
                    <a:gd name="T14" fmla="*/ 53 w 85"/>
                    <a:gd name="T15" fmla="*/ 18 h 48"/>
                    <a:gd name="T16" fmla="*/ 47 w 85"/>
                    <a:gd name="T17" fmla="*/ 19 h 48"/>
                    <a:gd name="T18" fmla="*/ 40 w 85"/>
                    <a:gd name="T19" fmla="*/ 19 h 48"/>
                    <a:gd name="T20" fmla="*/ 85 w 85"/>
                    <a:gd name="T21" fmla="*/ 0 h 48"/>
                    <a:gd name="T22" fmla="*/ 31 w 85"/>
                    <a:gd name="T23" fmla="*/ 0 h 48"/>
                    <a:gd name="T24" fmla="*/ 0 w 85"/>
                    <a:gd name="T25" fmla="*/ 48 h 48"/>
                    <a:gd name="T26" fmla="*/ 21 w 85"/>
                    <a:gd name="T27" fmla="*/ 48 h 48"/>
                    <a:gd name="T28" fmla="*/ 31 w 85"/>
                    <a:gd name="T29" fmla="*/ 33 h 48"/>
                    <a:gd name="T30" fmla="*/ 37 w 85"/>
                    <a:gd name="T31" fmla="*/ 33 h 48"/>
                    <a:gd name="T32" fmla="*/ 60 w 85"/>
                    <a:gd name="T33" fmla="*/ 28 h 48"/>
                    <a:gd name="T34" fmla="*/ 76 w 85"/>
                    <a:gd name="T35" fmla="*/ 15 h 48"/>
                    <a:gd name="T36" fmla="*/ 82 w 85"/>
                    <a:gd name="T37" fmla="*/ 6 h 48"/>
                    <a:gd name="T38" fmla="*/ 85 w 85"/>
                    <a:gd name="T39" fmla="*/ 0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85" h="48">
                      <a:moveTo>
                        <a:pt x="40" y="19"/>
                      </a:moveTo>
                      <a:cubicBezTo>
                        <a:pt x="50" y="3"/>
                        <a:pt x="50" y="3"/>
                        <a:pt x="50" y="3"/>
                      </a:cubicBezTo>
                      <a:cubicBezTo>
                        <a:pt x="57" y="3"/>
                        <a:pt x="57" y="3"/>
                        <a:pt x="57" y="3"/>
                      </a:cubicBezTo>
                      <a:cubicBezTo>
                        <a:pt x="57" y="3"/>
                        <a:pt x="57" y="3"/>
                        <a:pt x="57" y="3"/>
                      </a:cubicBezTo>
                      <a:cubicBezTo>
                        <a:pt x="59" y="3"/>
                        <a:pt x="61" y="4"/>
                        <a:pt x="61" y="5"/>
                      </a:cubicBezTo>
                      <a:cubicBezTo>
                        <a:pt x="62" y="5"/>
                        <a:pt x="62" y="6"/>
                        <a:pt x="61" y="7"/>
                      </a:cubicBezTo>
                      <a:cubicBezTo>
                        <a:pt x="55" y="16"/>
                        <a:pt x="55" y="16"/>
                        <a:pt x="55" y="16"/>
                      </a:cubicBezTo>
                      <a:cubicBezTo>
                        <a:pt x="55" y="16"/>
                        <a:pt x="55" y="17"/>
                        <a:pt x="53" y="18"/>
                      </a:cubicBezTo>
                      <a:cubicBezTo>
                        <a:pt x="51" y="19"/>
                        <a:pt x="49" y="19"/>
                        <a:pt x="47" y="19"/>
                      </a:cubicBezTo>
                      <a:cubicBezTo>
                        <a:pt x="40" y="19"/>
                        <a:pt x="40" y="19"/>
                        <a:pt x="40" y="19"/>
                      </a:cubicBezTo>
                      <a:moveTo>
                        <a:pt x="85" y="0"/>
                      </a:moveTo>
                      <a:cubicBezTo>
                        <a:pt x="31" y="0"/>
                        <a:pt x="31" y="0"/>
                        <a:pt x="31" y="0"/>
                      </a:cubicBezTo>
                      <a:cubicBezTo>
                        <a:pt x="0" y="48"/>
                        <a:pt x="0" y="48"/>
                        <a:pt x="0" y="48"/>
                      </a:cubicBezTo>
                      <a:cubicBezTo>
                        <a:pt x="21" y="48"/>
                        <a:pt x="21" y="48"/>
                        <a:pt x="21" y="48"/>
                      </a:cubicBezTo>
                      <a:cubicBezTo>
                        <a:pt x="31" y="33"/>
                        <a:pt x="31" y="33"/>
                        <a:pt x="31" y="33"/>
                      </a:cubicBezTo>
                      <a:cubicBezTo>
                        <a:pt x="37" y="33"/>
                        <a:pt x="37" y="33"/>
                        <a:pt x="37" y="33"/>
                      </a:cubicBezTo>
                      <a:cubicBezTo>
                        <a:pt x="45" y="33"/>
                        <a:pt x="52" y="31"/>
                        <a:pt x="60" y="28"/>
                      </a:cubicBezTo>
                      <a:cubicBezTo>
                        <a:pt x="68" y="25"/>
                        <a:pt x="73" y="20"/>
                        <a:pt x="76" y="15"/>
                      </a:cubicBezTo>
                      <a:cubicBezTo>
                        <a:pt x="82" y="6"/>
                        <a:pt x="82" y="6"/>
                        <a:pt x="82" y="6"/>
                      </a:cubicBezTo>
                      <a:cubicBezTo>
                        <a:pt x="84" y="4"/>
                        <a:pt x="84" y="2"/>
                        <a:pt x="85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48" name="Freeform 1135"/>
                <p:cNvSpPr/>
                <p:nvPr/>
              </p:nvSpPr>
              <p:spPr bwMode="auto">
                <a:xfrm>
                  <a:off x="7382124" y="4986516"/>
                  <a:ext cx="90488" cy="14288"/>
                </a:xfrm>
                <a:custGeom>
                  <a:avLst/>
                  <a:gdLst>
                    <a:gd name="T0" fmla="*/ 33 w 52"/>
                    <a:gd name="T1" fmla="*/ 0 h 8"/>
                    <a:gd name="T2" fmla="*/ 33 w 52"/>
                    <a:gd name="T3" fmla="*/ 0 h 8"/>
                    <a:gd name="T4" fmla="*/ 5 w 52"/>
                    <a:gd name="T5" fmla="*/ 0 h 8"/>
                    <a:gd name="T6" fmla="*/ 0 w 52"/>
                    <a:gd name="T7" fmla="*/ 8 h 8"/>
                    <a:gd name="T8" fmla="*/ 52 w 52"/>
                    <a:gd name="T9" fmla="*/ 8 h 8"/>
                    <a:gd name="T10" fmla="*/ 50 w 52"/>
                    <a:gd name="T11" fmla="*/ 5 h 8"/>
                    <a:gd name="T12" fmla="*/ 33 w 52"/>
                    <a:gd name="T1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8">
                      <a:moveTo>
                        <a:pt x="33" y="0"/>
                      </a:move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0" y="8"/>
                        <a:pt x="0" y="8"/>
                        <a:pt x="0" y="8"/>
                      </a:cubicBezTo>
                      <a:cubicBezTo>
                        <a:pt x="52" y="8"/>
                        <a:pt x="52" y="8"/>
                        <a:pt x="52" y="8"/>
                      </a:cubicBezTo>
                      <a:cubicBezTo>
                        <a:pt x="51" y="7"/>
                        <a:pt x="51" y="6"/>
                        <a:pt x="50" y="5"/>
                      </a:cubicBezTo>
                      <a:cubicBezTo>
                        <a:pt x="47" y="2"/>
                        <a:pt x="41" y="0"/>
                        <a:pt x="33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49" name="Freeform 1136"/>
                <p:cNvSpPr/>
                <p:nvPr/>
              </p:nvSpPr>
              <p:spPr bwMode="auto">
                <a:xfrm>
                  <a:off x="7378949" y="5000803"/>
                  <a:ext cx="93663" cy="4763"/>
                </a:xfrm>
                <a:custGeom>
                  <a:avLst/>
                  <a:gdLst>
                    <a:gd name="T0" fmla="*/ 54 w 54"/>
                    <a:gd name="T1" fmla="*/ 0 h 3"/>
                    <a:gd name="T2" fmla="*/ 2 w 54"/>
                    <a:gd name="T3" fmla="*/ 0 h 3"/>
                    <a:gd name="T4" fmla="*/ 0 w 54"/>
                    <a:gd name="T5" fmla="*/ 3 h 3"/>
                    <a:gd name="T6" fmla="*/ 54 w 54"/>
                    <a:gd name="T7" fmla="*/ 3 h 3"/>
                    <a:gd name="T8" fmla="*/ 54 w 54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4" h="3">
                      <a:moveTo>
                        <a:pt x="54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54" y="3"/>
                        <a:pt x="54" y="3"/>
                        <a:pt x="54" y="3"/>
                      </a:cubicBezTo>
                      <a:cubicBezTo>
                        <a:pt x="54" y="2"/>
                        <a:pt x="54" y="1"/>
                        <a:pt x="54" y="0"/>
                      </a:cubicBezTo>
                    </a:path>
                  </a:pathLst>
                </a:custGeom>
                <a:solidFill>
                  <a:srgbClr val="917C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50" name="Freeform 1137"/>
                <p:cNvSpPr/>
                <p:nvPr/>
              </p:nvSpPr>
              <p:spPr bwMode="auto">
                <a:xfrm>
                  <a:off x="7315449" y="5094466"/>
                  <a:ext cx="42863" cy="11113"/>
                </a:xfrm>
                <a:custGeom>
                  <a:avLst/>
                  <a:gdLst>
                    <a:gd name="T0" fmla="*/ 27 w 27"/>
                    <a:gd name="T1" fmla="*/ 0 h 7"/>
                    <a:gd name="T2" fmla="*/ 4 w 27"/>
                    <a:gd name="T3" fmla="*/ 0 h 7"/>
                    <a:gd name="T4" fmla="*/ 0 w 27"/>
                    <a:gd name="T5" fmla="*/ 7 h 7"/>
                    <a:gd name="T6" fmla="*/ 23 w 27"/>
                    <a:gd name="T7" fmla="*/ 7 h 7"/>
                    <a:gd name="T8" fmla="*/ 27 w 27"/>
                    <a:gd name="T9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7">
                      <a:moveTo>
                        <a:pt x="27" y="0"/>
                      </a:moveTo>
                      <a:lnTo>
                        <a:pt x="4" y="0"/>
                      </a:lnTo>
                      <a:lnTo>
                        <a:pt x="0" y="7"/>
                      </a:lnTo>
                      <a:lnTo>
                        <a:pt x="23" y="7"/>
                      </a:lnTo>
                      <a:lnTo>
                        <a:pt x="27" y="0"/>
                      </a:lnTo>
                      <a:close/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51" name="Freeform 1138"/>
                <p:cNvSpPr/>
                <p:nvPr/>
              </p:nvSpPr>
              <p:spPr bwMode="auto">
                <a:xfrm>
                  <a:off x="7315449" y="5094466"/>
                  <a:ext cx="42863" cy="11113"/>
                </a:xfrm>
                <a:custGeom>
                  <a:avLst/>
                  <a:gdLst>
                    <a:gd name="T0" fmla="*/ 27 w 27"/>
                    <a:gd name="T1" fmla="*/ 0 h 7"/>
                    <a:gd name="T2" fmla="*/ 4 w 27"/>
                    <a:gd name="T3" fmla="*/ 0 h 7"/>
                    <a:gd name="T4" fmla="*/ 0 w 27"/>
                    <a:gd name="T5" fmla="*/ 7 h 7"/>
                    <a:gd name="T6" fmla="*/ 23 w 27"/>
                    <a:gd name="T7" fmla="*/ 7 h 7"/>
                    <a:gd name="T8" fmla="*/ 27 w 27"/>
                    <a:gd name="T9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7">
                      <a:moveTo>
                        <a:pt x="27" y="0"/>
                      </a:moveTo>
                      <a:lnTo>
                        <a:pt x="4" y="0"/>
                      </a:lnTo>
                      <a:lnTo>
                        <a:pt x="0" y="7"/>
                      </a:lnTo>
                      <a:lnTo>
                        <a:pt x="23" y="7"/>
                      </a:lnTo>
                      <a:lnTo>
                        <a:pt x="27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52" name="Freeform 1139"/>
                <p:cNvSpPr/>
                <p:nvPr/>
              </p:nvSpPr>
              <p:spPr bwMode="auto">
                <a:xfrm>
                  <a:off x="7321799" y="5089703"/>
                  <a:ext cx="39688" cy="4763"/>
                </a:xfrm>
                <a:custGeom>
                  <a:avLst/>
                  <a:gdLst>
                    <a:gd name="T0" fmla="*/ 25 w 25"/>
                    <a:gd name="T1" fmla="*/ 0 h 3"/>
                    <a:gd name="T2" fmla="*/ 1 w 25"/>
                    <a:gd name="T3" fmla="*/ 0 h 3"/>
                    <a:gd name="T4" fmla="*/ 0 w 25"/>
                    <a:gd name="T5" fmla="*/ 3 h 3"/>
                    <a:gd name="T6" fmla="*/ 23 w 25"/>
                    <a:gd name="T7" fmla="*/ 3 h 3"/>
                    <a:gd name="T8" fmla="*/ 25 w 25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3">
                      <a:moveTo>
                        <a:pt x="25" y="0"/>
                      </a:move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5" y="0"/>
                      </a:lnTo>
                      <a:close/>
                    </a:path>
                  </a:pathLst>
                </a:custGeom>
                <a:solidFill>
                  <a:srgbClr val="C9C3B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53" name="Freeform 1140"/>
                <p:cNvSpPr/>
                <p:nvPr/>
              </p:nvSpPr>
              <p:spPr bwMode="auto">
                <a:xfrm>
                  <a:off x="7321799" y="5089703"/>
                  <a:ext cx="39688" cy="4763"/>
                </a:xfrm>
                <a:custGeom>
                  <a:avLst/>
                  <a:gdLst>
                    <a:gd name="T0" fmla="*/ 25 w 25"/>
                    <a:gd name="T1" fmla="*/ 0 h 3"/>
                    <a:gd name="T2" fmla="*/ 1 w 25"/>
                    <a:gd name="T3" fmla="*/ 0 h 3"/>
                    <a:gd name="T4" fmla="*/ 0 w 25"/>
                    <a:gd name="T5" fmla="*/ 3 h 3"/>
                    <a:gd name="T6" fmla="*/ 23 w 25"/>
                    <a:gd name="T7" fmla="*/ 3 h 3"/>
                    <a:gd name="T8" fmla="*/ 25 w 25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3">
                      <a:moveTo>
                        <a:pt x="25" y="0"/>
                      </a:move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5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54" name="Freeform 1141"/>
                <p:cNvSpPr/>
                <p:nvPr/>
              </p:nvSpPr>
              <p:spPr bwMode="auto">
                <a:xfrm>
                  <a:off x="7313862" y="5105578"/>
                  <a:ext cx="38100" cy="0"/>
                </a:xfrm>
                <a:custGeom>
                  <a:avLst/>
                  <a:gdLst>
                    <a:gd name="T0" fmla="*/ 24 w 24"/>
                    <a:gd name="T1" fmla="*/ 1 w 24"/>
                    <a:gd name="T2" fmla="*/ 0 w 24"/>
                    <a:gd name="T3" fmla="*/ 24 w 24"/>
                    <a:gd name="T4" fmla="*/ 24 w 2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</a:cxnLst>
                  <a:rect l="0" t="0" r="r" b="b"/>
                  <a:pathLst>
                    <a:path w="24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24" y="0"/>
                      </a:lnTo>
                      <a:lnTo>
                        <a:pt x="24" y="0"/>
                      </a:lnTo>
                      <a:close/>
                    </a:path>
                  </a:pathLst>
                </a:custGeom>
                <a:solidFill>
                  <a:srgbClr val="877A5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55" name="Freeform 1142"/>
                <p:cNvSpPr/>
                <p:nvPr/>
              </p:nvSpPr>
              <p:spPr bwMode="auto">
                <a:xfrm>
                  <a:off x="7313862" y="5105578"/>
                  <a:ext cx="38100" cy="0"/>
                </a:xfrm>
                <a:custGeom>
                  <a:avLst/>
                  <a:gdLst>
                    <a:gd name="T0" fmla="*/ 24 w 24"/>
                    <a:gd name="T1" fmla="*/ 1 w 24"/>
                    <a:gd name="T2" fmla="*/ 0 w 24"/>
                    <a:gd name="T3" fmla="*/ 24 w 24"/>
                    <a:gd name="T4" fmla="*/ 24 w 2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</a:cxnLst>
                  <a:rect l="0" t="0" r="r" b="b"/>
                  <a:pathLst>
                    <a:path w="24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24" y="0"/>
                      </a:lnTo>
                      <a:lnTo>
                        <a:pt x="24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56" name="Freeform 1143"/>
                <p:cNvSpPr/>
                <p:nvPr/>
              </p:nvSpPr>
              <p:spPr bwMode="auto">
                <a:xfrm>
                  <a:off x="6986837" y="5005566"/>
                  <a:ext cx="146050" cy="84138"/>
                </a:xfrm>
                <a:custGeom>
                  <a:avLst/>
                  <a:gdLst>
                    <a:gd name="T0" fmla="*/ 83 w 83"/>
                    <a:gd name="T1" fmla="*/ 0 h 48"/>
                    <a:gd name="T2" fmla="*/ 31 w 83"/>
                    <a:gd name="T3" fmla="*/ 0 h 48"/>
                    <a:gd name="T4" fmla="*/ 25 w 83"/>
                    <a:gd name="T5" fmla="*/ 8 h 48"/>
                    <a:gd name="T6" fmla="*/ 22 w 83"/>
                    <a:gd name="T7" fmla="*/ 18 h 48"/>
                    <a:gd name="T8" fmla="*/ 28 w 83"/>
                    <a:gd name="T9" fmla="*/ 27 h 48"/>
                    <a:gd name="T10" fmla="*/ 37 w 83"/>
                    <a:gd name="T11" fmla="*/ 34 h 48"/>
                    <a:gd name="T12" fmla="*/ 37 w 83"/>
                    <a:gd name="T13" fmla="*/ 34 h 48"/>
                    <a:gd name="T14" fmla="*/ 38 w 83"/>
                    <a:gd name="T15" fmla="*/ 40 h 48"/>
                    <a:gd name="T16" fmla="*/ 36 w 83"/>
                    <a:gd name="T17" fmla="*/ 43 h 48"/>
                    <a:gd name="T18" fmla="*/ 28 w 83"/>
                    <a:gd name="T19" fmla="*/ 45 h 48"/>
                    <a:gd name="T20" fmla="*/ 27 w 83"/>
                    <a:gd name="T21" fmla="*/ 45 h 48"/>
                    <a:gd name="T22" fmla="*/ 27 w 83"/>
                    <a:gd name="T23" fmla="*/ 45 h 48"/>
                    <a:gd name="T24" fmla="*/ 24 w 83"/>
                    <a:gd name="T25" fmla="*/ 44 h 48"/>
                    <a:gd name="T26" fmla="*/ 24 w 83"/>
                    <a:gd name="T27" fmla="*/ 37 h 48"/>
                    <a:gd name="T28" fmla="*/ 25 w 83"/>
                    <a:gd name="T29" fmla="*/ 35 h 48"/>
                    <a:gd name="T30" fmla="*/ 4 w 83"/>
                    <a:gd name="T31" fmla="*/ 36 h 48"/>
                    <a:gd name="T32" fmla="*/ 3 w 83"/>
                    <a:gd name="T33" fmla="*/ 39 h 48"/>
                    <a:gd name="T34" fmla="*/ 0 w 83"/>
                    <a:gd name="T35" fmla="*/ 48 h 48"/>
                    <a:gd name="T36" fmla="*/ 53 w 83"/>
                    <a:gd name="T37" fmla="*/ 48 h 48"/>
                    <a:gd name="T38" fmla="*/ 60 w 83"/>
                    <a:gd name="T39" fmla="*/ 40 h 48"/>
                    <a:gd name="T40" fmla="*/ 62 w 83"/>
                    <a:gd name="T41" fmla="*/ 32 h 48"/>
                    <a:gd name="T42" fmla="*/ 61 w 83"/>
                    <a:gd name="T43" fmla="*/ 29 h 48"/>
                    <a:gd name="T44" fmla="*/ 56 w 83"/>
                    <a:gd name="T45" fmla="*/ 22 h 48"/>
                    <a:gd name="T46" fmla="*/ 51 w 83"/>
                    <a:gd name="T47" fmla="*/ 18 h 48"/>
                    <a:gd name="T48" fmla="*/ 47 w 83"/>
                    <a:gd name="T49" fmla="*/ 14 h 48"/>
                    <a:gd name="T50" fmla="*/ 46 w 83"/>
                    <a:gd name="T51" fmla="*/ 7 h 48"/>
                    <a:gd name="T52" fmla="*/ 50 w 83"/>
                    <a:gd name="T53" fmla="*/ 4 h 48"/>
                    <a:gd name="T54" fmla="*/ 55 w 83"/>
                    <a:gd name="T55" fmla="*/ 3 h 48"/>
                    <a:gd name="T56" fmla="*/ 55 w 83"/>
                    <a:gd name="T57" fmla="*/ 3 h 48"/>
                    <a:gd name="T58" fmla="*/ 59 w 83"/>
                    <a:gd name="T59" fmla="*/ 4 h 48"/>
                    <a:gd name="T60" fmla="*/ 59 w 83"/>
                    <a:gd name="T61" fmla="*/ 8 h 48"/>
                    <a:gd name="T62" fmla="*/ 58 w 83"/>
                    <a:gd name="T63" fmla="*/ 10 h 48"/>
                    <a:gd name="T64" fmla="*/ 80 w 83"/>
                    <a:gd name="T65" fmla="*/ 8 h 48"/>
                    <a:gd name="T66" fmla="*/ 81 w 83"/>
                    <a:gd name="T67" fmla="*/ 6 h 48"/>
                    <a:gd name="T68" fmla="*/ 83 w 83"/>
                    <a:gd name="T69" fmla="*/ 0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83" h="48">
                      <a:moveTo>
                        <a:pt x="83" y="0"/>
                      </a:moveTo>
                      <a:cubicBezTo>
                        <a:pt x="31" y="0"/>
                        <a:pt x="31" y="0"/>
                        <a:pt x="31" y="0"/>
                      </a:cubicBezTo>
                      <a:cubicBezTo>
                        <a:pt x="28" y="2"/>
                        <a:pt x="26" y="5"/>
                        <a:pt x="25" y="8"/>
                      </a:cubicBezTo>
                      <a:cubicBezTo>
                        <a:pt x="22" y="11"/>
                        <a:pt x="21" y="15"/>
                        <a:pt x="22" y="18"/>
                      </a:cubicBezTo>
                      <a:cubicBezTo>
                        <a:pt x="23" y="21"/>
                        <a:pt x="25" y="23"/>
                        <a:pt x="28" y="27"/>
                      </a:cubicBezTo>
                      <a:cubicBezTo>
                        <a:pt x="37" y="34"/>
                        <a:pt x="37" y="34"/>
                        <a:pt x="37" y="34"/>
                      </a:cubicBezTo>
                      <a:cubicBezTo>
                        <a:pt x="37" y="34"/>
                        <a:pt x="37" y="34"/>
                        <a:pt x="37" y="34"/>
                      </a:cubicBezTo>
                      <a:cubicBezTo>
                        <a:pt x="39" y="36"/>
                        <a:pt x="40" y="38"/>
                        <a:pt x="38" y="40"/>
                      </a:cubicBezTo>
                      <a:cubicBezTo>
                        <a:pt x="38" y="41"/>
                        <a:pt x="37" y="42"/>
                        <a:pt x="36" y="43"/>
                      </a:cubicBezTo>
                      <a:cubicBezTo>
                        <a:pt x="33" y="44"/>
                        <a:pt x="31" y="45"/>
                        <a:pt x="28" y="45"/>
                      </a:cubicBezTo>
                      <a:cubicBezTo>
                        <a:pt x="27" y="45"/>
                        <a:pt x="27" y="45"/>
                        <a:pt x="27" y="45"/>
                      </a:cubicBezTo>
                      <a:cubicBezTo>
                        <a:pt x="27" y="45"/>
                        <a:pt x="27" y="45"/>
                        <a:pt x="27" y="45"/>
                      </a:cubicBezTo>
                      <a:cubicBezTo>
                        <a:pt x="26" y="45"/>
                        <a:pt x="24" y="45"/>
                        <a:pt x="24" y="44"/>
                      </a:cubicBezTo>
                      <a:cubicBezTo>
                        <a:pt x="22" y="43"/>
                        <a:pt x="23" y="41"/>
                        <a:pt x="24" y="37"/>
                      </a:cubicBezTo>
                      <a:cubicBezTo>
                        <a:pt x="25" y="35"/>
                        <a:pt x="25" y="35"/>
                        <a:pt x="25" y="35"/>
                      </a:cubicBezTo>
                      <a:cubicBezTo>
                        <a:pt x="4" y="36"/>
                        <a:pt x="4" y="36"/>
                        <a:pt x="4" y="36"/>
                      </a:cubicBezTo>
                      <a:cubicBezTo>
                        <a:pt x="3" y="39"/>
                        <a:pt x="3" y="39"/>
                        <a:pt x="3" y="39"/>
                      </a:cubicBezTo>
                      <a:cubicBezTo>
                        <a:pt x="1" y="42"/>
                        <a:pt x="0" y="45"/>
                        <a:pt x="0" y="48"/>
                      </a:cubicBezTo>
                      <a:cubicBezTo>
                        <a:pt x="53" y="48"/>
                        <a:pt x="53" y="48"/>
                        <a:pt x="53" y="48"/>
                      </a:cubicBezTo>
                      <a:cubicBezTo>
                        <a:pt x="56" y="45"/>
                        <a:pt x="58" y="43"/>
                        <a:pt x="60" y="40"/>
                      </a:cubicBezTo>
                      <a:cubicBezTo>
                        <a:pt x="61" y="37"/>
                        <a:pt x="62" y="35"/>
                        <a:pt x="62" y="32"/>
                      </a:cubicBezTo>
                      <a:cubicBezTo>
                        <a:pt x="62" y="31"/>
                        <a:pt x="62" y="30"/>
                        <a:pt x="61" y="29"/>
                      </a:cubicBezTo>
                      <a:cubicBezTo>
                        <a:pt x="61" y="27"/>
                        <a:pt x="59" y="24"/>
                        <a:pt x="56" y="22"/>
                      </a:cubicBezTo>
                      <a:cubicBezTo>
                        <a:pt x="56" y="21"/>
                        <a:pt x="54" y="20"/>
                        <a:pt x="51" y="18"/>
                      </a:cubicBezTo>
                      <a:cubicBezTo>
                        <a:pt x="49" y="16"/>
                        <a:pt x="48" y="15"/>
                        <a:pt x="47" y="14"/>
                      </a:cubicBezTo>
                      <a:cubicBezTo>
                        <a:pt x="45" y="12"/>
                        <a:pt x="45" y="9"/>
                        <a:pt x="46" y="7"/>
                      </a:cubicBezTo>
                      <a:cubicBezTo>
                        <a:pt x="47" y="6"/>
                        <a:pt x="48" y="5"/>
                        <a:pt x="50" y="4"/>
                      </a:cubicBezTo>
                      <a:cubicBezTo>
                        <a:pt x="51" y="3"/>
                        <a:pt x="53" y="3"/>
                        <a:pt x="55" y="3"/>
                      </a:cubicBezTo>
                      <a:cubicBezTo>
                        <a:pt x="55" y="3"/>
                        <a:pt x="55" y="3"/>
                        <a:pt x="55" y="3"/>
                      </a:cubicBezTo>
                      <a:cubicBezTo>
                        <a:pt x="57" y="3"/>
                        <a:pt x="59" y="3"/>
                        <a:pt x="59" y="4"/>
                      </a:cubicBezTo>
                      <a:cubicBezTo>
                        <a:pt x="60" y="5"/>
                        <a:pt x="60" y="6"/>
                        <a:pt x="59" y="8"/>
                      </a:cubicBezTo>
                      <a:cubicBezTo>
                        <a:pt x="58" y="10"/>
                        <a:pt x="58" y="10"/>
                        <a:pt x="58" y="10"/>
                      </a:cubicBezTo>
                      <a:cubicBezTo>
                        <a:pt x="80" y="8"/>
                        <a:pt x="80" y="8"/>
                        <a:pt x="80" y="8"/>
                      </a:cubicBezTo>
                      <a:cubicBezTo>
                        <a:pt x="81" y="6"/>
                        <a:pt x="81" y="6"/>
                        <a:pt x="81" y="6"/>
                      </a:cubicBezTo>
                      <a:cubicBezTo>
                        <a:pt x="82" y="4"/>
                        <a:pt x="83" y="2"/>
                        <a:pt x="83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57" name="Freeform 1144"/>
                <p:cNvSpPr/>
                <p:nvPr/>
              </p:nvSpPr>
              <p:spPr bwMode="auto">
                <a:xfrm>
                  <a:off x="7048749" y="4986516"/>
                  <a:ext cx="82550" cy="14288"/>
                </a:xfrm>
                <a:custGeom>
                  <a:avLst/>
                  <a:gdLst>
                    <a:gd name="T0" fmla="*/ 29 w 47"/>
                    <a:gd name="T1" fmla="*/ 0 h 8"/>
                    <a:gd name="T2" fmla="*/ 28 w 47"/>
                    <a:gd name="T3" fmla="*/ 0 h 8"/>
                    <a:gd name="T4" fmla="*/ 10 w 47"/>
                    <a:gd name="T5" fmla="*/ 3 h 8"/>
                    <a:gd name="T6" fmla="*/ 0 w 47"/>
                    <a:gd name="T7" fmla="*/ 8 h 8"/>
                    <a:gd name="T8" fmla="*/ 47 w 47"/>
                    <a:gd name="T9" fmla="*/ 8 h 8"/>
                    <a:gd name="T10" fmla="*/ 47 w 47"/>
                    <a:gd name="T11" fmla="*/ 8 h 8"/>
                    <a:gd name="T12" fmla="*/ 42 w 47"/>
                    <a:gd name="T13" fmla="*/ 3 h 8"/>
                    <a:gd name="T14" fmla="*/ 29 w 47"/>
                    <a:gd name="T15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" h="8">
                      <a:moveTo>
                        <a:pt x="29" y="0"/>
                      </a:moveTo>
                      <a:cubicBezTo>
                        <a:pt x="29" y="0"/>
                        <a:pt x="28" y="0"/>
                        <a:pt x="28" y="0"/>
                      </a:cubicBezTo>
                      <a:cubicBezTo>
                        <a:pt x="22" y="0"/>
                        <a:pt x="16" y="1"/>
                        <a:pt x="10" y="3"/>
                      </a:cubicBezTo>
                      <a:cubicBezTo>
                        <a:pt x="6" y="5"/>
                        <a:pt x="3" y="6"/>
                        <a:pt x="0" y="8"/>
                      </a:cubicBezTo>
                      <a:cubicBezTo>
                        <a:pt x="47" y="8"/>
                        <a:pt x="47" y="8"/>
                        <a:pt x="47" y="8"/>
                      </a:cubicBezTo>
                      <a:cubicBezTo>
                        <a:pt x="47" y="8"/>
                        <a:pt x="47" y="8"/>
                        <a:pt x="47" y="8"/>
                      </a:cubicBezTo>
                      <a:cubicBezTo>
                        <a:pt x="47" y="6"/>
                        <a:pt x="45" y="4"/>
                        <a:pt x="42" y="3"/>
                      </a:cubicBezTo>
                      <a:cubicBezTo>
                        <a:pt x="39" y="1"/>
                        <a:pt x="35" y="0"/>
                        <a:pt x="29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58" name="Freeform 1145"/>
                <p:cNvSpPr/>
                <p:nvPr/>
              </p:nvSpPr>
              <p:spPr bwMode="auto">
                <a:xfrm>
                  <a:off x="7040812" y="5000803"/>
                  <a:ext cx="92075" cy="4763"/>
                </a:xfrm>
                <a:custGeom>
                  <a:avLst/>
                  <a:gdLst>
                    <a:gd name="T0" fmla="*/ 51 w 52"/>
                    <a:gd name="T1" fmla="*/ 0 h 3"/>
                    <a:gd name="T2" fmla="*/ 4 w 52"/>
                    <a:gd name="T3" fmla="*/ 0 h 3"/>
                    <a:gd name="T4" fmla="*/ 0 w 52"/>
                    <a:gd name="T5" fmla="*/ 3 h 3"/>
                    <a:gd name="T6" fmla="*/ 52 w 52"/>
                    <a:gd name="T7" fmla="*/ 3 h 3"/>
                    <a:gd name="T8" fmla="*/ 51 w 5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2" h="3">
                      <a:moveTo>
                        <a:pt x="51" y="0"/>
                      </a:move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2" y="1"/>
                        <a:pt x="1" y="2"/>
                        <a:pt x="0" y="3"/>
                      </a:cubicBezTo>
                      <a:cubicBezTo>
                        <a:pt x="52" y="3"/>
                        <a:pt x="52" y="3"/>
                        <a:pt x="52" y="3"/>
                      </a:cubicBezTo>
                      <a:cubicBezTo>
                        <a:pt x="52" y="2"/>
                        <a:pt x="52" y="1"/>
                        <a:pt x="51" y="0"/>
                      </a:cubicBezTo>
                    </a:path>
                  </a:pathLst>
                </a:custGeom>
                <a:solidFill>
                  <a:srgbClr val="917C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59" name="Freeform 1146"/>
                <p:cNvSpPr/>
                <p:nvPr/>
              </p:nvSpPr>
              <p:spPr bwMode="auto">
                <a:xfrm>
                  <a:off x="6986837" y="5094466"/>
                  <a:ext cx="87313" cy="11113"/>
                </a:xfrm>
                <a:custGeom>
                  <a:avLst/>
                  <a:gdLst>
                    <a:gd name="T0" fmla="*/ 50 w 50"/>
                    <a:gd name="T1" fmla="*/ 0 h 7"/>
                    <a:gd name="T2" fmla="*/ 0 w 50"/>
                    <a:gd name="T3" fmla="*/ 0 h 7"/>
                    <a:gd name="T4" fmla="*/ 5 w 50"/>
                    <a:gd name="T5" fmla="*/ 6 h 7"/>
                    <a:gd name="T6" fmla="*/ 7 w 50"/>
                    <a:gd name="T7" fmla="*/ 7 h 7"/>
                    <a:gd name="T8" fmla="*/ 35 w 50"/>
                    <a:gd name="T9" fmla="*/ 7 h 7"/>
                    <a:gd name="T10" fmla="*/ 45 w 50"/>
                    <a:gd name="T11" fmla="*/ 3 h 7"/>
                    <a:gd name="T12" fmla="*/ 50 w 50"/>
                    <a:gd name="T13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0" h="7">
                      <a:moveTo>
                        <a:pt x="5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" y="2"/>
                        <a:pt x="2" y="4"/>
                        <a:pt x="5" y="6"/>
                      </a:cubicBezTo>
                      <a:cubicBezTo>
                        <a:pt x="5" y="6"/>
                        <a:pt x="6" y="6"/>
                        <a:pt x="7" y="7"/>
                      </a:cubicBezTo>
                      <a:cubicBezTo>
                        <a:pt x="35" y="7"/>
                        <a:pt x="35" y="7"/>
                        <a:pt x="35" y="7"/>
                      </a:cubicBezTo>
                      <a:cubicBezTo>
                        <a:pt x="39" y="6"/>
                        <a:pt x="42" y="4"/>
                        <a:pt x="45" y="3"/>
                      </a:cubicBezTo>
                      <a:cubicBezTo>
                        <a:pt x="47" y="2"/>
                        <a:pt x="49" y="1"/>
                        <a:pt x="50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60" name="Freeform 1147"/>
                <p:cNvSpPr/>
                <p:nvPr/>
              </p:nvSpPr>
              <p:spPr bwMode="auto">
                <a:xfrm>
                  <a:off x="6986837" y="5089703"/>
                  <a:ext cx="93663" cy="4763"/>
                </a:xfrm>
                <a:custGeom>
                  <a:avLst/>
                  <a:gdLst>
                    <a:gd name="T0" fmla="*/ 53 w 53"/>
                    <a:gd name="T1" fmla="*/ 0 h 2"/>
                    <a:gd name="T2" fmla="*/ 0 w 53"/>
                    <a:gd name="T3" fmla="*/ 0 h 2"/>
                    <a:gd name="T4" fmla="*/ 0 w 53"/>
                    <a:gd name="T5" fmla="*/ 1 h 2"/>
                    <a:gd name="T6" fmla="*/ 0 w 53"/>
                    <a:gd name="T7" fmla="*/ 2 h 2"/>
                    <a:gd name="T8" fmla="*/ 50 w 53"/>
                    <a:gd name="T9" fmla="*/ 2 h 2"/>
                    <a:gd name="T10" fmla="*/ 53 w 53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3" h="2">
                      <a:moveTo>
                        <a:pt x="53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50" y="2"/>
                        <a:pt x="50" y="2"/>
                        <a:pt x="50" y="2"/>
                      </a:cubicBezTo>
                      <a:cubicBezTo>
                        <a:pt x="51" y="1"/>
                        <a:pt x="52" y="0"/>
                        <a:pt x="53" y="0"/>
                      </a:cubicBezTo>
                    </a:path>
                  </a:pathLst>
                </a:custGeom>
                <a:solidFill>
                  <a:srgbClr val="C9C3B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61" name="Freeform 1148"/>
                <p:cNvSpPr/>
                <p:nvPr/>
              </p:nvSpPr>
              <p:spPr bwMode="auto">
                <a:xfrm>
                  <a:off x="6999537" y="5105578"/>
                  <a:ext cx="49213" cy="4763"/>
                </a:xfrm>
                <a:custGeom>
                  <a:avLst/>
                  <a:gdLst>
                    <a:gd name="T0" fmla="*/ 28 w 28"/>
                    <a:gd name="T1" fmla="*/ 0 h 2"/>
                    <a:gd name="T2" fmla="*/ 0 w 28"/>
                    <a:gd name="T3" fmla="*/ 0 h 2"/>
                    <a:gd name="T4" fmla="*/ 12 w 28"/>
                    <a:gd name="T5" fmla="*/ 2 h 2"/>
                    <a:gd name="T6" fmla="*/ 13 w 28"/>
                    <a:gd name="T7" fmla="*/ 2 h 2"/>
                    <a:gd name="T8" fmla="*/ 23 w 28"/>
                    <a:gd name="T9" fmla="*/ 1 h 2"/>
                    <a:gd name="T10" fmla="*/ 28 w 28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8" h="2">
                      <a:moveTo>
                        <a:pt x="28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3" y="1"/>
                        <a:pt x="7" y="2"/>
                        <a:pt x="12" y="2"/>
                      </a:cubicBezTo>
                      <a:cubicBezTo>
                        <a:pt x="12" y="2"/>
                        <a:pt x="13" y="2"/>
                        <a:pt x="13" y="2"/>
                      </a:cubicBezTo>
                      <a:cubicBezTo>
                        <a:pt x="16" y="2"/>
                        <a:pt x="20" y="1"/>
                        <a:pt x="23" y="1"/>
                      </a:cubicBezTo>
                      <a:cubicBezTo>
                        <a:pt x="25" y="1"/>
                        <a:pt x="26" y="0"/>
                        <a:pt x="28" y="0"/>
                      </a:cubicBezTo>
                    </a:path>
                  </a:pathLst>
                </a:custGeom>
                <a:solidFill>
                  <a:srgbClr val="877A5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62" name="Freeform 1149"/>
                <p:cNvSpPr/>
                <p:nvPr/>
              </p:nvSpPr>
              <p:spPr bwMode="auto">
                <a:xfrm>
                  <a:off x="7097962" y="5005566"/>
                  <a:ext cx="150813" cy="84138"/>
                </a:xfrm>
                <a:custGeom>
                  <a:avLst/>
                  <a:gdLst>
                    <a:gd name="T0" fmla="*/ 95 w 95"/>
                    <a:gd name="T1" fmla="*/ 0 h 53"/>
                    <a:gd name="T2" fmla="*/ 72 w 95"/>
                    <a:gd name="T3" fmla="*/ 0 h 53"/>
                    <a:gd name="T4" fmla="*/ 61 w 95"/>
                    <a:gd name="T5" fmla="*/ 18 h 53"/>
                    <a:gd name="T6" fmla="*/ 45 w 95"/>
                    <a:gd name="T7" fmla="*/ 19 h 53"/>
                    <a:gd name="T8" fmla="*/ 56 w 95"/>
                    <a:gd name="T9" fmla="*/ 0 h 53"/>
                    <a:gd name="T10" fmla="*/ 33 w 95"/>
                    <a:gd name="T11" fmla="*/ 0 h 53"/>
                    <a:gd name="T12" fmla="*/ 0 w 95"/>
                    <a:gd name="T13" fmla="*/ 53 h 53"/>
                    <a:gd name="T14" fmla="*/ 23 w 95"/>
                    <a:gd name="T15" fmla="*/ 53 h 53"/>
                    <a:gd name="T16" fmla="*/ 35 w 95"/>
                    <a:gd name="T17" fmla="*/ 35 h 53"/>
                    <a:gd name="T18" fmla="*/ 51 w 95"/>
                    <a:gd name="T19" fmla="*/ 35 h 53"/>
                    <a:gd name="T20" fmla="*/ 38 w 95"/>
                    <a:gd name="T21" fmla="*/ 53 h 53"/>
                    <a:gd name="T22" fmla="*/ 62 w 95"/>
                    <a:gd name="T23" fmla="*/ 53 h 53"/>
                    <a:gd name="T24" fmla="*/ 95 w 95"/>
                    <a:gd name="T25" fmla="*/ 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5" h="53">
                      <a:moveTo>
                        <a:pt x="95" y="0"/>
                      </a:moveTo>
                      <a:lnTo>
                        <a:pt x="72" y="0"/>
                      </a:lnTo>
                      <a:lnTo>
                        <a:pt x="61" y="18"/>
                      </a:lnTo>
                      <a:lnTo>
                        <a:pt x="45" y="19"/>
                      </a:lnTo>
                      <a:lnTo>
                        <a:pt x="56" y="0"/>
                      </a:lnTo>
                      <a:lnTo>
                        <a:pt x="33" y="0"/>
                      </a:lnTo>
                      <a:lnTo>
                        <a:pt x="0" y="53"/>
                      </a:lnTo>
                      <a:lnTo>
                        <a:pt x="23" y="53"/>
                      </a:lnTo>
                      <a:lnTo>
                        <a:pt x="35" y="35"/>
                      </a:lnTo>
                      <a:lnTo>
                        <a:pt x="51" y="35"/>
                      </a:lnTo>
                      <a:lnTo>
                        <a:pt x="38" y="53"/>
                      </a:lnTo>
                      <a:lnTo>
                        <a:pt x="62" y="53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63" name="Freeform 1150"/>
                <p:cNvSpPr/>
                <p:nvPr/>
              </p:nvSpPr>
              <p:spPr bwMode="auto">
                <a:xfrm>
                  <a:off x="7097962" y="5005566"/>
                  <a:ext cx="150813" cy="84138"/>
                </a:xfrm>
                <a:custGeom>
                  <a:avLst/>
                  <a:gdLst>
                    <a:gd name="T0" fmla="*/ 95 w 95"/>
                    <a:gd name="T1" fmla="*/ 0 h 53"/>
                    <a:gd name="T2" fmla="*/ 72 w 95"/>
                    <a:gd name="T3" fmla="*/ 0 h 53"/>
                    <a:gd name="T4" fmla="*/ 61 w 95"/>
                    <a:gd name="T5" fmla="*/ 18 h 53"/>
                    <a:gd name="T6" fmla="*/ 45 w 95"/>
                    <a:gd name="T7" fmla="*/ 19 h 53"/>
                    <a:gd name="T8" fmla="*/ 56 w 95"/>
                    <a:gd name="T9" fmla="*/ 0 h 53"/>
                    <a:gd name="T10" fmla="*/ 33 w 95"/>
                    <a:gd name="T11" fmla="*/ 0 h 53"/>
                    <a:gd name="T12" fmla="*/ 0 w 95"/>
                    <a:gd name="T13" fmla="*/ 53 h 53"/>
                    <a:gd name="T14" fmla="*/ 23 w 95"/>
                    <a:gd name="T15" fmla="*/ 53 h 53"/>
                    <a:gd name="T16" fmla="*/ 35 w 95"/>
                    <a:gd name="T17" fmla="*/ 35 h 53"/>
                    <a:gd name="T18" fmla="*/ 51 w 95"/>
                    <a:gd name="T19" fmla="*/ 35 h 53"/>
                    <a:gd name="T20" fmla="*/ 38 w 95"/>
                    <a:gd name="T21" fmla="*/ 53 h 53"/>
                    <a:gd name="T22" fmla="*/ 62 w 95"/>
                    <a:gd name="T23" fmla="*/ 53 h 53"/>
                    <a:gd name="T24" fmla="*/ 95 w 95"/>
                    <a:gd name="T25" fmla="*/ 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5" h="53">
                      <a:moveTo>
                        <a:pt x="95" y="0"/>
                      </a:moveTo>
                      <a:lnTo>
                        <a:pt x="72" y="0"/>
                      </a:lnTo>
                      <a:lnTo>
                        <a:pt x="61" y="18"/>
                      </a:lnTo>
                      <a:lnTo>
                        <a:pt x="45" y="19"/>
                      </a:lnTo>
                      <a:lnTo>
                        <a:pt x="56" y="0"/>
                      </a:lnTo>
                      <a:lnTo>
                        <a:pt x="33" y="0"/>
                      </a:lnTo>
                      <a:lnTo>
                        <a:pt x="0" y="53"/>
                      </a:lnTo>
                      <a:lnTo>
                        <a:pt x="23" y="53"/>
                      </a:lnTo>
                      <a:lnTo>
                        <a:pt x="35" y="35"/>
                      </a:lnTo>
                      <a:lnTo>
                        <a:pt x="51" y="35"/>
                      </a:lnTo>
                      <a:lnTo>
                        <a:pt x="38" y="53"/>
                      </a:lnTo>
                      <a:lnTo>
                        <a:pt x="62" y="53"/>
                      </a:lnTo>
                      <a:lnTo>
                        <a:pt x="95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64" name="Freeform 1151"/>
                <p:cNvSpPr>
                  <a:spLocks noEditPoints="1"/>
                </p:cNvSpPr>
                <p:nvPr/>
              </p:nvSpPr>
              <p:spPr bwMode="auto">
                <a:xfrm>
                  <a:off x="7153524" y="4988103"/>
                  <a:ext cx="107950" cy="12700"/>
                </a:xfrm>
                <a:custGeom>
                  <a:avLst/>
                  <a:gdLst>
                    <a:gd name="T0" fmla="*/ 29 w 68"/>
                    <a:gd name="T1" fmla="*/ 0 h 8"/>
                    <a:gd name="T2" fmla="*/ 6 w 68"/>
                    <a:gd name="T3" fmla="*/ 0 h 8"/>
                    <a:gd name="T4" fmla="*/ 0 w 68"/>
                    <a:gd name="T5" fmla="*/ 8 h 8"/>
                    <a:gd name="T6" fmla="*/ 23 w 68"/>
                    <a:gd name="T7" fmla="*/ 8 h 8"/>
                    <a:gd name="T8" fmla="*/ 29 w 68"/>
                    <a:gd name="T9" fmla="*/ 0 h 8"/>
                    <a:gd name="T10" fmla="*/ 68 w 68"/>
                    <a:gd name="T11" fmla="*/ 0 h 8"/>
                    <a:gd name="T12" fmla="*/ 44 w 68"/>
                    <a:gd name="T13" fmla="*/ 0 h 8"/>
                    <a:gd name="T14" fmla="*/ 39 w 68"/>
                    <a:gd name="T15" fmla="*/ 8 h 8"/>
                    <a:gd name="T16" fmla="*/ 62 w 68"/>
                    <a:gd name="T17" fmla="*/ 8 h 8"/>
                    <a:gd name="T18" fmla="*/ 68 w 68"/>
                    <a:gd name="T19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8" h="8">
                      <a:moveTo>
                        <a:pt x="29" y="0"/>
                      </a:moveTo>
                      <a:lnTo>
                        <a:pt x="6" y="0"/>
                      </a:lnTo>
                      <a:lnTo>
                        <a:pt x="0" y="8"/>
                      </a:lnTo>
                      <a:lnTo>
                        <a:pt x="23" y="8"/>
                      </a:lnTo>
                      <a:lnTo>
                        <a:pt x="29" y="0"/>
                      </a:lnTo>
                      <a:close/>
                      <a:moveTo>
                        <a:pt x="68" y="0"/>
                      </a:moveTo>
                      <a:lnTo>
                        <a:pt x="44" y="0"/>
                      </a:lnTo>
                      <a:lnTo>
                        <a:pt x="39" y="8"/>
                      </a:lnTo>
                      <a:lnTo>
                        <a:pt x="62" y="8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65" name="Freeform 1152"/>
                <p:cNvSpPr>
                  <a:spLocks noEditPoints="1"/>
                </p:cNvSpPr>
                <p:nvPr/>
              </p:nvSpPr>
              <p:spPr bwMode="auto">
                <a:xfrm>
                  <a:off x="7153524" y="4988103"/>
                  <a:ext cx="107950" cy="12700"/>
                </a:xfrm>
                <a:custGeom>
                  <a:avLst/>
                  <a:gdLst>
                    <a:gd name="T0" fmla="*/ 29 w 68"/>
                    <a:gd name="T1" fmla="*/ 0 h 8"/>
                    <a:gd name="T2" fmla="*/ 6 w 68"/>
                    <a:gd name="T3" fmla="*/ 0 h 8"/>
                    <a:gd name="T4" fmla="*/ 0 w 68"/>
                    <a:gd name="T5" fmla="*/ 8 h 8"/>
                    <a:gd name="T6" fmla="*/ 23 w 68"/>
                    <a:gd name="T7" fmla="*/ 8 h 8"/>
                    <a:gd name="T8" fmla="*/ 29 w 68"/>
                    <a:gd name="T9" fmla="*/ 0 h 8"/>
                    <a:gd name="T10" fmla="*/ 68 w 68"/>
                    <a:gd name="T11" fmla="*/ 0 h 8"/>
                    <a:gd name="T12" fmla="*/ 44 w 68"/>
                    <a:gd name="T13" fmla="*/ 0 h 8"/>
                    <a:gd name="T14" fmla="*/ 39 w 68"/>
                    <a:gd name="T15" fmla="*/ 8 h 8"/>
                    <a:gd name="T16" fmla="*/ 62 w 68"/>
                    <a:gd name="T17" fmla="*/ 8 h 8"/>
                    <a:gd name="T18" fmla="*/ 68 w 68"/>
                    <a:gd name="T19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8" h="8">
                      <a:moveTo>
                        <a:pt x="29" y="0"/>
                      </a:moveTo>
                      <a:lnTo>
                        <a:pt x="6" y="0"/>
                      </a:lnTo>
                      <a:lnTo>
                        <a:pt x="0" y="8"/>
                      </a:lnTo>
                      <a:lnTo>
                        <a:pt x="23" y="8"/>
                      </a:lnTo>
                      <a:lnTo>
                        <a:pt x="29" y="0"/>
                      </a:lnTo>
                      <a:moveTo>
                        <a:pt x="68" y="0"/>
                      </a:moveTo>
                      <a:lnTo>
                        <a:pt x="44" y="0"/>
                      </a:lnTo>
                      <a:lnTo>
                        <a:pt x="39" y="8"/>
                      </a:lnTo>
                      <a:lnTo>
                        <a:pt x="62" y="8"/>
                      </a:lnTo>
                      <a:lnTo>
                        <a:pt x="68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66" name="Freeform 1153"/>
                <p:cNvSpPr>
                  <a:spLocks noEditPoints="1"/>
                </p:cNvSpPr>
                <p:nvPr/>
              </p:nvSpPr>
              <p:spPr bwMode="auto">
                <a:xfrm>
                  <a:off x="7150349" y="5000803"/>
                  <a:ext cx="101600" cy="4763"/>
                </a:xfrm>
                <a:custGeom>
                  <a:avLst/>
                  <a:gdLst>
                    <a:gd name="T0" fmla="*/ 25 w 64"/>
                    <a:gd name="T1" fmla="*/ 0 h 3"/>
                    <a:gd name="T2" fmla="*/ 2 w 64"/>
                    <a:gd name="T3" fmla="*/ 0 h 3"/>
                    <a:gd name="T4" fmla="*/ 0 w 64"/>
                    <a:gd name="T5" fmla="*/ 3 h 3"/>
                    <a:gd name="T6" fmla="*/ 23 w 64"/>
                    <a:gd name="T7" fmla="*/ 3 h 3"/>
                    <a:gd name="T8" fmla="*/ 25 w 64"/>
                    <a:gd name="T9" fmla="*/ 0 h 3"/>
                    <a:gd name="T10" fmla="*/ 64 w 64"/>
                    <a:gd name="T11" fmla="*/ 0 h 3"/>
                    <a:gd name="T12" fmla="*/ 41 w 64"/>
                    <a:gd name="T13" fmla="*/ 0 h 3"/>
                    <a:gd name="T14" fmla="*/ 39 w 64"/>
                    <a:gd name="T15" fmla="*/ 3 h 3"/>
                    <a:gd name="T16" fmla="*/ 62 w 64"/>
                    <a:gd name="T17" fmla="*/ 3 h 3"/>
                    <a:gd name="T18" fmla="*/ 64 w 64"/>
                    <a:gd name="T1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4" h="3">
                      <a:moveTo>
                        <a:pt x="25" y="0"/>
                      </a:moveTo>
                      <a:lnTo>
                        <a:pt x="2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5" y="0"/>
                      </a:lnTo>
                      <a:close/>
                      <a:moveTo>
                        <a:pt x="64" y="0"/>
                      </a:moveTo>
                      <a:lnTo>
                        <a:pt x="41" y="0"/>
                      </a:lnTo>
                      <a:lnTo>
                        <a:pt x="39" y="3"/>
                      </a:lnTo>
                      <a:lnTo>
                        <a:pt x="62" y="3"/>
                      </a:lnTo>
                      <a:lnTo>
                        <a:pt x="64" y="0"/>
                      </a:lnTo>
                      <a:close/>
                    </a:path>
                  </a:pathLst>
                </a:custGeom>
                <a:solidFill>
                  <a:srgbClr val="917C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67" name="Freeform 1154"/>
                <p:cNvSpPr>
                  <a:spLocks noEditPoints="1"/>
                </p:cNvSpPr>
                <p:nvPr/>
              </p:nvSpPr>
              <p:spPr bwMode="auto">
                <a:xfrm>
                  <a:off x="7150349" y="5000803"/>
                  <a:ext cx="101600" cy="4763"/>
                </a:xfrm>
                <a:custGeom>
                  <a:avLst/>
                  <a:gdLst>
                    <a:gd name="T0" fmla="*/ 25 w 64"/>
                    <a:gd name="T1" fmla="*/ 0 h 3"/>
                    <a:gd name="T2" fmla="*/ 2 w 64"/>
                    <a:gd name="T3" fmla="*/ 0 h 3"/>
                    <a:gd name="T4" fmla="*/ 0 w 64"/>
                    <a:gd name="T5" fmla="*/ 3 h 3"/>
                    <a:gd name="T6" fmla="*/ 23 w 64"/>
                    <a:gd name="T7" fmla="*/ 3 h 3"/>
                    <a:gd name="T8" fmla="*/ 25 w 64"/>
                    <a:gd name="T9" fmla="*/ 0 h 3"/>
                    <a:gd name="T10" fmla="*/ 64 w 64"/>
                    <a:gd name="T11" fmla="*/ 0 h 3"/>
                    <a:gd name="T12" fmla="*/ 41 w 64"/>
                    <a:gd name="T13" fmla="*/ 0 h 3"/>
                    <a:gd name="T14" fmla="*/ 39 w 64"/>
                    <a:gd name="T15" fmla="*/ 3 h 3"/>
                    <a:gd name="T16" fmla="*/ 62 w 64"/>
                    <a:gd name="T17" fmla="*/ 3 h 3"/>
                    <a:gd name="T18" fmla="*/ 64 w 64"/>
                    <a:gd name="T1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4" h="3">
                      <a:moveTo>
                        <a:pt x="25" y="0"/>
                      </a:moveTo>
                      <a:lnTo>
                        <a:pt x="2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5" y="0"/>
                      </a:lnTo>
                      <a:moveTo>
                        <a:pt x="64" y="0"/>
                      </a:moveTo>
                      <a:lnTo>
                        <a:pt x="41" y="0"/>
                      </a:lnTo>
                      <a:lnTo>
                        <a:pt x="39" y="3"/>
                      </a:lnTo>
                      <a:lnTo>
                        <a:pt x="62" y="3"/>
                      </a:lnTo>
                      <a:lnTo>
                        <a:pt x="64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68" name="Freeform 1155"/>
                <p:cNvSpPr>
                  <a:spLocks noEditPoints="1"/>
                </p:cNvSpPr>
                <p:nvPr/>
              </p:nvSpPr>
              <p:spPr bwMode="auto">
                <a:xfrm>
                  <a:off x="7086849" y="5094466"/>
                  <a:ext cx="107950" cy="11113"/>
                </a:xfrm>
                <a:custGeom>
                  <a:avLst/>
                  <a:gdLst>
                    <a:gd name="T0" fmla="*/ 29 w 68"/>
                    <a:gd name="T1" fmla="*/ 0 h 7"/>
                    <a:gd name="T2" fmla="*/ 6 w 68"/>
                    <a:gd name="T3" fmla="*/ 0 h 7"/>
                    <a:gd name="T4" fmla="*/ 0 w 68"/>
                    <a:gd name="T5" fmla="*/ 7 h 7"/>
                    <a:gd name="T6" fmla="*/ 23 w 68"/>
                    <a:gd name="T7" fmla="*/ 7 h 7"/>
                    <a:gd name="T8" fmla="*/ 29 w 68"/>
                    <a:gd name="T9" fmla="*/ 0 h 7"/>
                    <a:gd name="T10" fmla="*/ 68 w 68"/>
                    <a:gd name="T11" fmla="*/ 0 h 7"/>
                    <a:gd name="T12" fmla="*/ 44 w 68"/>
                    <a:gd name="T13" fmla="*/ 0 h 7"/>
                    <a:gd name="T14" fmla="*/ 39 w 68"/>
                    <a:gd name="T15" fmla="*/ 7 h 7"/>
                    <a:gd name="T16" fmla="*/ 62 w 68"/>
                    <a:gd name="T17" fmla="*/ 7 h 7"/>
                    <a:gd name="T18" fmla="*/ 68 w 68"/>
                    <a:gd name="T19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8" h="7">
                      <a:moveTo>
                        <a:pt x="29" y="0"/>
                      </a:moveTo>
                      <a:lnTo>
                        <a:pt x="6" y="0"/>
                      </a:lnTo>
                      <a:lnTo>
                        <a:pt x="0" y="7"/>
                      </a:lnTo>
                      <a:lnTo>
                        <a:pt x="23" y="7"/>
                      </a:lnTo>
                      <a:lnTo>
                        <a:pt x="29" y="0"/>
                      </a:lnTo>
                      <a:close/>
                      <a:moveTo>
                        <a:pt x="68" y="0"/>
                      </a:moveTo>
                      <a:lnTo>
                        <a:pt x="44" y="0"/>
                      </a:lnTo>
                      <a:lnTo>
                        <a:pt x="39" y="7"/>
                      </a:lnTo>
                      <a:lnTo>
                        <a:pt x="62" y="7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69" name="Freeform 1156"/>
                <p:cNvSpPr>
                  <a:spLocks noEditPoints="1"/>
                </p:cNvSpPr>
                <p:nvPr/>
              </p:nvSpPr>
              <p:spPr bwMode="auto">
                <a:xfrm>
                  <a:off x="7086849" y="5094466"/>
                  <a:ext cx="107950" cy="11113"/>
                </a:xfrm>
                <a:custGeom>
                  <a:avLst/>
                  <a:gdLst>
                    <a:gd name="T0" fmla="*/ 29 w 68"/>
                    <a:gd name="T1" fmla="*/ 0 h 7"/>
                    <a:gd name="T2" fmla="*/ 6 w 68"/>
                    <a:gd name="T3" fmla="*/ 0 h 7"/>
                    <a:gd name="T4" fmla="*/ 0 w 68"/>
                    <a:gd name="T5" fmla="*/ 7 h 7"/>
                    <a:gd name="T6" fmla="*/ 23 w 68"/>
                    <a:gd name="T7" fmla="*/ 7 h 7"/>
                    <a:gd name="T8" fmla="*/ 29 w 68"/>
                    <a:gd name="T9" fmla="*/ 0 h 7"/>
                    <a:gd name="T10" fmla="*/ 68 w 68"/>
                    <a:gd name="T11" fmla="*/ 0 h 7"/>
                    <a:gd name="T12" fmla="*/ 44 w 68"/>
                    <a:gd name="T13" fmla="*/ 0 h 7"/>
                    <a:gd name="T14" fmla="*/ 39 w 68"/>
                    <a:gd name="T15" fmla="*/ 7 h 7"/>
                    <a:gd name="T16" fmla="*/ 62 w 68"/>
                    <a:gd name="T17" fmla="*/ 7 h 7"/>
                    <a:gd name="T18" fmla="*/ 68 w 68"/>
                    <a:gd name="T19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8" h="7">
                      <a:moveTo>
                        <a:pt x="29" y="0"/>
                      </a:moveTo>
                      <a:lnTo>
                        <a:pt x="6" y="0"/>
                      </a:lnTo>
                      <a:lnTo>
                        <a:pt x="0" y="7"/>
                      </a:lnTo>
                      <a:lnTo>
                        <a:pt x="23" y="7"/>
                      </a:lnTo>
                      <a:lnTo>
                        <a:pt x="29" y="0"/>
                      </a:lnTo>
                      <a:moveTo>
                        <a:pt x="68" y="0"/>
                      </a:moveTo>
                      <a:lnTo>
                        <a:pt x="44" y="0"/>
                      </a:lnTo>
                      <a:lnTo>
                        <a:pt x="39" y="7"/>
                      </a:lnTo>
                      <a:lnTo>
                        <a:pt x="62" y="7"/>
                      </a:lnTo>
                      <a:lnTo>
                        <a:pt x="68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70" name="Freeform 1157"/>
                <p:cNvSpPr>
                  <a:spLocks noEditPoints="1"/>
                </p:cNvSpPr>
                <p:nvPr/>
              </p:nvSpPr>
              <p:spPr bwMode="auto">
                <a:xfrm>
                  <a:off x="7096374" y="5089703"/>
                  <a:ext cx="100013" cy="4763"/>
                </a:xfrm>
                <a:custGeom>
                  <a:avLst/>
                  <a:gdLst>
                    <a:gd name="T0" fmla="*/ 24 w 63"/>
                    <a:gd name="T1" fmla="*/ 0 h 3"/>
                    <a:gd name="T2" fmla="*/ 1 w 63"/>
                    <a:gd name="T3" fmla="*/ 0 h 3"/>
                    <a:gd name="T4" fmla="*/ 0 w 63"/>
                    <a:gd name="T5" fmla="*/ 3 h 3"/>
                    <a:gd name="T6" fmla="*/ 23 w 63"/>
                    <a:gd name="T7" fmla="*/ 3 h 3"/>
                    <a:gd name="T8" fmla="*/ 24 w 63"/>
                    <a:gd name="T9" fmla="*/ 0 h 3"/>
                    <a:gd name="T10" fmla="*/ 63 w 63"/>
                    <a:gd name="T11" fmla="*/ 0 h 3"/>
                    <a:gd name="T12" fmla="*/ 39 w 63"/>
                    <a:gd name="T13" fmla="*/ 0 h 3"/>
                    <a:gd name="T14" fmla="*/ 38 w 63"/>
                    <a:gd name="T15" fmla="*/ 3 h 3"/>
                    <a:gd name="T16" fmla="*/ 62 w 63"/>
                    <a:gd name="T17" fmla="*/ 3 h 3"/>
                    <a:gd name="T18" fmla="*/ 63 w 63"/>
                    <a:gd name="T1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3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4" y="0"/>
                      </a:lnTo>
                      <a:close/>
                      <a:moveTo>
                        <a:pt x="63" y="0"/>
                      </a:moveTo>
                      <a:lnTo>
                        <a:pt x="39" y="0"/>
                      </a:lnTo>
                      <a:lnTo>
                        <a:pt x="38" y="3"/>
                      </a:lnTo>
                      <a:lnTo>
                        <a:pt x="62" y="3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solidFill>
                  <a:srgbClr val="C9C3B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71" name="Freeform 1158"/>
                <p:cNvSpPr>
                  <a:spLocks noEditPoints="1"/>
                </p:cNvSpPr>
                <p:nvPr/>
              </p:nvSpPr>
              <p:spPr bwMode="auto">
                <a:xfrm>
                  <a:off x="7096374" y="5089703"/>
                  <a:ext cx="100013" cy="4763"/>
                </a:xfrm>
                <a:custGeom>
                  <a:avLst/>
                  <a:gdLst>
                    <a:gd name="T0" fmla="*/ 24 w 63"/>
                    <a:gd name="T1" fmla="*/ 0 h 3"/>
                    <a:gd name="T2" fmla="*/ 1 w 63"/>
                    <a:gd name="T3" fmla="*/ 0 h 3"/>
                    <a:gd name="T4" fmla="*/ 0 w 63"/>
                    <a:gd name="T5" fmla="*/ 3 h 3"/>
                    <a:gd name="T6" fmla="*/ 23 w 63"/>
                    <a:gd name="T7" fmla="*/ 3 h 3"/>
                    <a:gd name="T8" fmla="*/ 24 w 63"/>
                    <a:gd name="T9" fmla="*/ 0 h 3"/>
                    <a:gd name="T10" fmla="*/ 63 w 63"/>
                    <a:gd name="T11" fmla="*/ 0 h 3"/>
                    <a:gd name="T12" fmla="*/ 39 w 63"/>
                    <a:gd name="T13" fmla="*/ 0 h 3"/>
                    <a:gd name="T14" fmla="*/ 38 w 63"/>
                    <a:gd name="T15" fmla="*/ 3 h 3"/>
                    <a:gd name="T16" fmla="*/ 62 w 63"/>
                    <a:gd name="T17" fmla="*/ 3 h 3"/>
                    <a:gd name="T18" fmla="*/ 63 w 63"/>
                    <a:gd name="T1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3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4" y="0"/>
                      </a:lnTo>
                      <a:moveTo>
                        <a:pt x="63" y="0"/>
                      </a:moveTo>
                      <a:lnTo>
                        <a:pt x="39" y="0"/>
                      </a:lnTo>
                      <a:lnTo>
                        <a:pt x="38" y="3"/>
                      </a:lnTo>
                      <a:lnTo>
                        <a:pt x="62" y="3"/>
                      </a:lnTo>
                      <a:lnTo>
                        <a:pt x="63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72" name="Freeform 1159"/>
                <p:cNvSpPr>
                  <a:spLocks noEditPoints="1"/>
                </p:cNvSpPr>
                <p:nvPr/>
              </p:nvSpPr>
              <p:spPr bwMode="auto">
                <a:xfrm>
                  <a:off x="7085262" y="5105578"/>
                  <a:ext cx="100013" cy="1588"/>
                </a:xfrm>
                <a:custGeom>
                  <a:avLst/>
                  <a:gdLst>
                    <a:gd name="T0" fmla="*/ 24 w 63"/>
                    <a:gd name="T1" fmla="*/ 0 h 1"/>
                    <a:gd name="T2" fmla="*/ 1 w 63"/>
                    <a:gd name="T3" fmla="*/ 0 h 1"/>
                    <a:gd name="T4" fmla="*/ 0 w 63"/>
                    <a:gd name="T5" fmla="*/ 1 h 1"/>
                    <a:gd name="T6" fmla="*/ 24 w 63"/>
                    <a:gd name="T7" fmla="*/ 1 h 1"/>
                    <a:gd name="T8" fmla="*/ 24 w 63"/>
                    <a:gd name="T9" fmla="*/ 0 h 1"/>
                    <a:gd name="T10" fmla="*/ 63 w 63"/>
                    <a:gd name="T11" fmla="*/ 0 h 1"/>
                    <a:gd name="T12" fmla="*/ 40 w 63"/>
                    <a:gd name="T13" fmla="*/ 0 h 1"/>
                    <a:gd name="T14" fmla="*/ 40 w 63"/>
                    <a:gd name="T15" fmla="*/ 1 h 1"/>
                    <a:gd name="T16" fmla="*/ 63 w 63"/>
                    <a:gd name="T17" fmla="*/ 1 h 1"/>
                    <a:gd name="T18" fmla="*/ 63 w 63"/>
                    <a:gd name="T1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1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24" y="1"/>
                      </a:lnTo>
                      <a:lnTo>
                        <a:pt x="24" y="0"/>
                      </a:lnTo>
                      <a:close/>
                      <a:moveTo>
                        <a:pt x="63" y="0"/>
                      </a:moveTo>
                      <a:lnTo>
                        <a:pt x="40" y="0"/>
                      </a:lnTo>
                      <a:lnTo>
                        <a:pt x="40" y="1"/>
                      </a:lnTo>
                      <a:lnTo>
                        <a:pt x="63" y="1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solidFill>
                  <a:srgbClr val="877A5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73" name="Freeform 1160"/>
                <p:cNvSpPr>
                  <a:spLocks noEditPoints="1"/>
                </p:cNvSpPr>
                <p:nvPr/>
              </p:nvSpPr>
              <p:spPr bwMode="auto">
                <a:xfrm>
                  <a:off x="7085262" y="5105578"/>
                  <a:ext cx="100013" cy="1588"/>
                </a:xfrm>
                <a:custGeom>
                  <a:avLst/>
                  <a:gdLst>
                    <a:gd name="T0" fmla="*/ 24 w 63"/>
                    <a:gd name="T1" fmla="*/ 0 h 1"/>
                    <a:gd name="T2" fmla="*/ 1 w 63"/>
                    <a:gd name="T3" fmla="*/ 0 h 1"/>
                    <a:gd name="T4" fmla="*/ 0 w 63"/>
                    <a:gd name="T5" fmla="*/ 1 h 1"/>
                    <a:gd name="T6" fmla="*/ 24 w 63"/>
                    <a:gd name="T7" fmla="*/ 1 h 1"/>
                    <a:gd name="T8" fmla="*/ 24 w 63"/>
                    <a:gd name="T9" fmla="*/ 0 h 1"/>
                    <a:gd name="T10" fmla="*/ 63 w 63"/>
                    <a:gd name="T11" fmla="*/ 0 h 1"/>
                    <a:gd name="T12" fmla="*/ 40 w 63"/>
                    <a:gd name="T13" fmla="*/ 0 h 1"/>
                    <a:gd name="T14" fmla="*/ 40 w 63"/>
                    <a:gd name="T15" fmla="*/ 1 h 1"/>
                    <a:gd name="T16" fmla="*/ 63 w 63"/>
                    <a:gd name="T17" fmla="*/ 1 h 1"/>
                    <a:gd name="T18" fmla="*/ 63 w 63"/>
                    <a:gd name="T1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1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24" y="1"/>
                      </a:lnTo>
                      <a:lnTo>
                        <a:pt x="24" y="0"/>
                      </a:lnTo>
                      <a:moveTo>
                        <a:pt x="63" y="0"/>
                      </a:moveTo>
                      <a:lnTo>
                        <a:pt x="40" y="0"/>
                      </a:lnTo>
                      <a:lnTo>
                        <a:pt x="40" y="1"/>
                      </a:lnTo>
                      <a:lnTo>
                        <a:pt x="63" y="1"/>
                      </a:lnTo>
                      <a:lnTo>
                        <a:pt x="63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74" name="Freeform 1161"/>
                <p:cNvSpPr/>
                <p:nvPr/>
              </p:nvSpPr>
              <p:spPr bwMode="auto">
                <a:xfrm>
                  <a:off x="6964612" y="4973816"/>
                  <a:ext cx="101600" cy="136525"/>
                </a:xfrm>
                <a:custGeom>
                  <a:avLst/>
                  <a:gdLst>
                    <a:gd name="T0" fmla="*/ 53 w 58"/>
                    <a:gd name="T1" fmla="*/ 44 h 77"/>
                    <a:gd name="T2" fmla="*/ 43 w 58"/>
                    <a:gd name="T3" fmla="*/ 36 h 77"/>
                    <a:gd name="T4" fmla="*/ 35 w 58"/>
                    <a:gd name="T5" fmla="*/ 31 h 77"/>
                    <a:gd name="T6" fmla="*/ 29 w 58"/>
                    <a:gd name="T7" fmla="*/ 27 h 77"/>
                    <a:gd name="T8" fmla="*/ 23 w 58"/>
                    <a:gd name="T9" fmla="*/ 19 h 77"/>
                    <a:gd name="T10" fmla="*/ 25 w 58"/>
                    <a:gd name="T11" fmla="*/ 16 h 77"/>
                    <a:gd name="T12" fmla="*/ 29 w 58"/>
                    <a:gd name="T13" fmla="*/ 14 h 77"/>
                    <a:gd name="T14" fmla="*/ 34 w 58"/>
                    <a:gd name="T15" fmla="*/ 16 h 77"/>
                    <a:gd name="T16" fmla="*/ 37 w 58"/>
                    <a:gd name="T17" fmla="*/ 21 h 77"/>
                    <a:gd name="T18" fmla="*/ 37 w 58"/>
                    <a:gd name="T19" fmla="*/ 23 h 77"/>
                    <a:gd name="T20" fmla="*/ 58 w 58"/>
                    <a:gd name="T21" fmla="*/ 21 h 77"/>
                    <a:gd name="T22" fmla="*/ 57 w 58"/>
                    <a:gd name="T23" fmla="*/ 18 h 77"/>
                    <a:gd name="T24" fmla="*/ 53 w 58"/>
                    <a:gd name="T25" fmla="*/ 9 h 77"/>
                    <a:gd name="T26" fmla="*/ 45 w 58"/>
                    <a:gd name="T27" fmla="*/ 2 h 77"/>
                    <a:gd name="T28" fmla="*/ 29 w 58"/>
                    <a:gd name="T29" fmla="*/ 0 h 77"/>
                    <a:gd name="T30" fmla="*/ 13 w 58"/>
                    <a:gd name="T31" fmla="*/ 3 h 77"/>
                    <a:gd name="T32" fmla="*/ 2 w 58"/>
                    <a:gd name="T33" fmla="*/ 20 h 77"/>
                    <a:gd name="T34" fmla="*/ 6 w 58"/>
                    <a:gd name="T35" fmla="*/ 31 h 77"/>
                    <a:gd name="T36" fmla="*/ 18 w 58"/>
                    <a:gd name="T37" fmla="*/ 41 h 77"/>
                    <a:gd name="T38" fmla="*/ 32 w 58"/>
                    <a:gd name="T39" fmla="*/ 50 h 77"/>
                    <a:gd name="T40" fmla="*/ 32 w 58"/>
                    <a:gd name="T41" fmla="*/ 50 h 77"/>
                    <a:gd name="T42" fmla="*/ 37 w 58"/>
                    <a:gd name="T43" fmla="*/ 56 h 77"/>
                    <a:gd name="T44" fmla="*/ 36 w 58"/>
                    <a:gd name="T45" fmla="*/ 59 h 77"/>
                    <a:gd name="T46" fmla="*/ 29 w 58"/>
                    <a:gd name="T47" fmla="*/ 62 h 77"/>
                    <a:gd name="T48" fmla="*/ 29 w 58"/>
                    <a:gd name="T49" fmla="*/ 62 h 77"/>
                    <a:gd name="T50" fmla="*/ 24 w 58"/>
                    <a:gd name="T51" fmla="*/ 60 h 77"/>
                    <a:gd name="T52" fmla="*/ 20 w 58"/>
                    <a:gd name="T53" fmla="*/ 53 h 77"/>
                    <a:gd name="T54" fmla="*/ 20 w 58"/>
                    <a:gd name="T55" fmla="*/ 51 h 77"/>
                    <a:gd name="T56" fmla="*/ 0 w 58"/>
                    <a:gd name="T57" fmla="*/ 52 h 77"/>
                    <a:gd name="T58" fmla="*/ 0 w 58"/>
                    <a:gd name="T59" fmla="*/ 54 h 77"/>
                    <a:gd name="T60" fmla="*/ 4 w 58"/>
                    <a:gd name="T61" fmla="*/ 66 h 77"/>
                    <a:gd name="T62" fmla="*/ 13 w 58"/>
                    <a:gd name="T63" fmla="*/ 73 h 77"/>
                    <a:gd name="T64" fmla="*/ 30 w 58"/>
                    <a:gd name="T65" fmla="*/ 77 h 77"/>
                    <a:gd name="T66" fmla="*/ 39 w 58"/>
                    <a:gd name="T67" fmla="*/ 76 h 77"/>
                    <a:gd name="T68" fmla="*/ 52 w 58"/>
                    <a:gd name="T69" fmla="*/ 70 h 77"/>
                    <a:gd name="T70" fmla="*/ 58 w 58"/>
                    <a:gd name="T71" fmla="*/ 56 h 77"/>
                    <a:gd name="T72" fmla="*/ 55 w 58"/>
                    <a:gd name="T73" fmla="*/ 48 h 77"/>
                    <a:gd name="T74" fmla="*/ 53 w 58"/>
                    <a:gd name="T75" fmla="*/ 44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58" h="77">
                      <a:moveTo>
                        <a:pt x="53" y="44"/>
                      </a:moveTo>
                      <a:cubicBezTo>
                        <a:pt x="50" y="41"/>
                        <a:pt x="47" y="39"/>
                        <a:pt x="43" y="36"/>
                      </a:cubicBezTo>
                      <a:cubicBezTo>
                        <a:pt x="42" y="35"/>
                        <a:pt x="39" y="33"/>
                        <a:pt x="35" y="31"/>
                      </a:cubicBezTo>
                      <a:cubicBezTo>
                        <a:pt x="32" y="30"/>
                        <a:pt x="30" y="28"/>
                        <a:pt x="29" y="27"/>
                      </a:cubicBezTo>
                      <a:cubicBezTo>
                        <a:pt x="25" y="24"/>
                        <a:pt x="23" y="22"/>
                        <a:pt x="23" y="19"/>
                      </a:cubicBezTo>
                      <a:cubicBezTo>
                        <a:pt x="23" y="18"/>
                        <a:pt x="24" y="17"/>
                        <a:pt x="25" y="16"/>
                      </a:cubicBezTo>
                      <a:cubicBezTo>
                        <a:pt x="26" y="15"/>
                        <a:pt x="27" y="14"/>
                        <a:pt x="29" y="14"/>
                      </a:cubicBezTo>
                      <a:cubicBezTo>
                        <a:pt x="31" y="14"/>
                        <a:pt x="33" y="15"/>
                        <a:pt x="34" y="16"/>
                      </a:cubicBezTo>
                      <a:cubicBezTo>
                        <a:pt x="36" y="17"/>
                        <a:pt x="37" y="18"/>
                        <a:pt x="37" y="21"/>
                      </a:cubicBezTo>
                      <a:cubicBezTo>
                        <a:pt x="37" y="23"/>
                        <a:pt x="37" y="23"/>
                        <a:pt x="37" y="23"/>
                      </a:cubicBezTo>
                      <a:cubicBezTo>
                        <a:pt x="58" y="21"/>
                        <a:pt x="58" y="21"/>
                        <a:pt x="58" y="21"/>
                      </a:cubicBezTo>
                      <a:cubicBezTo>
                        <a:pt x="57" y="18"/>
                        <a:pt x="57" y="18"/>
                        <a:pt x="57" y="18"/>
                      </a:cubicBezTo>
                      <a:cubicBezTo>
                        <a:pt x="57" y="14"/>
                        <a:pt x="56" y="11"/>
                        <a:pt x="53" y="9"/>
                      </a:cubicBezTo>
                      <a:cubicBezTo>
                        <a:pt x="51" y="6"/>
                        <a:pt x="48" y="4"/>
                        <a:pt x="45" y="2"/>
                      </a:cubicBezTo>
                      <a:cubicBezTo>
                        <a:pt x="40" y="1"/>
                        <a:pt x="35" y="0"/>
                        <a:pt x="29" y="0"/>
                      </a:cubicBezTo>
                      <a:cubicBezTo>
                        <a:pt x="23" y="0"/>
                        <a:pt x="17" y="1"/>
                        <a:pt x="13" y="3"/>
                      </a:cubicBezTo>
                      <a:cubicBezTo>
                        <a:pt x="5" y="7"/>
                        <a:pt x="2" y="12"/>
                        <a:pt x="2" y="20"/>
                      </a:cubicBezTo>
                      <a:cubicBezTo>
                        <a:pt x="2" y="24"/>
                        <a:pt x="3" y="28"/>
                        <a:pt x="6" y="31"/>
                      </a:cubicBezTo>
                      <a:cubicBezTo>
                        <a:pt x="8" y="34"/>
                        <a:pt x="12" y="37"/>
                        <a:pt x="18" y="41"/>
                      </a:cubicBezTo>
                      <a:cubicBezTo>
                        <a:pt x="32" y="50"/>
                        <a:pt x="32" y="50"/>
                        <a:pt x="32" y="50"/>
                      </a:cubicBezTo>
                      <a:cubicBezTo>
                        <a:pt x="32" y="50"/>
                        <a:pt x="32" y="50"/>
                        <a:pt x="32" y="50"/>
                      </a:cubicBezTo>
                      <a:cubicBezTo>
                        <a:pt x="34" y="51"/>
                        <a:pt x="37" y="54"/>
                        <a:pt x="37" y="56"/>
                      </a:cubicBezTo>
                      <a:cubicBezTo>
                        <a:pt x="37" y="57"/>
                        <a:pt x="36" y="58"/>
                        <a:pt x="36" y="59"/>
                      </a:cubicBezTo>
                      <a:cubicBezTo>
                        <a:pt x="34" y="61"/>
                        <a:pt x="32" y="62"/>
                        <a:pt x="29" y="62"/>
                      </a:cubicBezTo>
                      <a:cubicBezTo>
                        <a:pt x="29" y="62"/>
                        <a:pt x="29" y="62"/>
                        <a:pt x="29" y="62"/>
                      </a:cubicBezTo>
                      <a:cubicBezTo>
                        <a:pt x="27" y="62"/>
                        <a:pt x="26" y="61"/>
                        <a:pt x="24" y="60"/>
                      </a:cubicBezTo>
                      <a:cubicBezTo>
                        <a:pt x="22" y="59"/>
                        <a:pt x="21" y="56"/>
                        <a:pt x="20" y="53"/>
                      </a:cubicBezTo>
                      <a:cubicBezTo>
                        <a:pt x="20" y="51"/>
                        <a:pt x="20" y="51"/>
                        <a:pt x="20" y="51"/>
                      </a:cubicBezTo>
                      <a:cubicBezTo>
                        <a:pt x="0" y="52"/>
                        <a:pt x="0" y="52"/>
                        <a:pt x="0" y="52"/>
                      </a:cubicBezTo>
                      <a:cubicBezTo>
                        <a:pt x="0" y="54"/>
                        <a:pt x="0" y="54"/>
                        <a:pt x="0" y="54"/>
                      </a:cubicBezTo>
                      <a:cubicBezTo>
                        <a:pt x="0" y="59"/>
                        <a:pt x="2" y="62"/>
                        <a:pt x="4" y="66"/>
                      </a:cubicBezTo>
                      <a:cubicBezTo>
                        <a:pt x="6" y="69"/>
                        <a:pt x="9" y="71"/>
                        <a:pt x="13" y="73"/>
                      </a:cubicBezTo>
                      <a:cubicBezTo>
                        <a:pt x="18" y="75"/>
                        <a:pt x="23" y="77"/>
                        <a:pt x="30" y="77"/>
                      </a:cubicBezTo>
                      <a:cubicBezTo>
                        <a:pt x="33" y="77"/>
                        <a:pt x="37" y="76"/>
                        <a:pt x="39" y="76"/>
                      </a:cubicBezTo>
                      <a:cubicBezTo>
                        <a:pt x="45" y="75"/>
                        <a:pt x="49" y="73"/>
                        <a:pt x="52" y="70"/>
                      </a:cubicBezTo>
                      <a:cubicBezTo>
                        <a:pt x="56" y="66"/>
                        <a:pt x="58" y="61"/>
                        <a:pt x="58" y="56"/>
                      </a:cubicBezTo>
                      <a:cubicBezTo>
                        <a:pt x="58" y="53"/>
                        <a:pt x="57" y="51"/>
                        <a:pt x="55" y="48"/>
                      </a:cubicBezTo>
                      <a:cubicBezTo>
                        <a:pt x="55" y="46"/>
                        <a:pt x="54" y="45"/>
                        <a:pt x="53" y="44"/>
                      </a:cubicBezTo>
                      <a:close/>
                    </a:path>
                  </a:pathLst>
                </a:custGeom>
                <a:solidFill>
                  <a:srgbClr val="BD250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75" name="Freeform 1162"/>
                <p:cNvSpPr/>
                <p:nvPr/>
              </p:nvSpPr>
              <p:spPr bwMode="auto">
                <a:xfrm>
                  <a:off x="7080499" y="4976991"/>
                  <a:ext cx="100013" cy="130175"/>
                </a:xfrm>
                <a:custGeom>
                  <a:avLst/>
                  <a:gdLst>
                    <a:gd name="T0" fmla="*/ 39 w 63"/>
                    <a:gd name="T1" fmla="*/ 32 h 82"/>
                    <a:gd name="T2" fmla="*/ 24 w 63"/>
                    <a:gd name="T3" fmla="*/ 32 h 82"/>
                    <a:gd name="T4" fmla="*/ 24 w 63"/>
                    <a:gd name="T5" fmla="*/ 0 h 82"/>
                    <a:gd name="T6" fmla="*/ 0 w 63"/>
                    <a:gd name="T7" fmla="*/ 0 h 82"/>
                    <a:gd name="T8" fmla="*/ 0 w 63"/>
                    <a:gd name="T9" fmla="*/ 82 h 82"/>
                    <a:gd name="T10" fmla="*/ 24 w 63"/>
                    <a:gd name="T11" fmla="*/ 82 h 82"/>
                    <a:gd name="T12" fmla="*/ 24 w 63"/>
                    <a:gd name="T13" fmla="*/ 49 h 82"/>
                    <a:gd name="T14" fmla="*/ 39 w 63"/>
                    <a:gd name="T15" fmla="*/ 49 h 82"/>
                    <a:gd name="T16" fmla="*/ 39 w 63"/>
                    <a:gd name="T17" fmla="*/ 82 h 82"/>
                    <a:gd name="T18" fmla="*/ 63 w 63"/>
                    <a:gd name="T19" fmla="*/ 82 h 82"/>
                    <a:gd name="T20" fmla="*/ 63 w 63"/>
                    <a:gd name="T21" fmla="*/ 0 h 82"/>
                    <a:gd name="T22" fmla="*/ 39 w 63"/>
                    <a:gd name="T23" fmla="*/ 0 h 82"/>
                    <a:gd name="T24" fmla="*/ 39 w 63"/>
                    <a:gd name="T25" fmla="*/ 32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63" h="82">
                      <a:moveTo>
                        <a:pt x="39" y="32"/>
                      </a:moveTo>
                      <a:lnTo>
                        <a:pt x="24" y="32"/>
                      </a:lnTo>
                      <a:lnTo>
                        <a:pt x="24" y="0"/>
                      </a:lnTo>
                      <a:lnTo>
                        <a:pt x="0" y="0"/>
                      </a:lnTo>
                      <a:lnTo>
                        <a:pt x="0" y="82"/>
                      </a:lnTo>
                      <a:lnTo>
                        <a:pt x="24" y="82"/>
                      </a:lnTo>
                      <a:lnTo>
                        <a:pt x="24" y="49"/>
                      </a:lnTo>
                      <a:lnTo>
                        <a:pt x="39" y="49"/>
                      </a:lnTo>
                      <a:lnTo>
                        <a:pt x="39" y="82"/>
                      </a:lnTo>
                      <a:lnTo>
                        <a:pt x="63" y="82"/>
                      </a:lnTo>
                      <a:lnTo>
                        <a:pt x="63" y="0"/>
                      </a:lnTo>
                      <a:lnTo>
                        <a:pt x="39" y="0"/>
                      </a:lnTo>
                      <a:lnTo>
                        <a:pt x="39" y="32"/>
                      </a:lnTo>
                      <a:close/>
                    </a:path>
                  </a:pathLst>
                </a:custGeom>
                <a:solidFill>
                  <a:srgbClr val="BD250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76" name="Freeform 1163"/>
                <p:cNvSpPr>
                  <a:spLocks noEditPoints="1"/>
                </p:cNvSpPr>
                <p:nvPr/>
              </p:nvSpPr>
              <p:spPr bwMode="auto">
                <a:xfrm>
                  <a:off x="7196387" y="4973816"/>
                  <a:ext cx="98425" cy="136525"/>
                </a:xfrm>
                <a:custGeom>
                  <a:avLst/>
                  <a:gdLst>
                    <a:gd name="T0" fmla="*/ 48 w 56"/>
                    <a:gd name="T1" fmla="*/ 5 h 77"/>
                    <a:gd name="T2" fmla="*/ 28 w 56"/>
                    <a:gd name="T3" fmla="*/ 0 h 77"/>
                    <a:gd name="T4" fmla="*/ 9 w 56"/>
                    <a:gd name="T5" fmla="*/ 5 h 77"/>
                    <a:gd name="T6" fmla="*/ 0 w 56"/>
                    <a:gd name="T7" fmla="*/ 19 h 77"/>
                    <a:gd name="T8" fmla="*/ 0 w 56"/>
                    <a:gd name="T9" fmla="*/ 57 h 77"/>
                    <a:gd name="T10" fmla="*/ 9 w 56"/>
                    <a:gd name="T11" fmla="*/ 71 h 77"/>
                    <a:gd name="T12" fmla="*/ 28 w 56"/>
                    <a:gd name="T13" fmla="*/ 77 h 77"/>
                    <a:gd name="T14" fmla="*/ 48 w 56"/>
                    <a:gd name="T15" fmla="*/ 71 h 77"/>
                    <a:gd name="T16" fmla="*/ 56 w 56"/>
                    <a:gd name="T17" fmla="*/ 57 h 77"/>
                    <a:gd name="T18" fmla="*/ 56 w 56"/>
                    <a:gd name="T19" fmla="*/ 19 h 77"/>
                    <a:gd name="T20" fmla="*/ 48 w 56"/>
                    <a:gd name="T21" fmla="*/ 5 h 77"/>
                    <a:gd name="T22" fmla="*/ 21 w 56"/>
                    <a:gd name="T23" fmla="*/ 19 h 77"/>
                    <a:gd name="T24" fmla="*/ 23 w 56"/>
                    <a:gd name="T25" fmla="*/ 17 h 77"/>
                    <a:gd name="T26" fmla="*/ 28 w 56"/>
                    <a:gd name="T27" fmla="*/ 15 h 77"/>
                    <a:gd name="T28" fmla="*/ 33 w 56"/>
                    <a:gd name="T29" fmla="*/ 17 h 77"/>
                    <a:gd name="T30" fmla="*/ 34 w 56"/>
                    <a:gd name="T31" fmla="*/ 19 h 77"/>
                    <a:gd name="T32" fmla="*/ 34 w 56"/>
                    <a:gd name="T33" fmla="*/ 57 h 77"/>
                    <a:gd name="T34" fmla="*/ 33 w 56"/>
                    <a:gd name="T35" fmla="*/ 59 h 77"/>
                    <a:gd name="T36" fmla="*/ 28 w 56"/>
                    <a:gd name="T37" fmla="*/ 60 h 77"/>
                    <a:gd name="T38" fmla="*/ 23 w 56"/>
                    <a:gd name="T39" fmla="*/ 59 h 77"/>
                    <a:gd name="T40" fmla="*/ 21 w 56"/>
                    <a:gd name="T41" fmla="*/ 57 h 77"/>
                    <a:gd name="T42" fmla="*/ 21 w 56"/>
                    <a:gd name="T43" fmla="*/ 19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56" h="77">
                      <a:moveTo>
                        <a:pt x="48" y="5"/>
                      </a:moveTo>
                      <a:cubicBezTo>
                        <a:pt x="42" y="1"/>
                        <a:pt x="36" y="0"/>
                        <a:pt x="28" y="0"/>
                      </a:cubicBezTo>
                      <a:cubicBezTo>
                        <a:pt x="21" y="0"/>
                        <a:pt x="14" y="1"/>
                        <a:pt x="9" y="5"/>
                      </a:cubicBezTo>
                      <a:cubicBezTo>
                        <a:pt x="3" y="9"/>
                        <a:pt x="0" y="13"/>
                        <a:pt x="0" y="19"/>
                      </a:cubicBezTo>
                      <a:cubicBezTo>
                        <a:pt x="0" y="57"/>
                        <a:pt x="0" y="57"/>
                        <a:pt x="0" y="57"/>
                      </a:cubicBezTo>
                      <a:cubicBezTo>
                        <a:pt x="0" y="63"/>
                        <a:pt x="3" y="67"/>
                        <a:pt x="9" y="71"/>
                      </a:cubicBezTo>
                      <a:cubicBezTo>
                        <a:pt x="14" y="75"/>
                        <a:pt x="21" y="77"/>
                        <a:pt x="28" y="77"/>
                      </a:cubicBezTo>
                      <a:cubicBezTo>
                        <a:pt x="36" y="77"/>
                        <a:pt x="42" y="75"/>
                        <a:pt x="48" y="71"/>
                      </a:cubicBezTo>
                      <a:cubicBezTo>
                        <a:pt x="53" y="67"/>
                        <a:pt x="56" y="63"/>
                        <a:pt x="56" y="57"/>
                      </a:cubicBezTo>
                      <a:cubicBezTo>
                        <a:pt x="56" y="19"/>
                        <a:pt x="56" y="19"/>
                        <a:pt x="56" y="19"/>
                      </a:cubicBezTo>
                      <a:cubicBezTo>
                        <a:pt x="56" y="13"/>
                        <a:pt x="53" y="9"/>
                        <a:pt x="48" y="5"/>
                      </a:cubicBezTo>
                      <a:close/>
                      <a:moveTo>
                        <a:pt x="21" y="19"/>
                      </a:moveTo>
                      <a:cubicBezTo>
                        <a:pt x="21" y="18"/>
                        <a:pt x="21" y="18"/>
                        <a:pt x="23" y="17"/>
                      </a:cubicBezTo>
                      <a:cubicBezTo>
                        <a:pt x="24" y="16"/>
                        <a:pt x="26" y="15"/>
                        <a:pt x="28" y="15"/>
                      </a:cubicBezTo>
                      <a:cubicBezTo>
                        <a:pt x="30" y="15"/>
                        <a:pt x="31" y="16"/>
                        <a:pt x="33" y="17"/>
                      </a:cubicBezTo>
                      <a:cubicBezTo>
                        <a:pt x="34" y="18"/>
                        <a:pt x="34" y="18"/>
                        <a:pt x="34" y="19"/>
                      </a:cubicBezTo>
                      <a:cubicBezTo>
                        <a:pt x="34" y="57"/>
                        <a:pt x="34" y="57"/>
                        <a:pt x="34" y="57"/>
                      </a:cubicBezTo>
                      <a:cubicBezTo>
                        <a:pt x="34" y="57"/>
                        <a:pt x="34" y="58"/>
                        <a:pt x="33" y="59"/>
                      </a:cubicBezTo>
                      <a:cubicBezTo>
                        <a:pt x="31" y="60"/>
                        <a:pt x="30" y="60"/>
                        <a:pt x="28" y="60"/>
                      </a:cubicBezTo>
                      <a:cubicBezTo>
                        <a:pt x="26" y="60"/>
                        <a:pt x="24" y="60"/>
                        <a:pt x="23" y="59"/>
                      </a:cubicBezTo>
                      <a:cubicBezTo>
                        <a:pt x="21" y="58"/>
                        <a:pt x="21" y="57"/>
                        <a:pt x="21" y="57"/>
                      </a:cubicBezTo>
                      <a:lnTo>
                        <a:pt x="21" y="19"/>
                      </a:lnTo>
                      <a:close/>
                    </a:path>
                  </a:pathLst>
                </a:custGeom>
                <a:solidFill>
                  <a:srgbClr val="BD250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77" name="Freeform 1164"/>
                <p:cNvSpPr>
                  <a:spLocks noEditPoints="1"/>
                </p:cNvSpPr>
                <p:nvPr/>
              </p:nvSpPr>
              <p:spPr bwMode="auto">
                <a:xfrm>
                  <a:off x="7309099" y="4976991"/>
                  <a:ext cx="98425" cy="130175"/>
                </a:xfrm>
                <a:custGeom>
                  <a:avLst/>
                  <a:gdLst>
                    <a:gd name="T0" fmla="*/ 48 w 56"/>
                    <a:gd name="T1" fmla="*/ 5 h 75"/>
                    <a:gd name="T2" fmla="*/ 28 w 56"/>
                    <a:gd name="T3" fmla="*/ 0 h 75"/>
                    <a:gd name="T4" fmla="*/ 0 w 56"/>
                    <a:gd name="T5" fmla="*/ 0 h 75"/>
                    <a:gd name="T6" fmla="*/ 0 w 56"/>
                    <a:gd name="T7" fmla="*/ 75 h 75"/>
                    <a:gd name="T8" fmla="*/ 22 w 56"/>
                    <a:gd name="T9" fmla="*/ 75 h 75"/>
                    <a:gd name="T10" fmla="*/ 22 w 56"/>
                    <a:gd name="T11" fmla="*/ 48 h 75"/>
                    <a:gd name="T12" fmla="*/ 28 w 56"/>
                    <a:gd name="T13" fmla="*/ 48 h 75"/>
                    <a:gd name="T14" fmla="*/ 48 w 56"/>
                    <a:gd name="T15" fmla="*/ 43 h 75"/>
                    <a:gd name="T16" fmla="*/ 56 w 56"/>
                    <a:gd name="T17" fmla="*/ 29 h 75"/>
                    <a:gd name="T18" fmla="*/ 56 w 56"/>
                    <a:gd name="T19" fmla="*/ 19 h 75"/>
                    <a:gd name="T20" fmla="*/ 48 w 56"/>
                    <a:gd name="T21" fmla="*/ 5 h 75"/>
                    <a:gd name="T22" fmla="*/ 29 w 56"/>
                    <a:gd name="T23" fmla="*/ 33 h 75"/>
                    <a:gd name="T24" fmla="*/ 22 w 56"/>
                    <a:gd name="T25" fmla="*/ 33 h 75"/>
                    <a:gd name="T26" fmla="*/ 22 w 56"/>
                    <a:gd name="T27" fmla="*/ 16 h 75"/>
                    <a:gd name="T28" fmla="*/ 29 w 56"/>
                    <a:gd name="T29" fmla="*/ 16 h 75"/>
                    <a:gd name="T30" fmla="*/ 34 w 56"/>
                    <a:gd name="T31" fmla="*/ 17 h 75"/>
                    <a:gd name="T32" fmla="*/ 35 w 56"/>
                    <a:gd name="T33" fmla="*/ 19 h 75"/>
                    <a:gd name="T34" fmla="*/ 35 w 56"/>
                    <a:gd name="T35" fmla="*/ 29 h 75"/>
                    <a:gd name="T36" fmla="*/ 34 w 56"/>
                    <a:gd name="T37" fmla="*/ 31 h 75"/>
                    <a:gd name="T38" fmla="*/ 29 w 56"/>
                    <a:gd name="T39" fmla="*/ 33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56" h="75">
                      <a:moveTo>
                        <a:pt x="48" y="5"/>
                      </a:moveTo>
                      <a:cubicBezTo>
                        <a:pt x="43" y="1"/>
                        <a:pt x="37" y="0"/>
                        <a:pt x="28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75"/>
                        <a:pt x="0" y="75"/>
                        <a:pt x="0" y="75"/>
                      </a:cubicBezTo>
                      <a:cubicBezTo>
                        <a:pt x="22" y="75"/>
                        <a:pt x="22" y="75"/>
                        <a:pt x="22" y="75"/>
                      </a:cubicBezTo>
                      <a:cubicBezTo>
                        <a:pt x="22" y="48"/>
                        <a:pt x="22" y="48"/>
                        <a:pt x="22" y="48"/>
                      </a:cubicBezTo>
                      <a:cubicBezTo>
                        <a:pt x="28" y="48"/>
                        <a:pt x="28" y="48"/>
                        <a:pt x="28" y="48"/>
                      </a:cubicBezTo>
                      <a:cubicBezTo>
                        <a:pt x="36" y="48"/>
                        <a:pt x="42" y="47"/>
                        <a:pt x="48" y="43"/>
                      </a:cubicBezTo>
                      <a:cubicBezTo>
                        <a:pt x="53" y="39"/>
                        <a:pt x="56" y="35"/>
                        <a:pt x="56" y="29"/>
                      </a:cubicBezTo>
                      <a:cubicBezTo>
                        <a:pt x="56" y="19"/>
                        <a:pt x="56" y="19"/>
                        <a:pt x="56" y="19"/>
                      </a:cubicBezTo>
                      <a:cubicBezTo>
                        <a:pt x="56" y="13"/>
                        <a:pt x="53" y="8"/>
                        <a:pt x="48" y="5"/>
                      </a:cubicBezTo>
                      <a:close/>
                      <a:moveTo>
                        <a:pt x="29" y="33"/>
                      </a:moveTo>
                      <a:cubicBezTo>
                        <a:pt x="22" y="33"/>
                        <a:pt x="22" y="33"/>
                        <a:pt x="22" y="3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9" y="16"/>
                        <a:pt x="29" y="16"/>
                        <a:pt x="29" y="16"/>
                      </a:cubicBezTo>
                      <a:cubicBezTo>
                        <a:pt x="31" y="16"/>
                        <a:pt x="33" y="16"/>
                        <a:pt x="34" y="17"/>
                      </a:cubicBezTo>
                      <a:cubicBezTo>
                        <a:pt x="35" y="18"/>
                        <a:pt x="35" y="18"/>
                        <a:pt x="35" y="19"/>
                      </a:cubicBezTo>
                      <a:cubicBezTo>
                        <a:pt x="35" y="29"/>
                        <a:pt x="35" y="29"/>
                        <a:pt x="35" y="29"/>
                      </a:cubicBezTo>
                      <a:cubicBezTo>
                        <a:pt x="35" y="30"/>
                        <a:pt x="35" y="30"/>
                        <a:pt x="34" y="31"/>
                      </a:cubicBezTo>
                      <a:cubicBezTo>
                        <a:pt x="32" y="32"/>
                        <a:pt x="31" y="33"/>
                        <a:pt x="29" y="33"/>
                      </a:cubicBezTo>
                      <a:close/>
                    </a:path>
                  </a:pathLst>
                </a:custGeom>
                <a:solidFill>
                  <a:srgbClr val="BD250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78" name="Freeform 1165"/>
                <p:cNvSpPr/>
                <p:nvPr/>
              </p:nvSpPr>
              <p:spPr bwMode="auto">
                <a:xfrm>
                  <a:off x="7004299" y="5013503"/>
                  <a:ext cx="61913" cy="65088"/>
                </a:xfrm>
                <a:custGeom>
                  <a:avLst/>
                  <a:gdLst>
                    <a:gd name="T0" fmla="*/ 32 w 35"/>
                    <a:gd name="T1" fmla="*/ 26 h 37"/>
                    <a:gd name="T2" fmla="*/ 30 w 35"/>
                    <a:gd name="T3" fmla="*/ 22 h 37"/>
                    <a:gd name="T4" fmla="*/ 20 w 35"/>
                    <a:gd name="T5" fmla="*/ 14 h 37"/>
                    <a:gd name="T6" fmla="*/ 12 w 35"/>
                    <a:gd name="T7" fmla="*/ 9 h 37"/>
                    <a:gd name="T8" fmla="*/ 6 w 35"/>
                    <a:gd name="T9" fmla="*/ 5 h 37"/>
                    <a:gd name="T10" fmla="*/ 1 w 35"/>
                    <a:gd name="T11" fmla="*/ 0 h 37"/>
                    <a:gd name="T12" fmla="*/ 0 w 35"/>
                    <a:gd name="T13" fmla="*/ 2 h 37"/>
                    <a:gd name="T14" fmla="*/ 6 w 35"/>
                    <a:gd name="T15" fmla="*/ 10 h 37"/>
                    <a:gd name="T16" fmla="*/ 12 w 35"/>
                    <a:gd name="T17" fmla="*/ 14 h 37"/>
                    <a:gd name="T18" fmla="*/ 20 w 35"/>
                    <a:gd name="T19" fmla="*/ 19 h 37"/>
                    <a:gd name="T20" fmla="*/ 30 w 35"/>
                    <a:gd name="T21" fmla="*/ 27 h 37"/>
                    <a:gd name="T22" fmla="*/ 32 w 35"/>
                    <a:gd name="T23" fmla="*/ 30 h 37"/>
                    <a:gd name="T24" fmla="*/ 35 w 35"/>
                    <a:gd name="T25" fmla="*/ 37 h 37"/>
                    <a:gd name="T26" fmla="*/ 35 w 35"/>
                    <a:gd name="T27" fmla="*/ 34 h 37"/>
                    <a:gd name="T28" fmla="*/ 32 w 35"/>
                    <a:gd name="T29" fmla="*/ 26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35" h="37">
                      <a:moveTo>
                        <a:pt x="32" y="26"/>
                      </a:moveTo>
                      <a:cubicBezTo>
                        <a:pt x="32" y="24"/>
                        <a:pt x="31" y="23"/>
                        <a:pt x="30" y="22"/>
                      </a:cubicBezTo>
                      <a:cubicBezTo>
                        <a:pt x="27" y="19"/>
                        <a:pt x="24" y="17"/>
                        <a:pt x="20" y="14"/>
                      </a:cubicBezTo>
                      <a:cubicBezTo>
                        <a:pt x="19" y="13"/>
                        <a:pt x="16" y="11"/>
                        <a:pt x="12" y="9"/>
                      </a:cubicBezTo>
                      <a:cubicBezTo>
                        <a:pt x="9" y="8"/>
                        <a:pt x="7" y="6"/>
                        <a:pt x="6" y="5"/>
                      </a:cubicBezTo>
                      <a:cubicBezTo>
                        <a:pt x="3" y="3"/>
                        <a:pt x="2" y="1"/>
                        <a:pt x="1" y="0"/>
                      </a:cubicBezTo>
                      <a:cubicBezTo>
                        <a:pt x="1" y="0"/>
                        <a:pt x="0" y="1"/>
                        <a:pt x="0" y="2"/>
                      </a:cubicBezTo>
                      <a:cubicBezTo>
                        <a:pt x="0" y="5"/>
                        <a:pt x="2" y="7"/>
                        <a:pt x="6" y="10"/>
                      </a:cubicBezTo>
                      <a:cubicBezTo>
                        <a:pt x="7" y="11"/>
                        <a:pt x="9" y="12"/>
                        <a:pt x="12" y="14"/>
                      </a:cubicBezTo>
                      <a:cubicBezTo>
                        <a:pt x="16" y="16"/>
                        <a:pt x="19" y="18"/>
                        <a:pt x="20" y="19"/>
                      </a:cubicBezTo>
                      <a:cubicBezTo>
                        <a:pt x="24" y="21"/>
                        <a:pt x="27" y="24"/>
                        <a:pt x="30" y="27"/>
                      </a:cubicBezTo>
                      <a:cubicBezTo>
                        <a:pt x="31" y="28"/>
                        <a:pt x="32" y="29"/>
                        <a:pt x="32" y="30"/>
                      </a:cubicBezTo>
                      <a:cubicBezTo>
                        <a:pt x="34" y="33"/>
                        <a:pt x="35" y="35"/>
                        <a:pt x="35" y="37"/>
                      </a:cubicBezTo>
                      <a:cubicBezTo>
                        <a:pt x="35" y="36"/>
                        <a:pt x="35" y="35"/>
                        <a:pt x="35" y="34"/>
                      </a:cubicBezTo>
                      <a:cubicBezTo>
                        <a:pt x="35" y="31"/>
                        <a:pt x="34" y="29"/>
                        <a:pt x="32" y="26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79" name="Freeform 1166"/>
                <p:cNvSpPr/>
                <p:nvPr/>
              </p:nvSpPr>
              <p:spPr bwMode="auto">
                <a:xfrm>
                  <a:off x="6967787" y="4973816"/>
                  <a:ext cx="98425" cy="39688"/>
                </a:xfrm>
                <a:custGeom>
                  <a:avLst/>
                  <a:gdLst>
                    <a:gd name="T0" fmla="*/ 11 w 56"/>
                    <a:gd name="T1" fmla="*/ 8 h 22"/>
                    <a:gd name="T2" fmla="*/ 27 w 56"/>
                    <a:gd name="T3" fmla="*/ 4 h 22"/>
                    <a:gd name="T4" fmla="*/ 43 w 56"/>
                    <a:gd name="T5" fmla="*/ 7 h 22"/>
                    <a:gd name="T6" fmla="*/ 51 w 56"/>
                    <a:gd name="T7" fmla="*/ 13 h 22"/>
                    <a:gd name="T8" fmla="*/ 55 w 56"/>
                    <a:gd name="T9" fmla="*/ 21 h 22"/>
                    <a:gd name="T10" fmla="*/ 56 w 56"/>
                    <a:gd name="T11" fmla="*/ 21 h 22"/>
                    <a:gd name="T12" fmla="*/ 55 w 56"/>
                    <a:gd name="T13" fmla="*/ 18 h 22"/>
                    <a:gd name="T14" fmla="*/ 51 w 56"/>
                    <a:gd name="T15" fmla="*/ 9 h 22"/>
                    <a:gd name="T16" fmla="*/ 43 w 56"/>
                    <a:gd name="T17" fmla="*/ 2 h 22"/>
                    <a:gd name="T18" fmla="*/ 27 w 56"/>
                    <a:gd name="T19" fmla="*/ 0 h 22"/>
                    <a:gd name="T20" fmla="*/ 11 w 56"/>
                    <a:gd name="T21" fmla="*/ 3 h 22"/>
                    <a:gd name="T22" fmla="*/ 0 w 56"/>
                    <a:gd name="T23" fmla="*/ 20 h 22"/>
                    <a:gd name="T24" fmla="*/ 0 w 56"/>
                    <a:gd name="T25" fmla="*/ 22 h 22"/>
                    <a:gd name="T26" fmla="*/ 11 w 56"/>
                    <a:gd name="T27" fmla="*/ 8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6" h="22">
                      <a:moveTo>
                        <a:pt x="11" y="8"/>
                      </a:moveTo>
                      <a:cubicBezTo>
                        <a:pt x="15" y="5"/>
                        <a:pt x="21" y="4"/>
                        <a:pt x="27" y="4"/>
                      </a:cubicBezTo>
                      <a:cubicBezTo>
                        <a:pt x="33" y="4"/>
                        <a:pt x="38" y="5"/>
                        <a:pt x="43" y="7"/>
                      </a:cubicBezTo>
                      <a:cubicBezTo>
                        <a:pt x="46" y="9"/>
                        <a:pt x="49" y="11"/>
                        <a:pt x="51" y="13"/>
                      </a:cubicBezTo>
                      <a:cubicBezTo>
                        <a:pt x="53" y="15"/>
                        <a:pt x="54" y="18"/>
                        <a:pt x="55" y="21"/>
                      </a:cubicBezTo>
                      <a:cubicBezTo>
                        <a:pt x="56" y="21"/>
                        <a:pt x="56" y="21"/>
                        <a:pt x="56" y="21"/>
                      </a:cubicBezTo>
                      <a:cubicBezTo>
                        <a:pt x="55" y="18"/>
                        <a:pt x="55" y="18"/>
                        <a:pt x="55" y="18"/>
                      </a:cubicBezTo>
                      <a:cubicBezTo>
                        <a:pt x="55" y="14"/>
                        <a:pt x="54" y="11"/>
                        <a:pt x="51" y="9"/>
                      </a:cubicBezTo>
                      <a:cubicBezTo>
                        <a:pt x="49" y="6"/>
                        <a:pt x="46" y="4"/>
                        <a:pt x="43" y="2"/>
                      </a:cubicBezTo>
                      <a:cubicBezTo>
                        <a:pt x="38" y="1"/>
                        <a:pt x="33" y="0"/>
                        <a:pt x="27" y="0"/>
                      </a:cubicBezTo>
                      <a:cubicBezTo>
                        <a:pt x="21" y="0"/>
                        <a:pt x="15" y="1"/>
                        <a:pt x="11" y="3"/>
                      </a:cubicBezTo>
                      <a:cubicBezTo>
                        <a:pt x="3" y="7"/>
                        <a:pt x="0" y="12"/>
                        <a:pt x="0" y="20"/>
                      </a:cubicBezTo>
                      <a:cubicBezTo>
                        <a:pt x="0" y="20"/>
                        <a:pt x="0" y="21"/>
                        <a:pt x="0" y="22"/>
                      </a:cubicBezTo>
                      <a:cubicBezTo>
                        <a:pt x="1" y="16"/>
                        <a:pt x="4" y="11"/>
                        <a:pt x="11" y="8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80" name="Freeform 1167"/>
                <p:cNvSpPr/>
                <p:nvPr/>
              </p:nvSpPr>
              <p:spPr bwMode="auto">
                <a:xfrm>
                  <a:off x="6964612" y="5064303"/>
                  <a:ext cx="65088" cy="25400"/>
                </a:xfrm>
                <a:custGeom>
                  <a:avLst/>
                  <a:gdLst>
                    <a:gd name="T0" fmla="*/ 0 w 37"/>
                    <a:gd name="T1" fmla="*/ 5 h 15"/>
                    <a:gd name="T2" fmla="*/ 20 w 37"/>
                    <a:gd name="T3" fmla="*/ 4 h 15"/>
                    <a:gd name="T4" fmla="*/ 20 w 37"/>
                    <a:gd name="T5" fmla="*/ 7 h 15"/>
                    <a:gd name="T6" fmla="*/ 24 w 37"/>
                    <a:gd name="T7" fmla="*/ 14 h 15"/>
                    <a:gd name="T8" fmla="*/ 29 w 37"/>
                    <a:gd name="T9" fmla="*/ 15 h 15"/>
                    <a:gd name="T10" fmla="*/ 29 w 37"/>
                    <a:gd name="T11" fmla="*/ 15 h 15"/>
                    <a:gd name="T12" fmla="*/ 36 w 37"/>
                    <a:gd name="T13" fmla="*/ 13 h 15"/>
                    <a:gd name="T14" fmla="*/ 37 w 37"/>
                    <a:gd name="T15" fmla="*/ 10 h 15"/>
                    <a:gd name="T16" fmla="*/ 36 w 37"/>
                    <a:gd name="T17" fmla="*/ 8 h 15"/>
                    <a:gd name="T18" fmla="*/ 36 w 37"/>
                    <a:gd name="T19" fmla="*/ 8 h 15"/>
                    <a:gd name="T20" fmla="*/ 29 w 37"/>
                    <a:gd name="T21" fmla="*/ 11 h 15"/>
                    <a:gd name="T22" fmla="*/ 29 w 37"/>
                    <a:gd name="T23" fmla="*/ 11 h 15"/>
                    <a:gd name="T24" fmla="*/ 24 w 37"/>
                    <a:gd name="T25" fmla="*/ 9 h 15"/>
                    <a:gd name="T26" fmla="*/ 20 w 37"/>
                    <a:gd name="T27" fmla="*/ 2 h 15"/>
                    <a:gd name="T28" fmla="*/ 20 w 37"/>
                    <a:gd name="T29" fmla="*/ 0 h 15"/>
                    <a:gd name="T30" fmla="*/ 0 w 37"/>
                    <a:gd name="T31" fmla="*/ 1 h 15"/>
                    <a:gd name="T32" fmla="*/ 0 w 37"/>
                    <a:gd name="T33" fmla="*/ 3 h 15"/>
                    <a:gd name="T34" fmla="*/ 0 w 37"/>
                    <a:gd name="T35" fmla="*/ 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37" h="15">
                      <a:moveTo>
                        <a:pt x="0" y="5"/>
                      </a:moveTo>
                      <a:cubicBezTo>
                        <a:pt x="20" y="4"/>
                        <a:pt x="20" y="4"/>
                        <a:pt x="20" y="4"/>
                      </a:cubicBezTo>
                      <a:cubicBezTo>
                        <a:pt x="20" y="7"/>
                        <a:pt x="20" y="7"/>
                        <a:pt x="20" y="7"/>
                      </a:cubicBezTo>
                      <a:cubicBezTo>
                        <a:pt x="21" y="10"/>
                        <a:pt x="22" y="12"/>
                        <a:pt x="24" y="14"/>
                      </a:cubicBezTo>
                      <a:cubicBezTo>
                        <a:pt x="26" y="15"/>
                        <a:pt x="27" y="15"/>
                        <a:pt x="29" y="15"/>
                      </a:cubicBezTo>
                      <a:cubicBezTo>
                        <a:pt x="29" y="15"/>
                        <a:pt x="29" y="15"/>
                        <a:pt x="29" y="15"/>
                      </a:cubicBezTo>
                      <a:cubicBezTo>
                        <a:pt x="32" y="15"/>
                        <a:pt x="34" y="14"/>
                        <a:pt x="36" y="13"/>
                      </a:cubicBezTo>
                      <a:cubicBezTo>
                        <a:pt x="36" y="12"/>
                        <a:pt x="37" y="11"/>
                        <a:pt x="37" y="10"/>
                      </a:cubicBezTo>
                      <a:cubicBezTo>
                        <a:pt x="37" y="9"/>
                        <a:pt x="36" y="8"/>
                        <a:pt x="36" y="8"/>
                      </a:cubicBezTo>
                      <a:cubicBezTo>
                        <a:pt x="36" y="8"/>
                        <a:pt x="36" y="8"/>
                        <a:pt x="36" y="8"/>
                      </a:cubicBezTo>
                      <a:cubicBezTo>
                        <a:pt x="34" y="10"/>
                        <a:pt x="32" y="11"/>
                        <a:pt x="29" y="11"/>
                      </a:cubicBezTo>
                      <a:cubicBezTo>
                        <a:pt x="29" y="11"/>
                        <a:pt x="29" y="11"/>
                        <a:pt x="29" y="11"/>
                      </a:cubicBezTo>
                      <a:cubicBezTo>
                        <a:pt x="27" y="11"/>
                        <a:pt x="26" y="10"/>
                        <a:pt x="24" y="9"/>
                      </a:cubicBezTo>
                      <a:cubicBezTo>
                        <a:pt x="22" y="8"/>
                        <a:pt x="21" y="5"/>
                        <a:pt x="20" y="2"/>
                      </a:cubicBezTo>
                      <a:cubicBezTo>
                        <a:pt x="20" y="0"/>
                        <a:pt x="20" y="0"/>
                        <a:pt x="2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4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81" name="Rectangle 1168"/>
                <p:cNvSpPr>
                  <a:spLocks noChangeArrowheads="1"/>
                </p:cNvSpPr>
                <p:nvPr/>
              </p:nvSpPr>
              <p:spPr bwMode="auto">
                <a:xfrm>
                  <a:off x="7118599" y="5027791"/>
                  <a:ext cx="23813" cy="7938"/>
                </a:xfrm>
                <a:prstGeom prst="rect">
                  <a:avLst/>
                </a:pr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82" name="Rectangle 1169"/>
                <p:cNvSpPr>
                  <a:spLocks noChangeArrowheads="1"/>
                </p:cNvSpPr>
                <p:nvPr/>
              </p:nvSpPr>
              <p:spPr bwMode="auto">
                <a:xfrm>
                  <a:off x="7142412" y="4976991"/>
                  <a:ext cx="38100" cy="6350"/>
                </a:xfrm>
                <a:prstGeom prst="rect">
                  <a:avLst/>
                </a:pr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83" name="Rectangle 1170"/>
                <p:cNvSpPr>
                  <a:spLocks noChangeArrowheads="1"/>
                </p:cNvSpPr>
                <p:nvPr/>
              </p:nvSpPr>
              <p:spPr bwMode="auto">
                <a:xfrm>
                  <a:off x="7080499" y="4976991"/>
                  <a:ext cx="38100" cy="6350"/>
                </a:xfrm>
                <a:prstGeom prst="rect">
                  <a:avLst/>
                </a:pr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84" name="Freeform 1171"/>
                <p:cNvSpPr/>
                <p:nvPr/>
              </p:nvSpPr>
              <p:spPr bwMode="auto">
                <a:xfrm>
                  <a:off x="7232899" y="5073828"/>
                  <a:ext cx="22225" cy="14288"/>
                </a:xfrm>
                <a:custGeom>
                  <a:avLst/>
                  <a:gdLst>
                    <a:gd name="T0" fmla="*/ 2 w 13"/>
                    <a:gd name="T1" fmla="*/ 7 h 8"/>
                    <a:gd name="T2" fmla="*/ 7 w 13"/>
                    <a:gd name="T3" fmla="*/ 8 h 8"/>
                    <a:gd name="T4" fmla="*/ 12 w 13"/>
                    <a:gd name="T5" fmla="*/ 7 h 8"/>
                    <a:gd name="T6" fmla="*/ 13 w 13"/>
                    <a:gd name="T7" fmla="*/ 5 h 8"/>
                    <a:gd name="T8" fmla="*/ 13 w 13"/>
                    <a:gd name="T9" fmla="*/ 0 h 8"/>
                    <a:gd name="T10" fmla="*/ 12 w 13"/>
                    <a:gd name="T11" fmla="*/ 2 h 8"/>
                    <a:gd name="T12" fmla="*/ 7 w 13"/>
                    <a:gd name="T13" fmla="*/ 3 h 8"/>
                    <a:gd name="T14" fmla="*/ 2 w 13"/>
                    <a:gd name="T15" fmla="*/ 2 h 8"/>
                    <a:gd name="T16" fmla="*/ 0 w 13"/>
                    <a:gd name="T17" fmla="*/ 0 h 8"/>
                    <a:gd name="T18" fmla="*/ 0 w 13"/>
                    <a:gd name="T19" fmla="*/ 5 h 8"/>
                    <a:gd name="T20" fmla="*/ 2 w 13"/>
                    <a:gd name="T21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3" h="8">
                      <a:moveTo>
                        <a:pt x="2" y="7"/>
                      </a:moveTo>
                      <a:cubicBezTo>
                        <a:pt x="3" y="8"/>
                        <a:pt x="5" y="8"/>
                        <a:pt x="7" y="8"/>
                      </a:cubicBezTo>
                      <a:cubicBezTo>
                        <a:pt x="9" y="8"/>
                        <a:pt x="10" y="8"/>
                        <a:pt x="12" y="7"/>
                      </a:cubicBezTo>
                      <a:cubicBezTo>
                        <a:pt x="13" y="6"/>
                        <a:pt x="13" y="5"/>
                        <a:pt x="13" y="5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3" y="0"/>
                        <a:pt x="13" y="1"/>
                        <a:pt x="12" y="2"/>
                      </a:cubicBezTo>
                      <a:cubicBezTo>
                        <a:pt x="10" y="3"/>
                        <a:pt x="9" y="3"/>
                        <a:pt x="7" y="3"/>
                      </a:cubicBezTo>
                      <a:cubicBezTo>
                        <a:pt x="5" y="3"/>
                        <a:pt x="3" y="3"/>
                        <a:pt x="2" y="2"/>
                      </a:cubicBez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0" y="5"/>
                        <a:pt x="0" y="6"/>
                        <a:pt x="2" y="7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85" name="Freeform 1172"/>
                <p:cNvSpPr/>
                <p:nvPr/>
              </p:nvSpPr>
              <p:spPr bwMode="auto">
                <a:xfrm>
                  <a:off x="7196387" y="4973816"/>
                  <a:ext cx="98425" cy="42863"/>
                </a:xfrm>
                <a:custGeom>
                  <a:avLst/>
                  <a:gdLst>
                    <a:gd name="T0" fmla="*/ 48 w 56"/>
                    <a:gd name="T1" fmla="*/ 5 h 24"/>
                    <a:gd name="T2" fmla="*/ 28 w 56"/>
                    <a:gd name="T3" fmla="*/ 0 h 24"/>
                    <a:gd name="T4" fmla="*/ 9 w 56"/>
                    <a:gd name="T5" fmla="*/ 5 h 24"/>
                    <a:gd name="T6" fmla="*/ 0 w 56"/>
                    <a:gd name="T7" fmla="*/ 19 h 24"/>
                    <a:gd name="T8" fmla="*/ 0 w 56"/>
                    <a:gd name="T9" fmla="*/ 24 h 24"/>
                    <a:gd name="T10" fmla="*/ 9 w 56"/>
                    <a:gd name="T11" fmla="*/ 10 h 24"/>
                    <a:gd name="T12" fmla="*/ 28 w 56"/>
                    <a:gd name="T13" fmla="*/ 4 h 24"/>
                    <a:gd name="T14" fmla="*/ 48 w 56"/>
                    <a:gd name="T15" fmla="*/ 10 h 24"/>
                    <a:gd name="T16" fmla="*/ 56 w 56"/>
                    <a:gd name="T17" fmla="*/ 24 h 24"/>
                    <a:gd name="T18" fmla="*/ 56 w 56"/>
                    <a:gd name="T19" fmla="*/ 19 h 24"/>
                    <a:gd name="T20" fmla="*/ 48 w 56"/>
                    <a:gd name="T21" fmla="*/ 5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56" h="24">
                      <a:moveTo>
                        <a:pt x="48" y="5"/>
                      </a:moveTo>
                      <a:cubicBezTo>
                        <a:pt x="42" y="1"/>
                        <a:pt x="36" y="0"/>
                        <a:pt x="28" y="0"/>
                      </a:cubicBezTo>
                      <a:cubicBezTo>
                        <a:pt x="21" y="0"/>
                        <a:pt x="14" y="1"/>
                        <a:pt x="9" y="5"/>
                      </a:cubicBezTo>
                      <a:cubicBezTo>
                        <a:pt x="3" y="9"/>
                        <a:pt x="0" y="13"/>
                        <a:pt x="0" y="19"/>
                      </a:cubicBezTo>
                      <a:cubicBezTo>
                        <a:pt x="0" y="24"/>
                        <a:pt x="0" y="24"/>
                        <a:pt x="0" y="24"/>
                      </a:cubicBezTo>
                      <a:cubicBezTo>
                        <a:pt x="0" y="18"/>
                        <a:pt x="3" y="13"/>
                        <a:pt x="9" y="10"/>
                      </a:cubicBezTo>
                      <a:cubicBezTo>
                        <a:pt x="14" y="6"/>
                        <a:pt x="21" y="4"/>
                        <a:pt x="28" y="4"/>
                      </a:cubicBezTo>
                      <a:cubicBezTo>
                        <a:pt x="36" y="4"/>
                        <a:pt x="42" y="6"/>
                        <a:pt x="48" y="10"/>
                      </a:cubicBezTo>
                      <a:cubicBezTo>
                        <a:pt x="53" y="13"/>
                        <a:pt x="56" y="18"/>
                        <a:pt x="56" y="24"/>
                      </a:cubicBezTo>
                      <a:cubicBezTo>
                        <a:pt x="56" y="19"/>
                        <a:pt x="56" y="19"/>
                        <a:pt x="56" y="19"/>
                      </a:cubicBezTo>
                      <a:cubicBezTo>
                        <a:pt x="56" y="13"/>
                        <a:pt x="53" y="9"/>
                        <a:pt x="48" y="5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86" name="Freeform 1173"/>
                <p:cNvSpPr/>
                <p:nvPr/>
              </p:nvSpPr>
              <p:spPr bwMode="auto">
                <a:xfrm>
                  <a:off x="7348787" y="5027791"/>
                  <a:ext cx="22225" cy="12700"/>
                </a:xfrm>
                <a:custGeom>
                  <a:avLst/>
                  <a:gdLst>
                    <a:gd name="T0" fmla="*/ 7 w 13"/>
                    <a:gd name="T1" fmla="*/ 8 h 8"/>
                    <a:gd name="T2" fmla="*/ 12 w 13"/>
                    <a:gd name="T3" fmla="*/ 7 h 8"/>
                    <a:gd name="T4" fmla="*/ 13 w 13"/>
                    <a:gd name="T5" fmla="*/ 5 h 8"/>
                    <a:gd name="T6" fmla="*/ 13 w 13"/>
                    <a:gd name="T7" fmla="*/ 0 h 8"/>
                    <a:gd name="T8" fmla="*/ 12 w 13"/>
                    <a:gd name="T9" fmla="*/ 2 h 8"/>
                    <a:gd name="T10" fmla="*/ 7 w 13"/>
                    <a:gd name="T11" fmla="*/ 4 h 8"/>
                    <a:gd name="T12" fmla="*/ 0 w 13"/>
                    <a:gd name="T13" fmla="*/ 4 h 8"/>
                    <a:gd name="T14" fmla="*/ 0 w 13"/>
                    <a:gd name="T15" fmla="*/ 8 h 8"/>
                    <a:gd name="T16" fmla="*/ 7 w 13"/>
                    <a:gd name="T17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" h="8">
                      <a:moveTo>
                        <a:pt x="7" y="8"/>
                      </a:moveTo>
                      <a:cubicBezTo>
                        <a:pt x="9" y="8"/>
                        <a:pt x="10" y="8"/>
                        <a:pt x="12" y="7"/>
                      </a:cubicBezTo>
                      <a:cubicBezTo>
                        <a:pt x="13" y="6"/>
                        <a:pt x="13" y="5"/>
                        <a:pt x="13" y="5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3" y="1"/>
                        <a:pt x="13" y="1"/>
                        <a:pt x="12" y="2"/>
                      </a:cubicBezTo>
                      <a:cubicBezTo>
                        <a:pt x="10" y="3"/>
                        <a:pt x="9" y="4"/>
                        <a:pt x="7" y="4"/>
                      </a:cubicBezTo>
                      <a:cubicBezTo>
                        <a:pt x="0" y="4"/>
                        <a:pt x="0" y="4"/>
                        <a:pt x="0" y="4"/>
                      </a:cubicBezTo>
                      <a:cubicBezTo>
                        <a:pt x="0" y="8"/>
                        <a:pt x="0" y="8"/>
                        <a:pt x="0" y="8"/>
                      </a:cubicBezTo>
                      <a:lnTo>
                        <a:pt x="7" y="8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87" name="Freeform 1174"/>
                <p:cNvSpPr/>
                <p:nvPr/>
              </p:nvSpPr>
              <p:spPr bwMode="auto">
                <a:xfrm>
                  <a:off x="7309099" y="4976991"/>
                  <a:ext cx="98425" cy="41275"/>
                </a:xfrm>
                <a:custGeom>
                  <a:avLst/>
                  <a:gdLst>
                    <a:gd name="T0" fmla="*/ 48 w 56"/>
                    <a:gd name="T1" fmla="*/ 5 h 24"/>
                    <a:gd name="T2" fmla="*/ 28 w 56"/>
                    <a:gd name="T3" fmla="*/ 0 h 24"/>
                    <a:gd name="T4" fmla="*/ 0 w 56"/>
                    <a:gd name="T5" fmla="*/ 0 h 24"/>
                    <a:gd name="T6" fmla="*/ 0 w 56"/>
                    <a:gd name="T7" fmla="*/ 4 h 24"/>
                    <a:gd name="T8" fmla="*/ 28 w 56"/>
                    <a:gd name="T9" fmla="*/ 4 h 24"/>
                    <a:gd name="T10" fmla="*/ 48 w 56"/>
                    <a:gd name="T11" fmla="*/ 10 h 24"/>
                    <a:gd name="T12" fmla="*/ 56 w 56"/>
                    <a:gd name="T13" fmla="*/ 24 h 24"/>
                    <a:gd name="T14" fmla="*/ 56 w 56"/>
                    <a:gd name="T15" fmla="*/ 19 h 24"/>
                    <a:gd name="T16" fmla="*/ 48 w 56"/>
                    <a:gd name="T17" fmla="*/ 5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6" h="24">
                      <a:moveTo>
                        <a:pt x="48" y="5"/>
                      </a:moveTo>
                      <a:cubicBezTo>
                        <a:pt x="43" y="1"/>
                        <a:pt x="37" y="0"/>
                        <a:pt x="28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"/>
                        <a:pt x="0" y="4"/>
                        <a:pt x="0" y="4"/>
                      </a:cubicBezTo>
                      <a:cubicBezTo>
                        <a:pt x="28" y="4"/>
                        <a:pt x="28" y="4"/>
                        <a:pt x="28" y="4"/>
                      </a:cubicBezTo>
                      <a:cubicBezTo>
                        <a:pt x="37" y="4"/>
                        <a:pt x="43" y="6"/>
                        <a:pt x="48" y="10"/>
                      </a:cubicBezTo>
                      <a:cubicBezTo>
                        <a:pt x="53" y="13"/>
                        <a:pt x="56" y="18"/>
                        <a:pt x="56" y="24"/>
                      </a:cubicBezTo>
                      <a:cubicBezTo>
                        <a:pt x="56" y="19"/>
                        <a:pt x="56" y="19"/>
                        <a:pt x="56" y="19"/>
                      </a:cubicBezTo>
                      <a:cubicBezTo>
                        <a:pt x="56" y="13"/>
                        <a:pt x="53" y="8"/>
                        <a:pt x="48" y="5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88" name="Freeform 1175"/>
                <p:cNvSpPr>
                  <a:spLocks noEditPoints="1"/>
                </p:cNvSpPr>
                <p:nvPr/>
              </p:nvSpPr>
              <p:spPr bwMode="auto">
                <a:xfrm>
                  <a:off x="6634412" y="5129391"/>
                  <a:ext cx="230188" cy="477838"/>
                </a:xfrm>
                <a:custGeom>
                  <a:avLst/>
                  <a:gdLst>
                    <a:gd name="T0" fmla="*/ 7 w 131"/>
                    <a:gd name="T1" fmla="*/ 270 h 273"/>
                    <a:gd name="T2" fmla="*/ 7 w 131"/>
                    <a:gd name="T3" fmla="*/ 10 h 273"/>
                    <a:gd name="T4" fmla="*/ 124 w 131"/>
                    <a:gd name="T5" fmla="*/ 10 h 273"/>
                    <a:gd name="T6" fmla="*/ 124 w 131"/>
                    <a:gd name="T7" fmla="*/ 270 h 273"/>
                    <a:gd name="T8" fmla="*/ 7 w 131"/>
                    <a:gd name="T9" fmla="*/ 270 h 273"/>
                    <a:gd name="T10" fmla="*/ 131 w 131"/>
                    <a:gd name="T11" fmla="*/ 0 h 273"/>
                    <a:gd name="T12" fmla="*/ 0 w 131"/>
                    <a:gd name="T13" fmla="*/ 0 h 273"/>
                    <a:gd name="T14" fmla="*/ 0 w 131"/>
                    <a:gd name="T15" fmla="*/ 273 h 273"/>
                    <a:gd name="T16" fmla="*/ 131 w 131"/>
                    <a:gd name="T17" fmla="*/ 273 h 273"/>
                    <a:gd name="T18" fmla="*/ 131 w 131"/>
                    <a:gd name="T19" fmla="*/ 100 h 273"/>
                    <a:gd name="T20" fmla="*/ 129 w 131"/>
                    <a:gd name="T21" fmla="*/ 90 h 273"/>
                    <a:gd name="T22" fmla="*/ 129 w 131"/>
                    <a:gd name="T23" fmla="*/ 57 h 273"/>
                    <a:gd name="T24" fmla="*/ 131 w 131"/>
                    <a:gd name="T25" fmla="*/ 57 h 273"/>
                    <a:gd name="T26" fmla="*/ 131 w 131"/>
                    <a:gd name="T27" fmla="*/ 0 h 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31" h="273">
                      <a:moveTo>
                        <a:pt x="7" y="270"/>
                      </a:moveTo>
                      <a:cubicBezTo>
                        <a:pt x="7" y="10"/>
                        <a:pt x="7" y="10"/>
                        <a:pt x="7" y="10"/>
                      </a:cubicBezTo>
                      <a:cubicBezTo>
                        <a:pt x="124" y="10"/>
                        <a:pt x="124" y="10"/>
                        <a:pt x="124" y="10"/>
                      </a:cubicBezTo>
                      <a:cubicBezTo>
                        <a:pt x="124" y="270"/>
                        <a:pt x="124" y="270"/>
                        <a:pt x="124" y="270"/>
                      </a:cubicBezTo>
                      <a:cubicBezTo>
                        <a:pt x="7" y="270"/>
                        <a:pt x="7" y="270"/>
                        <a:pt x="7" y="270"/>
                      </a:cubicBezTo>
                      <a:moveTo>
                        <a:pt x="13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273"/>
                        <a:pt x="0" y="273"/>
                        <a:pt x="0" y="273"/>
                      </a:cubicBezTo>
                      <a:cubicBezTo>
                        <a:pt x="131" y="273"/>
                        <a:pt x="131" y="273"/>
                        <a:pt x="131" y="273"/>
                      </a:cubicBezTo>
                      <a:cubicBezTo>
                        <a:pt x="131" y="100"/>
                        <a:pt x="131" y="100"/>
                        <a:pt x="131" y="100"/>
                      </a:cubicBezTo>
                      <a:cubicBezTo>
                        <a:pt x="130" y="97"/>
                        <a:pt x="129" y="93"/>
                        <a:pt x="129" y="90"/>
                      </a:cubicBezTo>
                      <a:cubicBezTo>
                        <a:pt x="129" y="57"/>
                        <a:pt x="129" y="57"/>
                        <a:pt x="129" y="57"/>
                      </a:cubicBezTo>
                      <a:cubicBezTo>
                        <a:pt x="131" y="57"/>
                        <a:pt x="131" y="57"/>
                        <a:pt x="131" y="57"/>
                      </a:cubicBezTo>
                      <a:cubicBezTo>
                        <a:pt x="131" y="0"/>
                        <a:pt x="131" y="0"/>
                        <a:pt x="131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89" name="Rectangle 1176"/>
                <p:cNvSpPr>
                  <a:spLocks noChangeArrowheads="1"/>
                </p:cNvSpPr>
                <p:nvPr/>
              </p:nvSpPr>
              <p:spPr bwMode="auto">
                <a:xfrm>
                  <a:off x="6647112" y="5146853"/>
                  <a:ext cx="204788" cy="455613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90" name="Rectangle 1177"/>
                <p:cNvSpPr>
                  <a:spLocks noChangeArrowheads="1"/>
                </p:cNvSpPr>
                <p:nvPr/>
              </p:nvSpPr>
              <p:spPr bwMode="auto">
                <a:xfrm>
                  <a:off x="6647112" y="5146853"/>
                  <a:ext cx="204788" cy="4556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91" name="Rectangle 1178"/>
                <p:cNvSpPr>
                  <a:spLocks noChangeArrowheads="1"/>
                </p:cNvSpPr>
                <p:nvPr/>
              </p:nvSpPr>
              <p:spPr bwMode="auto">
                <a:xfrm>
                  <a:off x="6672512" y="5165903"/>
                  <a:ext cx="157163" cy="341313"/>
                </a:xfrm>
                <a:prstGeom prst="rect">
                  <a:avLst/>
                </a:prstGeom>
                <a:solidFill>
                  <a:srgbClr val="9CC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92" name="Rectangle 1179"/>
                <p:cNvSpPr>
                  <a:spLocks noChangeArrowheads="1"/>
                </p:cNvSpPr>
                <p:nvPr/>
              </p:nvSpPr>
              <p:spPr bwMode="auto">
                <a:xfrm>
                  <a:off x="6672512" y="5165903"/>
                  <a:ext cx="157163" cy="3413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93" name="Rectangle 1180"/>
                <p:cNvSpPr>
                  <a:spLocks noChangeArrowheads="1"/>
                </p:cNvSpPr>
                <p:nvPr/>
              </p:nvSpPr>
              <p:spPr bwMode="auto">
                <a:xfrm>
                  <a:off x="6672512" y="5497691"/>
                  <a:ext cx="157163" cy="9525"/>
                </a:xfrm>
                <a:prstGeom prst="rect">
                  <a:avLst/>
                </a:prstGeom>
                <a:solidFill>
                  <a:srgbClr val="E6E6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94" name="Rectangle 1181"/>
                <p:cNvSpPr>
                  <a:spLocks noChangeArrowheads="1"/>
                </p:cNvSpPr>
                <p:nvPr/>
              </p:nvSpPr>
              <p:spPr bwMode="auto">
                <a:xfrm>
                  <a:off x="6672512" y="5497691"/>
                  <a:ext cx="157163" cy="95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95" name="Freeform 1182"/>
                <p:cNvSpPr/>
                <p:nvPr/>
              </p:nvSpPr>
              <p:spPr bwMode="auto">
                <a:xfrm>
                  <a:off x="6672512" y="5165903"/>
                  <a:ext cx="157163" cy="331788"/>
                </a:xfrm>
                <a:custGeom>
                  <a:avLst/>
                  <a:gdLst>
                    <a:gd name="T0" fmla="*/ 99 w 99"/>
                    <a:gd name="T1" fmla="*/ 0 h 209"/>
                    <a:gd name="T2" fmla="*/ 0 w 99"/>
                    <a:gd name="T3" fmla="*/ 0 h 209"/>
                    <a:gd name="T4" fmla="*/ 0 w 99"/>
                    <a:gd name="T5" fmla="*/ 209 h 209"/>
                    <a:gd name="T6" fmla="*/ 5 w 99"/>
                    <a:gd name="T7" fmla="*/ 209 h 209"/>
                    <a:gd name="T8" fmla="*/ 5 w 99"/>
                    <a:gd name="T9" fmla="*/ 5 h 209"/>
                    <a:gd name="T10" fmla="*/ 99 w 99"/>
                    <a:gd name="T11" fmla="*/ 5 h 209"/>
                    <a:gd name="T12" fmla="*/ 99 w 99"/>
                    <a:gd name="T13" fmla="*/ 0 h 2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9" h="209">
                      <a:moveTo>
                        <a:pt x="99" y="0"/>
                      </a:moveTo>
                      <a:lnTo>
                        <a:pt x="0" y="0"/>
                      </a:lnTo>
                      <a:lnTo>
                        <a:pt x="0" y="209"/>
                      </a:lnTo>
                      <a:lnTo>
                        <a:pt x="5" y="209"/>
                      </a:lnTo>
                      <a:lnTo>
                        <a:pt x="5" y="5"/>
                      </a:lnTo>
                      <a:lnTo>
                        <a:pt x="99" y="5"/>
                      </a:lnTo>
                      <a:lnTo>
                        <a:pt x="99" y="0"/>
                      </a:lnTo>
                      <a:close/>
                    </a:path>
                  </a:pathLst>
                </a:custGeom>
                <a:solidFill>
                  <a:srgbClr val="7DA6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96" name="Freeform 1183"/>
                <p:cNvSpPr/>
                <p:nvPr/>
              </p:nvSpPr>
              <p:spPr bwMode="auto">
                <a:xfrm>
                  <a:off x="6672512" y="5165903"/>
                  <a:ext cx="157163" cy="331788"/>
                </a:xfrm>
                <a:custGeom>
                  <a:avLst/>
                  <a:gdLst>
                    <a:gd name="T0" fmla="*/ 99 w 99"/>
                    <a:gd name="T1" fmla="*/ 0 h 209"/>
                    <a:gd name="T2" fmla="*/ 0 w 99"/>
                    <a:gd name="T3" fmla="*/ 0 h 209"/>
                    <a:gd name="T4" fmla="*/ 0 w 99"/>
                    <a:gd name="T5" fmla="*/ 209 h 209"/>
                    <a:gd name="T6" fmla="*/ 5 w 99"/>
                    <a:gd name="T7" fmla="*/ 209 h 209"/>
                    <a:gd name="T8" fmla="*/ 5 w 99"/>
                    <a:gd name="T9" fmla="*/ 5 h 209"/>
                    <a:gd name="T10" fmla="*/ 99 w 99"/>
                    <a:gd name="T11" fmla="*/ 5 h 209"/>
                    <a:gd name="T12" fmla="*/ 99 w 99"/>
                    <a:gd name="T13" fmla="*/ 0 h 2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9" h="209">
                      <a:moveTo>
                        <a:pt x="99" y="0"/>
                      </a:moveTo>
                      <a:lnTo>
                        <a:pt x="0" y="0"/>
                      </a:lnTo>
                      <a:lnTo>
                        <a:pt x="0" y="209"/>
                      </a:lnTo>
                      <a:lnTo>
                        <a:pt x="5" y="209"/>
                      </a:lnTo>
                      <a:lnTo>
                        <a:pt x="5" y="5"/>
                      </a:lnTo>
                      <a:lnTo>
                        <a:pt x="99" y="5"/>
                      </a:lnTo>
                      <a:lnTo>
                        <a:pt x="99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97" name="Freeform 1184"/>
                <p:cNvSpPr/>
                <p:nvPr/>
              </p:nvSpPr>
              <p:spPr bwMode="auto">
                <a:xfrm>
                  <a:off x="6740774" y="5235753"/>
                  <a:ext cx="63500" cy="38100"/>
                </a:xfrm>
                <a:custGeom>
                  <a:avLst/>
                  <a:gdLst>
                    <a:gd name="T0" fmla="*/ 40 w 40"/>
                    <a:gd name="T1" fmla="*/ 24 h 24"/>
                    <a:gd name="T2" fmla="*/ 0 w 40"/>
                    <a:gd name="T3" fmla="*/ 1 h 24"/>
                    <a:gd name="T4" fmla="*/ 0 w 40"/>
                    <a:gd name="T5" fmla="*/ 0 h 24"/>
                    <a:gd name="T6" fmla="*/ 40 w 40"/>
                    <a:gd name="T7" fmla="*/ 23 h 24"/>
                    <a:gd name="T8" fmla="*/ 40 w 40"/>
                    <a:gd name="T9" fmla="*/ 2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24">
                      <a:moveTo>
                        <a:pt x="40" y="24"/>
                      </a:move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40" y="23"/>
                      </a:lnTo>
                      <a:lnTo>
                        <a:pt x="40" y="24"/>
                      </a:ln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98" name="Freeform 1185"/>
                <p:cNvSpPr/>
                <p:nvPr/>
              </p:nvSpPr>
              <p:spPr bwMode="auto">
                <a:xfrm>
                  <a:off x="6689974" y="5237341"/>
                  <a:ext cx="44450" cy="63500"/>
                </a:xfrm>
                <a:custGeom>
                  <a:avLst/>
                  <a:gdLst>
                    <a:gd name="T0" fmla="*/ 0 w 28"/>
                    <a:gd name="T1" fmla="*/ 40 h 40"/>
                    <a:gd name="T2" fmla="*/ 0 w 28"/>
                    <a:gd name="T3" fmla="*/ 39 h 40"/>
                    <a:gd name="T4" fmla="*/ 27 w 28"/>
                    <a:gd name="T5" fmla="*/ 0 h 40"/>
                    <a:gd name="T6" fmla="*/ 28 w 28"/>
                    <a:gd name="T7" fmla="*/ 1 h 40"/>
                    <a:gd name="T8" fmla="*/ 0 w 28"/>
                    <a:gd name="T9" fmla="*/ 4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40">
                      <a:moveTo>
                        <a:pt x="0" y="40"/>
                      </a:moveTo>
                      <a:lnTo>
                        <a:pt x="0" y="39"/>
                      </a:lnTo>
                      <a:lnTo>
                        <a:pt x="27" y="0"/>
                      </a:lnTo>
                      <a:lnTo>
                        <a:pt x="28" y="1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099" name="Freeform 1186"/>
                <p:cNvSpPr/>
                <p:nvPr/>
              </p:nvSpPr>
              <p:spPr bwMode="auto">
                <a:xfrm>
                  <a:off x="6731249" y="5230991"/>
                  <a:ext cx="15875" cy="14288"/>
                </a:xfrm>
                <a:custGeom>
                  <a:avLst/>
                  <a:gdLst>
                    <a:gd name="T0" fmla="*/ 8 w 9"/>
                    <a:gd name="T1" fmla="*/ 3 h 8"/>
                    <a:gd name="T2" fmla="*/ 5 w 9"/>
                    <a:gd name="T3" fmla="*/ 8 h 8"/>
                    <a:gd name="T4" fmla="*/ 1 w 9"/>
                    <a:gd name="T5" fmla="*/ 5 h 8"/>
                    <a:gd name="T6" fmla="*/ 4 w 9"/>
                    <a:gd name="T7" fmla="*/ 0 h 8"/>
                    <a:gd name="T8" fmla="*/ 8 w 9"/>
                    <a:gd name="T9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8">
                      <a:moveTo>
                        <a:pt x="8" y="3"/>
                      </a:moveTo>
                      <a:cubicBezTo>
                        <a:pt x="9" y="5"/>
                        <a:pt x="7" y="8"/>
                        <a:pt x="5" y="8"/>
                      </a:cubicBezTo>
                      <a:cubicBezTo>
                        <a:pt x="3" y="8"/>
                        <a:pt x="1" y="7"/>
                        <a:pt x="1" y="5"/>
                      </a:cubicBezTo>
                      <a:cubicBezTo>
                        <a:pt x="0" y="3"/>
                        <a:pt x="1" y="1"/>
                        <a:pt x="4" y="0"/>
                      </a:cubicBezTo>
                      <a:cubicBezTo>
                        <a:pt x="6" y="0"/>
                        <a:pt x="8" y="1"/>
                        <a:pt x="8" y="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00" name="Freeform 1187"/>
                <p:cNvSpPr/>
                <p:nvPr/>
              </p:nvSpPr>
              <p:spPr bwMode="auto">
                <a:xfrm>
                  <a:off x="6688387" y="5270678"/>
                  <a:ext cx="130175" cy="80963"/>
                </a:xfrm>
                <a:custGeom>
                  <a:avLst/>
                  <a:gdLst>
                    <a:gd name="T0" fmla="*/ 74 w 74"/>
                    <a:gd name="T1" fmla="*/ 29 h 46"/>
                    <a:gd name="T2" fmla="*/ 70 w 74"/>
                    <a:gd name="T3" fmla="*/ 33 h 46"/>
                    <a:gd name="T4" fmla="*/ 11 w 74"/>
                    <a:gd name="T5" fmla="*/ 46 h 46"/>
                    <a:gd name="T6" fmla="*/ 6 w 74"/>
                    <a:gd name="T7" fmla="*/ 43 h 46"/>
                    <a:gd name="T8" fmla="*/ 1 w 74"/>
                    <a:gd name="T9" fmla="*/ 17 h 46"/>
                    <a:gd name="T10" fmla="*/ 4 w 74"/>
                    <a:gd name="T11" fmla="*/ 13 h 46"/>
                    <a:gd name="T12" fmla="*/ 63 w 74"/>
                    <a:gd name="T13" fmla="*/ 0 h 46"/>
                    <a:gd name="T14" fmla="*/ 68 w 74"/>
                    <a:gd name="T15" fmla="*/ 3 h 46"/>
                    <a:gd name="T16" fmla="*/ 74 w 74"/>
                    <a:gd name="T17" fmla="*/ 29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4" h="46">
                      <a:moveTo>
                        <a:pt x="74" y="29"/>
                      </a:moveTo>
                      <a:cubicBezTo>
                        <a:pt x="74" y="31"/>
                        <a:pt x="73" y="33"/>
                        <a:pt x="70" y="33"/>
                      </a:cubicBezTo>
                      <a:cubicBezTo>
                        <a:pt x="11" y="46"/>
                        <a:pt x="11" y="46"/>
                        <a:pt x="11" y="46"/>
                      </a:cubicBezTo>
                      <a:cubicBezTo>
                        <a:pt x="9" y="46"/>
                        <a:pt x="7" y="45"/>
                        <a:pt x="6" y="43"/>
                      </a:cubicBezTo>
                      <a:cubicBezTo>
                        <a:pt x="1" y="17"/>
                        <a:pt x="1" y="17"/>
                        <a:pt x="1" y="17"/>
                      </a:cubicBezTo>
                      <a:cubicBezTo>
                        <a:pt x="0" y="15"/>
                        <a:pt x="2" y="13"/>
                        <a:pt x="4" y="13"/>
                      </a:cubicBezTo>
                      <a:cubicBezTo>
                        <a:pt x="63" y="0"/>
                        <a:pt x="63" y="0"/>
                        <a:pt x="63" y="0"/>
                      </a:cubicBezTo>
                      <a:cubicBezTo>
                        <a:pt x="66" y="0"/>
                        <a:pt x="68" y="1"/>
                        <a:pt x="68" y="3"/>
                      </a:cubicBezTo>
                      <a:lnTo>
                        <a:pt x="74" y="29"/>
                      </a:lnTo>
                      <a:close/>
                    </a:path>
                  </a:pathLst>
                </a:custGeom>
                <a:solidFill>
                  <a:srgbClr val="8439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01" name="Freeform 1188"/>
                <p:cNvSpPr/>
                <p:nvPr/>
              </p:nvSpPr>
              <p:spPr bwMode="auto">
                <a:xfrm>
                  <a:off x="6688387" y="5270678"/>
                  <a:ext cx="117475" cy="80963"/>
                </a:xfrm>
                <a:custGeom>
                  <a:avLst/>
                  <a:gdLst>
                    <a:gd name="T0" fmla="*/ 8 w 67"/>
                    <a:gd name="T1" fmla="*/ 44 h 46"/>
                    <a:gd name="T2" fmla="*/ 3 w 67"/>
                    <a:gd name="T3" fmla="*/ 17 h 46"/>
                    <a:gd name="T4" fmla="*/ 6 w 67"/>
                    <a:gd name="T5" fmla="*/ 13 h 46"/>
                    <a:gd name="T6" fmla="*/ 66 w 67"/>
                    <a:gd name="T7" fmla="*/ 1 h 46"/>
                    <a:gd name="T8" fmla="*/ 67 w 67"/>
                    <a:gd name="T9" fmla="*/ 1 h 46"/>
                    <a:gd name="T10" fmla="*/ 63 w 67"/>
                    <a:gd name="T11" fmla="*/ 0 h 46"/>
                    <a:gd name="T12" fmla="*/ 4 w 67"/>
                    <a:gd name="T13" fmla="*/ 13 h 46"/>
                    <a:gd name="T14" fmla="*/ 1 w 67"/>
                    <a:gd name="T15" fmla="*/ 17 h 46"/>
                    <a:gd name="T16" fmla="*/ 6 w 67"/>
                    <a:gd name="T17" fmla="*/ 43 h 46"/>
                    <a:gd name="T18" fmla="*/ 10 w 67"/>
                    <a:gd name="T19" fmla="*/ 46 h 46"/>
                    <a:gd name="T20" fmla="*/ 8 w 67"/>
                    <a:gd name="T21" fmla="*/ 44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67" h="46">
                      <a:moveTo>
                        <a:pt x="8" y="44"/>
                      </a:moveTo>
                      <a:cubicBezTo>
                        <a:pt x="3" y="17"/>
                        <a:pt x="3" y="17"/>
                        <a:pt x="3" y="17"/>
                      </a:cubicBezTo>
                      <a:cubicBezTo>
                        <a:pt x="2" y="16"/>
                        <a:pt x="4" y="14"/>
                        <a:pt x="6" y="13"/>
                      </a:cubicBezTo>
                      <a:cubicBezTo>
                        <a:pt x="66" y="1"/>
                        <a:pt x="66" y="1"/>
                        <a:pt x="66" y="1"/>
                      </a:cubicBezTo>
                      <a:cubicBezTo>
                        <a:pt x="67" y="1"/>
                        <a:pt x="67" y="1"/>
                        <a:pt x="67" y="1"/>
                      </a:cubicBezTo>
                      <a:cubicBezTo>
                        <a:pt x="66" y="0"/>
                        <a:pt x="65" y="0"/>
                        <a:pt x="63" y="0"/>
                      </a:cubicBezTo>
                      <a:cubicBezTo>
                        <a:pt x="4" y="13"/>
                        <a:pt x="4" y="13"/>
                        <a:pt x="4" y="13"/>
                      </a:cubicBezTo>
                      <a:cubicBezTo>
                        <a:pt x="2" y="13"/>
                        <a:pt x="0" y="15"/>
                        <a:pt x="1" y="17"/>
                      </a:cubicBezTo>
                      <a:cubicBezTo>
                        <a:pt x="6" y="43"/>
                        <a:pt x="6" y="43"/>
                        <a:pt x="6" y="43"/>
                      </a:cubicBezTo>
                      <a:cubicBezTo>
                        <a:pt x="7" y="45"/>
                        <a:pt x="8" y="46"/>
                        <a:pt x="10" y="46"/>
                      </a:cubicBezTo>
                      <a:cubicBezTo>
                        <a:pt x="9" y="45"/>
                        <a:pt x="9" y="45"/>
                        <a:pt x="8" y="44"/>
                      </a:cubicBezTo>
                      <a:close/>
                    </a:path>
                  </a:pathLst>
                </a:custGeom>
                <a:solidFill>
                  <a:srgbClr val="E6BF6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02" name="Freeform 1189"/>
                <p:cNvSpPr/>
                <p:nvPr/>
              </p:nvSpPr>
              <p:spPr bwMode="auto">
                <a:xfrm>
                  <a:off x="6699499" y="5280203"/>
                  <a:ext cx="111125" cy="63500"/>
                </a:xfrm>
                <a:custGeom>
                  <a:avLst/>
                  <a:gdLst>
                    <a:gd name="T0" fmla="*/ 62 w 63"/>
                    <a:gd name="T1" fmla="*/ 22 h 36"/>
                    <a:gd name="T2" fmla="*/ 59 w 63"/>
                    <a:gd name="T3" fmla="*/ 25 h 36"/>
                    <a:gd name="T4" fmla="*/ 8 w 63"/>
                    <a:gd name="T5" fmla="*/ 36 h 36"/>
                    <a:gd name="T6" fmla="*/ 4 w 63"/>
                    <a:gd name="T7" fmla="*/ 34 h 36"/>
                    <a:gd name="T8" fmla="*/ 0 w 63"/>
                    <a:gd name="T9" fmla="*/ 14 h 36"/>
                    <a:gd name="T10" fmla="*/ 3 w 63"/>
                    <a:gd name="T11" fmla="*/ 11 h 36"/>
                    <a:gd name="T12" fmla="*/ 54 w 63"/>
                    <a:gd name="T13" fmla="*/ 0 h 36"/>
                    <a:gd name="T14" fmla="*/ 58 w 63"/>
                    <a:gd name="T15" fmla="*/ 2 h 36"/>
                    <a:gd name="T16" fmla="*/ 62 w 63"/>
                    <a:gd name="T17" fmla="*/ 22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3" h="36">
                      <a:moveTo>
                        <a:pt x="62" y="22"/>
                      </a:moveTo>
                      <a:cubicBezTo>
                        <a:pt x="63" y="23"/>
                        <a:pt x="61" y="25"/>
                        <a:pt x="59" y="25"/>
                      </a:cubicBezTo>
                      <a:cubicBezTo>
                        <a:pt x="8" y="36"/>
                        <a:pt x="8" y="36"/>
                        <a:pt x="8" y="36"/>
                      </a:cubicBezTo>
                      <a:cubicBezTo>
                        <a:pt x="6" y="36"/>
                        <a:pt x="5" y="35"/>
                        <a:pt x="4" y="34"/>
                      </a:cubicBezTo>
                      <a:cubicBezTo>
                        <a:pt x="0" y="14"/>
                        <a:pt x="0" y="14"/>
                        <a:pt x="0" y="14"/>
                      </a:cubicBezTo>
                      <a:cubicBezTo>
                        <a:pt x="0" y="13"/>
                        <a:pt x="1" y="11"/>
                        <a:pt x="3" y="11"/>
                      </a:cubicBezTo>
                      <a:cubicBezTo>
                        <a:pt x="54" y="0"/>
                        <a:pt x="54" y="0"/>
                        <a:pt x="54" y="0"/>
                      </a:cubicBezTo>
                      <a:cubicBezTo>
                        <a:pt x="56" y="0"/>
                        <a:pt x="58" y="1"/>
                        <a:pt x="58" y="2"/>
                      </a:cubicBezTo>
                      <a:lnTo>
                        <a:pt x="62" y="22"/>
                      </a:lnTo>
                      <a:close/>
                    </a:path>
                  </a:pathLst>
                </a:custGeom>
                <a:solidFill>
                  <a:srgbClr val="FFFEA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03" name="Freeform 1190"/>
                <p:cNvSpPr/>
                <p:nvPr/>
              </p:nvSpPr>
              <p:spPr bwMode="auto">
                <a:xfrm>
                  <a:off x="6699499" y="5280203"/>
                  <a:ext cx="101600" cy="63500"/>
                </a:xfrm>
                <a:custGeom>
                  <a:avLst/>
                  <a:gdLst>
                    <a:gd name="T0" fmla="*/ 5 w 58"/>
                    <a:gd name="T1" fmla="*/ 35 h 36"/>
                    <a:gd name="T2" fmla="*/ 1 w 58"/>
                    <a:gd name="T3" fmla="*/ 15 h 36"/>
                    <a:gd name="T4" fmla="*/ 4 w 58"/>
                    <a:gd name="T5" fmla="*/ 12 h 36"/>
                    <a:gd name="T6" fmla="*/ 55 w 58"/>
                    <a:gd name="T7" fmla="*/ 1 h 36"/>
                    <a:gd name="T8" fmla="*/ 58 w 58"/>
                    <a:gd name="T9" fmla="*/ 1 h 36"/>
                    <a:gd name="T10" fmla="*/ 54 w 58"/>
                    <a:gd name="T11" fmla="*/ 0 h 36"/>
                    <a:gd name="T12" fmla="*/ 3 w 58"/>
                    <a:gd name="T13" fmla="*/ 11 h 36"/>
                    <a:gd name="T14" fmla="*/ 0 w 58"/>
                    <a:gd name="T15" fmla="*/ 14 h 36"/>
                    <a:gd name="T16" fmla="*/ 4 w 58"/>
                    <a:gd name="T17" fmla="*/ 34 h 36"/>
                    <a:gd name="T18" fmla="*/ 6 w 58"/>
                    <a:gd name="T19" fmla="*/ 36 h 36"/>
                    <a:gd name="T20" fmla="*/ 5 w 58"/>
                    <a:gd name="T21" fmla="*/ 35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58" h="36">
                      <a:moveTo>
                        <a:pt x="5" y="35"/>
                      </a:moveTo>
                      <a:cubicBezTo>
                        <a:pt x="1" y="15"/>
                        <a:pt x="1" y="15"/>
                        <a:pt x="1" y="15"/>
                      </a:cubicBezTo>
                      <a:cubicBezTo>
                        <a:pt x="1" y="14"/>
                        <a:pt x="2" y="12"/>
                        <a:pt x="4" y="12"/>
                      </a:cubicBezTo>
                      <a:cubicBezTo>
                        <a:pt x="55" y="1"/>
                        <a:pt x="55" y="1"/>
                        <a:pt x="55" y="1"/>
                      </a:cubicBezTo>
                      <a:cubicBezTo>
                        <a:pt x="56" y="1"/>
                        <a:pt x="57" y="1"/>
                        <a:pt x="58" y="1"/>
                      </a:cubicBezTo>
                      <a:cubicBezTo>
                        <a:pt x="57" y="0"/>
                        <a:pt x="56" y="0"/>
                        <a:pt x="54" y="0"/>
                      </a:cubicBezTo>
                      <a:cubicBezTo>
                        <a:pt x="3" y="11"/>
                        <a:pt x="3" y="11"/>
                        <a:pt x="3" y="11"/>
                      </a:cubicBezTo>
                      <a:cubicBezTo>
                        <a:pt x="1" y="11"/>
                        <a:pt x="0" y="13"/>
                        <a:pt x="0" y="14"/>
                      </a:cubicBezTo>
                      <a:cubicBezTo>
                        <a:pt x="4" y="34"/>
                        <a:pt x="4" y="34"/>
                        <a:pt x="4" y="34"/>
                      </a:cubicBezTo>
                      <a:cubicBezTo>
                        <a:pt x="4" y="35"/>
                        <a:pt x="5" y="35"/>
                        <a:pt x="6" y="36"/>
                      </a:cubicBezTo>
                      <a:lnTo>
                        <a:pt x="5" y="3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04" name="Freeform 1191"/>
                <p:cNvSpPr/>
                <p:nvPr/>
              </p:nvSpPr>
              <p:spPr bwMode="auto">
                <a:xfrm>
                  <a:off x="6750299" y="5321478"/>
                  <a:ext cx="15875" cy="12700"/>
                </a:xfrm>
                <a:custGeom>
                  <a:avLst/>
                  <a:gdLst>
                    <a:gd name="T0" fmla="*/ 10 w 10"/>
                    <a:gd name="T1" fmla="*/ 3 h 8"/>
                    <a:gd name="T2" fmla="*/ 3 w 10"/>
                    <a:gd name="T3" fmla="*/ 0 h 8"/>
                    <a:gd name="T4" fmla="*/ 0 w 10"/>
                    <a:gd name="T5" fmla="*/ 5 h 8"/>
                    <a:gd name="T6" fmla="*/ 1 w 10"/>
                    <a:gd name="T7" fmla="*/ 5 h 8"/>
                    <a:gd name="T8" fmla="*/ 2 w 10"/>
                    <a:gd name="T9" fmla="*/ 8 h 8"/>
                    <a:gd name="T10" fmla="*/ 9 w 10"/>
                    <a:gd name="T11" fmla="*/ 7 h 8"/>
                    <a:gd name="T12" fmla="*/ 8 w 10"/>
                    <a:gd name="T13" fmla="*/ 4 h 8"/>
                    <a:gd name="T14" fmla="*/ 10 w 10"/>
                    <a:gd name="T15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0" h="8">
                      <a:moveTo>
                        <a:pt x="10" y="3"/>
                      </a:moveTo>
                      <a:lnTo>
                        <a:pt x="3" y="0"/>
                      </a:lnTo>
                      <a:lnTo>
                        <a:pt x="0" y="5"/>
                      </a:lnTo>
                      <a:lnTo>
                        <a:pt x="1" y="5"/>
                      </a:lnTo>
                      <a:lnTo>
                        <a:pt x="2" y="8"/>
                      </a:lnTo>
                      <a:lnTo>
                        <a:pt x="9" y="7"/>
                      </a:lnTo>
                      <a:lnTo>
                        <a:pt x="8" y="4"/>
                      </a:lnTo>
                      <a:lnTo>
                        <a:pt x="10" y="3"/>
                      </a:lnTo>
                      <a:close/>
                    </a:path>
                  </a:pathLst>
                </a:custGeom>
                <a:solidFill>
                  <a:srgbClr val="2CA7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05" name="Freeform 1192"/>
                <p:cNvSpPr/>
                <p:nvPr/>
              </p:nvSpPr>
              <p:spPr bwMode="auto">
                <a:xfrm>
                  <a:off x="6755062" y="5321478"/>
                  <a:ext cx="11113" cy="11113"/>
                </a:xfrm>
                <a:custGeom>
                  <a:avLst/>
                  <a:gdLst>
                    <a:gd name="T0" fmla="*/ 7 w 7"/>
                    <a:gd name="T1" fmla="*/ 3 h 7"/>
                    <a:gd name="T2" fmla="*/ 0 w 7"/>
                    <a:gd name="T3" fmla="*/ 0 h 7"/>
                    <a:gd name="T4" fmla="*/ 2 w 7"/>
                    <a:gd name="T5" fmla="*/ 7 h 7"/>
                    <a:gd name="T6" fmla="*/ 6 w 7"/>
                    <a:gd name="T7" fmla="*/ 7 h 7"/>
                    <a:gd name="T8" fmla="*/ 5 w 7"/>
                    <a:gd name="T9" fmla="*/ 4 h 7"/>
                    <a:gd name="T10" fmla="*/ 7 w 7"/>
                    <a:gd name="T11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7">
                      <a:moveTo>
                        <a:pt x="7" y="3"/>
                      </a:moveTo>
                      <a:lnTo>
                        <a:pt x="0" y="0"/>
                      </a:lnTo>
                      <a:lnTo>
                        <a:pt x="2" y="7"/>
                      </a:lnTo>
                      <a:lnTo>
                        <a:pt x="6" y="7"/>
                      </a:lnTo>
                      <a:lnTo>
                        <a:pt x="5" y="4"/>
                      </a:lnTo>
                      <a:lnTo>
                        <a:pt x="7" y="3"/>
                      </a:ln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06" name="Freeform 1193"/>
                <p:cNvSpPr>
                  <a:spLocks noEditPoints="1"/>
                </p:cNvSpPr>
                <p:nvPr/>
              </p:nvSpPr>
              <p:spPr bwMode="auto">
                <a:xfrm>
                  <a:off x="6713787" y="5300841"/>
                  <a:ext cx="22225" cy="22225"/>
                </a:xfrm>
                <a:custGeom>
                  <a:avLst/>
                  <a:gdLst>
                    <a:gd name="T0" fmla="*/ 10 w 13"/>
                    <a:gd name="T1" fmla="*/ 1 h 13"/>
                    <a:gd name="T2" fmla="*/ 8 w 13"/>
                    <a:gd name="T3" fmla="*/ 1 h 13"/>
                    <a:gd name="T4" fmla="*/ 3 w 13"/>
                    <a:gd name="T5" fmla="*/ 2 h 13"/>
                    <a:gd name="T6" fmla="*/ 1 w 13"/>
                    <a:gd name="T7" fmla="*/ 3 h 13"/>
                    <a:gd name="T8" fmla="*/ 0 w 13"/>
                    <a:gd name="T9" fmla="*/ 6 h 13"/>
                    <a:gd name="T10" fmla="*/ 0 w 13"/>
                    <a:gd name="T11" fmla="*/ 8 h 13"/>
                    <a:gd name="T12" fmla="*/ 1 w 13"/>
                    <a:gd name="T13" fmla="*/ 11 h 13"/>
                    <a:gd name="T14" fmla="*/ 3 w 13"/>
                    <a:gd name="T15" fmla="*/ 12 h 13"/>
                    <a:gd name="T16" fmla="*/ 5 w 13"/>
                    <a:gd name="T17" fmla="*/ 13 h 13"/>
                    <a:gd name="T18" fmla="*/ 8 w 13"/>
                    <a:gd name="T19" fmla="*/ 13 h 13"/>
                    <a:gd name="T20" fmla="*/ 10 w 13"/>
                    <a:gd name="T21" fmla="*/ 12 h 13"/>
                    <a:gd name="T22" fmla="*/ 12 w 13"/>
                    <a:gd name="T23" fmla="*/ 10 h 13"/>
                    <a:gd name="T24" fmla="*/ 13 w 13"/>
                    <a:gd name="T25" fmla="*/ 8 h 13"/>
                    <a:gd name="T26" fmla="*/ 13 w 13"/>
                    <a:gd name="T27" fmla="*/ 6 h 13"/>
                    <a:gd name="T28" fmla="*/ 12 w 13"/>
                    <a:gd name="T29" fmla="*/ 3 h 13"/>
                    <a:gd name="T30" fmla="*/ 10 w 13"/>
                    <a:gd name="T31" fmla="*/ 1 h 13"/>
                    <a:gd name="T32" fmla="*/ 10 w 13"/>
                    <a:gd name="T33" fmla="*/ 6 h 13"/>
                    <a:gd name="T34" fmla="*/ 10 w 13"/>
                    <a:gd name="T35" fmla="*/ 8 h 13"/>
                    <a:gd name="T36" fmla="*/ 10 w 13"/>
                    <a:gd name="T37" fmla="*/ 9 h 13"/>
                    <a:gd name="T38" fmla="*/ 9 w 13"/>
                    <a:gd name="T39" fmla="*/ 10 h 13"/>
                    <a:gd name="T40" fmla="*/ 6 w 13"/>
                    <a:gd name="T41" fmla="*/ 11 h 13"/>
                    <a:gd name="T42" fmla="*/ 4 w 13"/>
                    <a:gd name="T43" fmla="*/ 10 h 13"/>
                    <a:gd name="T44" fmla="*/ 3 w 13"/>
                    <a:gd name="T45" fmla="*/ 9 h 13"/>
                    <a:gd name="T46" fmla="*/ 3 w 13"/>
                    <a:gd name="T47" fmla="*/ 8 h 13"/>
                    <a:gd name="T48" fmla="*/ 2 w 13"/>
                    <a:gd name="T49" fmla="*/ 6 h 13"/>
                    <a:gd name="T50" fmla="*/ 3 w 13"/>
                    <a:gd name="T51" fmla="*/ 5 h 13"/>
                    <a:gd name="T52" fmla="*/ 4 w 13"/>
                    <a:gd name="T53" fmla="*/ 4 h 13"/>
                    <a:gd name="T54" fmla="*/ 6 w 13"/>
                    <a:gd name="T55" fmla="*/ 3 h 13"/>
                    <a:gd name="T56" fmla="*/ 7 w 13"/>
                    <a:gd name="T57" fmla="*/ 3 h 13"/>
                    <a:gd name="T58" fmla="*/ 9 w 13"/>
                    <a:gd name="T59" fmla="*/ 3 h 13"/>
                    <a:gd name="T60" fmla="*/ 10 w 13"/>
                    <a:gd name="T61" fmla="*/ 4 h 13"/>
                    <a:gd name="T62" fmla="*/ 10 w 13"/>
                    <a:gd name="T63" fmla="*/ 6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3" h="13">
                      <a:moveTo>
                        <a:pt x="10" y="1"/>
                      </a:moveTo>
                      <a:cubicBezTo>
                        <a:pt x="9" y="1"/>
                        <a:pt x="9" y="1"/>
                        <a:pt x="8" y="1"/>
                      </a:cubicBezTo>
                      <a:cubicBezTo>
                        <a:pt x="6" y="0"/>
                        <a:pt x="4" y="1"/>
                        <a:pt x="3" y="2"/>
                      </a:cubicBezTo>
                      <a:cubicBezTo>
                        <a:pt x="2" y="2"/>
                        <a:pt x="1" y="3"/>
                        <a:pt x="1" y="3"/>
                      </a:cubicBezTo>
                      <a:cubicBezTo>
                        <a:pt x="0" y="4"/>
                        <a:pt x="0" y="5"/>
                        <a:pt x="0" y="6"/>
                      </a:cubicBezTo>
                      <a:cubicBezTo>
                        <a:pt x="0" y="6"/>
                        <a:pt x="0" y="7"/>
                        <a:pt x="0" y="8"/>
                      </a:cubicBezTo>
                      <a:cubicBezTo>
                        <a:pt x="0" y="9"/>
                        <a:pt x="0" y="10"/>
                        <a:pt x="1" y="11"/>
                      </a:cubicBezTo>
                      <a:cubicBezTo>
                        <a:pt x="1" y="11"/>
                        <a:pt x="2" y="12"/>
                        <a:pt x="3" y="12"/>
                      </a:cubicBezTo>
                      <a:cubicBezTo>
                        <a:pt x="3" y="13"/>
                        <a:pt x="4" y="13"/>
                        <a:pt x="5" y="13"/>
                      </a:cubicBezTo>
                      <a:cubicBezTo>
                        <a:pt x="6" y="13"/>
                        <a:pt x="7" y="13"/>
                        <a:pt x="8" y="13"/>
                      </a:cubicBezTo>
                      <a:cubicBezTo>
                        <a:pt x="9" y="13"/>
                        <a:pt x="9" y="13"/>
                        <a:pt x="10" y="12"/>
                      </a:cubicBezTo>
                      <a:cubicBezTo>
                        <a:pt x="11" y="12"/>
                        <a:pt x="12" y="11"/>
                        <a:pt x="12" y="10"/>
                      </a:cubicBezTo>
                      <a:cubicBezTo>
                        <a:pt x="12" y="10"/>
                        <a:pt x="13" y="9"/>
                        <a:pt x="13" y="8"/>
                      </a:cubicBezTo>
                      <a:cubicBezTo>
                        <a:pt x="13" y="7"/>
                        <a:pt x="13" y="6"/>
                        <a:pt x="13" y="6"/>
                      </a:cubicBezTo>
                      <a:cubicBezTo>
                        <a:pt x="13" y="5"/>
                        <a:pt x="12" y="4"/>
                        <a:pt x="12" y="3"/>
                      </a:cubicBezTo>
                      <a:cubicBezTo>
                        <a:pt x="11" y="2"/>
                        <a:pt x="11" y="2"/>
                        <a:pt x="10" y="1"/>
                      </a:cubicBezTo>
                      <a:close/>
                      <a:moveTo>
                        <a:pt x="10" y="6"/>
                      </a:moveTo>
                      <a:cubicBezTo>
                        <a:pt x="10" y="7"/>
                        <a:pt x="10" y="7"/>
                        <a:pt x="10" y="8"/>
                      </a:cubicBezTo>
                      <a:cubicBezTo>
                        <a:pt x="10" y="8"/>
                        <a:pt x="10" y="9"/>
                        <a:pt x="10" y="9"/>
                      </a:cubicBezTo>
                      <a:cubicBezTo>
                        <a:pt x="9" y="10"/>
                        <a:pt x="9" y="10"/>
                        <a:pt x="9" y="10"/>
                      </a:cubicBezTo>
                      <a:cubicBezTo>
                        <a:pt x="8" y="11"/>
                        <a:pt x="7" y="11"/>
                        <a:pt x="6" y="11"/>
                      </a:cubicBezTo>
                      <a:cubicBezTo>
                        <a:pt x="5" y="11"/>
                        <a:pt x="5" y="11"/>
                        <a:pt x="4" y="10"/>
                      </a:cubicBezTo>
                      <a:cubicBezTo>
                        <a:pt x="4" y="10"/>
                        <a:pt x="3" y="10"/>
                        <a:pt x="3" y="9"/>
                      </a:cubicBezTo>
                      <a:cubicBezTo>
                        <a:pt x="3" y="9"/>
                        <a:pt x="3" y="8"/>
                        <a:pt x="3" y="8"/>
                      </a:cubicBezTo>
                      <a:cubicBezTo>
                        <a:pt x="2" y="7"/>
                        <a:pt x="2" y="6"/>
                        <a:pt x="2" y="6"/>
                      </a:cubicBezTo>
                      <a:cubicBezTo>
                        <a:pt x="3" y="5"/>
                        <a:pt x="3" y="5"/>
                        <a:pt x="3" y="5"/>
                      </a:cubicBezTo>
                      <a:cubicBezTo>
                        <a:pt x="3" y="4"/>
                        <a:pt x="4" y="4"/>
                        <a:pt x="4" y="4"/>
                      </a:cubicBezTo>
                      <a:cubicBezTo>
                        <a:pt x="4" y="3"/>
                        <a:pt x="5" y="3"/>
                        <a:pt x="6" y="3"/>
                      </a:cubicBezTo>
                      <a:cubicBezTo>
                        <a:pt x="6" y="3"/>
                        <a:pt x="7" y="3"/>
                        <a:pt x="7" y="3"/>
                      </a:cubicBezTo>
                      <a:cubicBezTo>
                        <a:pt x="8" y="3"/>
                        <a:pt x="8" y="3"/>
                        <a:pt x="9" y="3"/>
                      </a:cubicBezTo>
                      <a:cubicBezTo>
                        <a:pt x="9" y="4"/>
                        <a:pt x="9" y="4"/>
                        <a:pt x="10" y="4"/>
                      </a:cubicBezTo>
                      <a:cubicBezTo>
                        <a:pt x="10" y="5"/>
                        <a:pt x="10" y="5"/>
                        <a:pt x="10" y="6"/>
                      </a:cubicBezTo>
                      <a:close/>
                    </a:path>
                  </a:pathLst>
                </a:custGeom>
                <a:solidFill>
                  <a:srgbClr val="2CA7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07" name="Freeform 1194"/>
                <p:cNvSpPr>
                  <a:spLocks noEditPoints="1"/>
                </p:cNvSpPr>
                <p:nvPr/>
              </p:nvSpPr>
              <p:spPr bwMode="auto">
                <a:xfrm>
                  <a:off x="6736012" y="5297666"/>
                  <a:ext cx="17463" cy="22225"/>
                </a:xfrm>
                <a:custGeom>
                  <a:avLst/>
                  <a:gdLst>
                    <a:gd name="T0" fmla="*/ 8 w 10"/>
                    <a:gd name="T1" fmla="*/ 1 h 13"/>
                    <a:gd name="T2" fmla="*/ 6 w 10"/>
                    <a:gd name="T3" fmla="*/ 0 h 13"/>
                    <a:gd name="T4" fmla="*/ 4 w 10"/>
                    <a:gd name="T5" fmla="*/ 0 h 13"/>
                    <a:gd name="T6" fmla="*/ 0 w 10"/>
                    <a:gd name="T7" fmla="*/ 1 h 13"/>
                    <a:gd name="T8" fmla="*/ 3 w 10"/>
                    <a:gd name="T9" fmla="*/ 13 h 13"/>
                    <a:gd name="T10" fmla="*/ 5 w 10"/>
                    <a:gd name="T11" fmla="*/ 13 h 13"/>
                    <a:gd name="T12" fmla="*/ 4 w 10"/>
                    <a:gd name="T13" fmla="*/ 9 h 13"/>
                    <a:gd name="T14" fmla="*/ 6 w 10"/>
                    <a:gd name="T15" fmla="*/ 8 h 13"/>
                    <a:gd name="T16" fmla="*/ 8 w 10"/>
                    <a:gd name="T17" fmla="*/ 8 h 13"/>
                    <a:gd name="T18" fmla="*/ 9 w 10"/>
                    <a:gd name="T19" fmla="*/ 6 h 13"/>
                    <a:gd name="T20" fmla="*/ 10 w 10"/>
                    <a:gd name="T21" fmla="*/ 5 h 13"/>
                    <a:gd name="T22" fmla="*/ 10 w 10"/>
                    <a:gd name="T23" fmla="*/ 3 h 13"/>
                    <a:gd name="T24" fmla="*/ 9 w 10"/>
                    <a:gd name="T25" fmla="*/ 2 h 13"/>
                    <a:gd name="T26" fmla="*/ 8 w 10"/>
                    <a:gd name="T27" fmla="*/ 1 h 13"/>
                    <a:gd name="T28" fmla="*/ 5 w 10"/>
                    <a:gd name="T29" fmla="*/ 6 h 13"/>
                    <a:gd name="T30" fmla="*/ 4 w 10"/>
                    <a:gd name="T31" fmla="*/ 6 h 13"/>
                    <a:gd name="T32" fmla="*/ 3 w 10"/>
                    <a:gd name="T33" fmla="*/ 3 h 13"/>
                    <a:gd name="T34" fmla="*/ 5 w 10"/>
                    <a:gd name="T35" fmla="*/ 2 h 13"/>
                    <a:gd name="T36" fmla="*/ 6 w 10"/>
                    <a:gd name="T37" fmla="*/ 3 h 13"/>
                    <a:gd name="T38" fmla="*/ 7 w 10"/>
                    <a:gd name="T39" fmla="*/ 4 h 13"/>
                    <a:gd name="T40" fmla="*/ 7 w 10"/>
                    <a:gd name="T41" fmla="*/ 5 h 13"/>
                    <a:gd name="T42" fmla="*/ 7 w 10"/>
                    <a:gd name="T43" fmla="*/ 5 h 13"/>
                    <a:gd name="T44" fmla="*/ 6 w 10"/>
                    <a:gd name="T45" fmla="*/ 6 h 13"/>
                    <a:gd name="T46" fmla="*/ 5 w 10"/>
                    <a:gd name="T47" fmla="*/ 6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0" h="13">
                      <a:moveTo>
                        <a:pt x="8" y="1"/>
                      </a:moveTo>
                      <a:cubicBezTo>
                        <a:pt x="8" y="0"/>
                        <a:pt x="7" y="0"/>
                        <a:pt x="6" y="0"/>
                      </a:cubicBezTo>
                      <a:cubicBezTo>
                        <a:pt x="6" y="0"/>
                        <a:pt x="5" y="0"/>
                        <a:pt x="4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3" y="13"/>
                        <a:pt x="3" y="13"/>
                        <a:pt x="3" y="13"/>
                      </a:cubicBezTo>
                      <a:cubicBezTo>
                        <a:pt x="5" y="13"/>
                        <a:pt x="5" y="13"/>
                        <a:pt x="5" y="13"/>
                      </a:cubicBezTo>
                      <a:cubicBezTo>
                        <a:pt x="4" y="9"/>
                        <a:pt x="4" y="9"/>
                        <a:pt x="4" y="9"/>
                      </a:cubicBezTo>
                      <a:cubicBezTo>
                        <a:pt x="6" y="8"/>
                        <a:pt x="6" y="8"/>
                        <a:pt x="6" y="8"/>
                      </a:cubicBezTo>
                      <a:cubicBezTo>
                        <a:pt x="7" y="8"/>
                        <a:pt x="7" y="8"/>
                        <a:pt x="8" y="8"/>
                      </a:cubicBezTo>
                      <a:cubicBezTo>
                        <a:pt x="8" y="7"/>
                        <a:pt x="9" y="7"/>
                        <a:pt x="9" y="6"/>
                      </a:cubicBezTo>
                      <a:cubicBezTo>
                        <a:pt x="10" y="6"/>
                        <a:pt x="10" y="5"/>
                        <a:pt x="10" y="5"/>
                      </a:cubicBezTo>
                      <a:cubicBezTo>
                        <a:pt x="10" y="4"/>
                        <a:pt x="10" y="4"/>
                        <a:pt x="10" y="3"/>
                      </a:cubicBezTo>
                      <a:cubicBezTo>
                        <a:pt x="10" y="3"/>
                        <a:pt x="10" y="2"/>
                        <a:pt x="9" y="2"/>
                      </a:cubicBezTo>
                      <a:cubicBezTo>
                        <a:pt x="9" y="1"/>
                        <a:pt x="9" y="1"/>
                        <a:pt x="8" y="1"/>
                      </a:cubicBezTo>
                      <a:close/>
                      <a:moveTo>
                        <a:pt x="5" y="6"/>
                      </a:moveTo>
                      <a:cubicBezTo>
                        <a:pt x="4" y="6"/>
                        <a:pt x="4" y="6"/>
                        <a:pt x="4" y="6"/>
                      </a:cubicBezTo>
                      <a:cubicBezTo>
                        <a:pt x="3" y="3"/>
                        <a:pt x="3" y="3"/>
                        <a:pt x="3" y="3"/>
                      </a:cubicBez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5" y="2"/>
                        <a:pt x="6" y="2"/>
                        <a:pt x="6" y="3"/>
                      </a:cubicBezTo>
                      <a:cubicBezTo>
                        <a:pt x="7" y="3"/>
                        <a:pt x="7" y="3"/>
                        <a:pt x="7" y="4"/>
                      </a:cubicBezTo>
                      <a:cubicBezTo>
                        <a:pt x="7" y="5"/>
                        <a:pt x="7" y="5"/>
                        <a:pt x="7" y="5"/>
                      </a:cubicBezTo>
                      <a:cubicBezTo>
                        <a:pt x="7" y="5"/>
                        <a:pt x="7" y="5"/>
                        <a:pt x="7" y="5"/>
                      </a:cubicBezTo>
                      <a:cubicBezTo>
                        <a:pt x="6" y="6"/>
                        <a:pt x="6" y="6"/>
                        <a:pt x="6" y="6"/>
                      </a:cubicBezTo>
                      <a:cubicBezTo>
                        <a:pt x="6" y="6"/>
                        <a:pt x="6" y="6"/>
                        <a:pt x="5" y="6"/>
                      </a:cubicBezTo>
                      <a:close/>
                    </a:path>
                  </a:pathLst>
                </a:custGeom>
                <a:solidFill>
                  <a:srgbClr val="2CA7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08" name="Freeform 1195"/>
                <p:cNvSpPr/>
                <p:nvPr/>
              </p:nvSpPr>
              <p:spPr bwMode="auto">
                <a:xfrm>
                  <a:off x="6753474" y="5292903"/>
                  <a:ext cx="19050" cy="23813"/>
                </a:xfrm>
                <a:custGeom>
                  <a:avLst/>
                  <a:gdLst>
                    <a:gd name="T0" fmla="*/ 3 w 12"/>
                    <a:gd name="T1" fmla="*/ 15 h 15"/>
                    <a:gd name="T2" fmla="*/ 12 w 12"/>
                    <a:gd name="T3" fmla="*/ 13 h 15"/>
                    <a:gd name="T4" fmla="*/ 12 w 12"/>
                    <a:gd name="T5" fmla="*/ 11 h 15"/>
                    <a:gd name="T6" fmla="*/ 6 w 12"/>
                    <a:gd name="T7" fmla="*/ 12 h 15"/>
                    <a:gd name="T8" fmla="*/ 5 w 12"/>
                    <a:gd name="T9" fmla="*/ 9 h 15"/>
                    <a:gd name="T10" fmla="*/ 10 w 12"/>
                    <a:gd name="T11" fmla="*/ 8 h 15"/>
                    <a:gd name="T12" fmla="*/ 10 w 12"/>
                    <a:gd name="T13" fmla="*/ 5 h 15"/>
                    <a:gd name="T14" fmla="*/ 5 w 12"/>
                    <a:gd name="T15" fmla="*/ 6 h 15"/>
                    <a:gd name="T16" fmla="*/ 3 w 12"/>
                    <a:gd name="T17" fmla="*/ 4 h 15"/>
                    <a:gd name="T18" fmla="*/ 10 w 12"/>
                    <a:gd name="T19" fmla="*/ 2 h 15"/>
                    <a:gd name="T20" fmla="*/ 10 w 12"/>
                    <a:gd name="T21" fmla="*/ 0 h 15"/>
                    <a:gd name="T22" fmla="*/ 0 w 12"/>
                    <a:gd name="T23" fmla="*/ 2 h 15"/>
                    <a:gd name="T24" fmla="*/ 3 w 12"/>
                    <a:gd name="T25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2" h="15">
                      <a:moveTo>
                        <a:pt x="3" y="15"/>
                      </a:moveTo>
                      <a:lnTo>
                        <a:pt x="12" y="13"/>
                      </a:lnTo>
                      <a:lnTo>
                        <a:pt x="12" y="11"/>
                      </a:lnTo>
                      <a:lnTo>
                        <a:pt x="6" y="12"/>
                      </a:lnTo>
                      <a:lnTo>
                        <a:pt x="5" y="9"/>
                      </a:lnTo>
                      <a:lnTo>
                        <a:pt x="10" y="8"/>
                      </a:lnTo>
                      <a:lnTo>
                        <a:pt x="10" y="5"/>
                      </a:lnTo>
                      <a:lnTo>
                        <a:pt x="5" y="6"/>
                      </a:lnTo>
                      <a:lnTo>
                        <a:pt x="3" y="4"/>
                      </a:lnTo>
                      <a:lnTo>
                        <a:pt x="10" y="2"/>
                      </a:lnTo>
                      <a:lnTo>
                        <a:pt x="10" y="0"/>
                      </a:lnTo>
                      <a:lnTo>
                        <a:pt x="0" y="2"/>
                      </a:lnTo>
                      <a:lnTo>
                        <a:pt x="3" y="15"/>
                      </a:lnTo>
                      <a:close/>
                    </a:path>
                  </a:pathLst>
                </a:custGeom>
                <a:solidFill>
                  <a:srgbClr val="2CA7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09" name="Freeform 1196"/>
                <p:cNvSpPr/>
                <p:nvPr/>
              </p:nvSpPr>
              <p:spPr bwMode="auto">
                <a:xfrm>
                  <a:off x="6770937" y="5288141"/>
                  <a:ext cx="23813" cy="25400"/>
                </a:xfrm>
                <a:custGeom>
                  <a:avLst/>
                  <a:gdLst>
                    <a:gd name="T0" fmla="*/ 9 w 15"/>
                    <a:gd name="T1" fmla="*/ 0 h 16"/>
                    <a:gd name="T2" fmla="*/ 11 w 15"/>
                    <a:gd name="T3" fmla="*/ 9 h 16"/>
                    <a:gd name="T4" fmla="*/ 2 w 15"/>
                    <a:gd name="T5" fmla="*/ 3 h 16"/>
                    <a:gd name="T6" fmla="*/ 2 w 15"/>
                    <a:gd name="T7" fmla="*/ 3 h 16"/>
                    <a:gd name="T8" fmla="*/ 1 w 15"/>
                    <a:gd name="T9" fmla="*/ 3 h 16"/>
                    <a:gd name="T10" fmla="*/ 0 w 15"/>
                    <a:gd name="T11" fmla="*/ 3 h 16"/>
                    <a:gd name="T12" fmla="*/ 4 w 15"/>
                    <a:gd name="T13" fmla="*/ 16 h 16"/>
                    <a:gd name="T14" fmla="*/ 6 w 15"/>
                    <a:gd name="T15" fmla="*/ 16 h 16"/>
                    <a:gd name="T16" fmla="*/ 4 w 15"/>
                    <a:gd name="T17" fmla="*/ 7 h 16"/>
                    <a:gd name="T18" fmla="*/ 12 w 15"/>
                    <a:gd name="T19" fmla="*/ 14 h 16"/>
                    <a:gd name="T20" fmla="*/ 13 w 15"/>
                    <a:gd name="T21" fmla="*/ 14 h 16"/>
                    <a:gd name="T22" fmla="*/ 13 w 15"/>
                    <a:gd name="T23" fmla="*/ 14 h 16"/>
                    <a:gd name="T24" fmla="*/ 15 w 15"/>
                    <a:gd name="T25" fmla="*/ 14 h 16"/>
                    <a:gd name="T26" fmla="*/ 12 w 15"/>
                    <a:gd name="T27" fmla="*/ 0 h 16"/>
                    <a:gd name="T28" fmla="*/ 9 w 15"/>
                    <a:gd name="T2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5" h="16">
                      <a:moveTo>
                        <a:pt x="9" y="0"/>
                      </a:moveTo>
                      <a:lnTo>
                        <a:pt x="11" y="9"/>
                      </a:lnTo>
                      <a:lnTo>
                        <a:pt x="2" y="3"/>
                      </a:lnTo>
                      <a:lnTo>
                        <a:pt x="2" y="3"/>
                      </a:lnTo>
                      <a:lnTo>
                        <a:pt x="1" y="3"/>
                      </a:lnTo>
                      <a:lnTo>
                        <a:pt x="0" y="3"/>
                      </a:lnTo>
                      <a:lnTo>
                        <a:pt x="4" y="16"/>
                      </a:lnTo>
                      <a:lnTo>
                        <a:pt x="6" y="16"/>
                      </a:lnTo>
                      <a:lnTo>
                        <a:pt x="4" y="7"/>
                      </a:lnTo>
                      <a:lnTo>
                        <a:pt x="12" y="14"/>
                      </a:lnTo>
                      <a:lnTo>
                        <a:pt x="13" y="14"/>
                      </a:lnTo>
                      <a:lnTo>
                        <a:pt x="13" y="14"/>
                      </a:lnTo>
                      <a:lnTo>
                        <a:pt x="15" y="14"/>
                      </a:lnTo>
                      <a:lnTo>
                        <a:pt x="12" y="0"/>
                      </a:lnTo>
                      <a:lnTo>
                        <a:pt x="9" y="0"/>
                      </a:lnTo>
                      <a:close/>
                    </a:path>
                  </a:pathLst>
                </a:custGeom>
                <a:solidFill>
                  <a:srgbClr val="2CA7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10" name="Freeform 1197"/>
                <p:cNvSpPr>
                  <a:spLocks noEditPoints="1"/>
                </p:cNvSpPr>
                <p:nvPr/>
              </p:nvSpPr>
              <p:spPr bwMode="auto">
                <a:xfrm>
                  <a:off x="6713787" y="5300841"/>
                  <a:ext cx="22225" cy="22225"/>
                </a:xfrm>
                <a:custGeom>
                  <a:avLst/>
                  <a:gdLst>
                    <a:gd name="T0" fmla="*/ 10 w 13"/>
                    <a:gd name="T1" fmla="*/ 1 h 13"/>
                    <a:gd name="T2" fmla="*/ 8 w 13"/>
                    <a:gd name="T3" fmla="*/ 1 h 13"/>
                    <a:gd name="T4" fmla="*/ 3 w 13"/>
                    <a:gd name="T5" fmla="*/ 2 h 13"/>
                    <a:gd name="T6" fmla="*/ 1 w 13"/>
                    <a:gd name="T7" fmla="*/ 3 h 13"/>
                    <a:gd name="T8" fmla="*/ 0 w 13"/>
                    <a:gd name="T9" fmla="*/ 6 h 13"/>
                    <a:gd name="T10" fmla="*/ 0 w 13"/>
                    <a:gd name="T11" fmla="*/ 8 h 13"/>
                    <a:gd name="T12" fmla="*/ 1 w 13"/>
                    <a:gd name="T13" fmla="*/ 11 h 13"/>
                    <a:gd name="T14" fmla="*/ 3 w 13"/>
                    <a:gd name="T15" fmla="*/ 12 h 13"/>
                    <a:gd name="T16" fmla="*/ 5 w 13"/>
                    <a:gd name="T17" fmla="*/ 13 h 13"/>
                    <a:gd name="T18" fmla="*/ 8 w 13"/>
                    <a:gd name="T19" fmla="*/ 13 h 13"/>
                    <a:gd name="T20" fmla="*/ 11 w 13"/>
                    <a:gd name="T21" fmla="*/ 12 h 13"/>
                    <a:gd name="T22" fmla="*/ 12 w 13"/>
                    <a:gd name="T23" fmla="*/ 10 h 13"/>
                    <a:gd name="T24" fmla="*/ 13 w 13"/>
                    <a:gd name="T25" fmla="*/ 8 h 13"/>
                    <a:gd name="T26" fmla="*/ 13 w 13"/>
                    <a:gd name="T27" fmla="*/ 5 h 13"/>
                    <a:gd name="T28" fmla="*/ 12 w 13"/>
                    <a:gd name="T29" fmla="*/ 3 h 13"/>
                    <a:gd name="T30" fmla="*/ 10 w 13"/>
                    <a:gd name="T31" fmla="*/ 1 h 13"/>
                    <a:gd name="T32" fmla="*/ 11 w 13"/>
                    <a:gd name="T33" fmla="*/ 6 h 13"/>
                    <a:gd name="T34" fmla="*/ 11 w 13"/>
                    <a:gd name="T35" fmla="*/ 8 h 13"/>
                    <a:gd name="T36" fmla="*/ 10 w 13"/>
                    <a:gd name="T37" fmla="*/ 9 h 13"/>
                    <a:gd name="T38" fmla="*/ 9 w 13"/>
                    <a:gd name="T39" fmla="*/ 10 h 13"/>
                    <a:gd name="T40" fmla="*/ 6 w 13"/>
                    <a:gd name="T41" fmla="*/ 11 h 13"/>
                    <a:gd name="T42" fmla="*/ 5 w 13"/>
                    <a:gd name="T43" fmla="*/ 10 h 13"/>
                    <a:gd name="T44" fmla="*/ 4 w 13"/>
                    <a:gd name="T45" fmla="*/ 9 h 13"/>
                    <a:gd name="T46" fmla="*/ 3 w 13"/>
                    <a:gd name="T47" fmla="*/ 8 h 13"/>
                    <a:gd name="T48" fmla="*/ 3 w 13"/>
                    <a:gd name="T49" fmla="*/ 6 h 13"/>
                    <a:gd name="T50" fmla="*/ 3 w 13"/>
                    <a:gd name="T51" fmla="*/ 5 h 13"/>
                    <a:gd name="T52" fmla="*/ 4 w 13"/>
                    <a:gd name="T53" fmla="*/ 3 h 13"/>
                    <a:gd name="T54" fmla="*/ 6 w 13"/>
                    <a:gd name="T55" fmla="*/ 3 h 13"/>
                    <a:gd name="T56" fmla="*/ 8 w 13"/>
                    <a:gd name="T57" fmla="*/ 3 h 13"/>
                    <a:gd name="T58" fmla="*/ 9 w 13"/>
                    <a:gd name="T59" fmla="*/ 3 h 13"/>
                    <a:gd name="T60" fmla="*/ 10 w 13"/>
                    <a:gd name="T61" fmla="*/ 4 h 13"/>
                    <a:gd name="T62" fmla="*/ 11 w 13"/>
                    <a:gd name="T63" fmla="*/ 6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3" h="13">
                      <a:moveTo>
                        <a:pt x="10" y="1"/>
                      </a:moveTo>
                      <a:cubicBezTo>
                        <a:pt x="10" y="1"/>
                        <a:pt x="9" y="1"/>
                        <a:pt x="8" y="1"/>
                      </a:cubicBezTo>
                      <a:cubicBezTo>
                        <a:pt x="6" y="0"/>
                        <a:pt x="4" y="1"/>
                        <a:pt x="3" y="2"/>
                      </a:cubicBezTo>
                      <a:cubicBezTo>
                        <a:pt x="2" y="2"/>
                        <a:pt x="2" y="3"/>
                        <a:pt x="1" y="3"/>
                      </a:cubicBezTo>
                      <a:cubicBezTo>
                        <a:pt x="1" y="4"/>
                        <a:pt x="0" y="5"/>
                        <a:pt x="0" y="6"/>
                      </a:cubicBezTo>
                      <a:cubicBezTo>
                        <a:pt x="0" y="6"/>
                        <a:pt x="0" y="7"/>
                        <a:pt x="0" y="8"/>
                      </a:cubicBezTo>
                      <a:cubicBezTo>
                        <a:pt x="0" y="9"/>
                        <a:pt x="1" y="10"/>
                        <a:pt x="1" y="11"/>
                      </a:cubicBezTo>
                      <a:cubicBezTo>
                        <a:pt x="2" y="11"/>
                        <a:pt x="2" y="12"/>
                        <a:pt x="3" y="12"/>
                      </a:cubicBezTo>
                      <a:cubicBezTo>
                        <a:pt x="4" y="13"/>
                        <a:pt x="4" y="13"/>
                        <a:pt x="5" y="13"/>
                      </a:cubicBezTo>
                      <a:cubicBezTo>
                        <a:pt x="6" y="13"/>
                        <a:pt x="7" y="13"/>
                        <a:pt x="8" y="13"/>
                      </a:cubicBezTo>
                      <a:cubicBezTo>
                        <a:pt x="9" y="13"/>
                        <a:pt x="10" y="12"/>
                        <a:pt x="11" y="12"/>
                      </a:cubicBezTo>
                      <a:cubicBezTo>
                        <a:pt x="11" y="12"/>
                        <a:pt x="12" y="11"/>
                        <a:pt x="12" y="10"/>
                      </a:cubicBezTo>
                      <a:cubicBezTo>
                        <a:pt x="13" y="10"/>
                        <a:pt x="13" y="9"/>
                        <a:pt x="13" y="8"/>
                      </a:cubicBezTo>
                      <a:cubicBezTo>
                        <a:pt x="13" y="7"/>
                        <a:pt x="13" y="6"/>
                        <a:pt x="13" y="5"/>
                      </a:cubicBezTo>
                      <a:cubicBezTo>
                        <a:pt x="13" y="5"/>
                        <a:pt x="13" y="4"/>
                        <a:pt x="12" y="3"/>
                      </a:cubicBezTo>
                      <a:cubicBezTo>
                        <a:pt x="12" y="2"/>
                        <a:pt x="11" y="2"/>
                        <a:pt x="10" y="1"/>
                      </a:cubicBezTo>
                      <a:close/>
                      <a:moveTo>
                        <a:pt x="11" y="6"/>
                      </a:moveTo>
                      <a:cubicBezTo>
                        <a:pt x="11" y="7"/>
                        <a:pt x="11" y="7"/>
                        <a:pt x="11" y="8"/>
                      </a:cubicBezTo>
                      <a:cubicBezTo>
                        <a:pt x="11" y="8"/>
                        <a:pt x="10" y="9"/>
                        <a:pt x="10" y="9"/>
                      </a:cubicBezTo>
                      <a:cubicBezTo>
                        <a:pt x="10" y="10"/>
                        <a:pt x="10" y="10"/>
                        <a:pt x="9" y="10"/>
                      </a:cubicBezTo>
                      <a:cubicBezTo>
                        <a:pt x="8" y="11"/>
                        <a:pt x="7" y="11"/>
                        <a:pt x="6" y="11"/>
                      </a:cubicBezTo>
                      <a:cubicBezTo>
                        <a:pt x="5" y="11"/>
                        <a:pt x="5" y="11"/>
                        <a:pt x="5" y="10"/>
                      </a:cubicBezTo>
                      <a:cubicBezTo>
                        <a:pt x="4" y="10"/>
                        <a:pt x="4" y="10"/>
                        <a:pt x="4" y="9"/>
                      </a:cubicBezTo>
                      <a:cubicBezTo>
                        <a:pt x="3" y="9"/>
                        <a:pt x="3" y="8"/>
                        <a:pt x="3" y="8"/>
                      </a:cubicBezTo>
                      <a:cubicBezTo>
                        <a:pt x="3" y="7"/>
                        <a:pt x="3" y="6"/>
                        <a:pt x="3" y="6"/>
                      </a:cubicBezTo>
                      <a:cubicBezTo>
                        <a:pt x="3" y="5"/>
                        <a:pt x="3" y="5"/>
                        <a:pt x="3" y="5"/>
                      </a:cubicBezTo>
                      <a:cubicBezTo>
                        <a:pt x="4" y="4"/>
                        <a:pt x="4" y="4"/>
                        <a:pt x="4" y="3"/>
                      </a:cubicBezTo>
                      <a:cubicBezTo>
                        <a:pt x="5" y="3"/>
                        <a:pt x="5" y="3"/>
                        <a:pt x="6" y="3"/>
                      </a:cubicBezTo>
                      <a:cubicBezTo>
                        <a:pt x="7" y="3"/>
                        <a:pt x="7" y="3"/>
                        <a:pt x="8" y="3"/>
                      </a:cubicBezTo>
                      <a:cubicBezTo>
                        <a:pt x="8" y="3"/>
                        <a:pt x="9" y="3"/>
                        <a:pt x="9" y="3"/>
                      </a:cubicBezTo>
                      <a:cubicBezTo>
                        <a:pt x="9" y="4"/>
                        <a:pt x="10" y="4"/>
                        <a:pt x="10" y="4"/>
                      </a:cubicBezTo>
                      <a:cubicBezTo>
                        <a:pt x="10" y="5"/>
                        <a:pt x="10" y="5"/>
                        <a:pt x="11" y="6"/>
                      </a:cubicBez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11" name="Freeform 1198"/>
                <p:cNvSpPr>
                  <a:spLocks noEditPoints="1"/>
                </p:cNvSpPr>
                <p:nvPr/>
              </p:nvSpPr>
              <p:spPr bwMode="auto">
                <a:xfrm>
                  <a:off x="6736012" y="5297666"/>
                  <a:ext cx="17463" cy="22225"/>
                </a:xfrm>
                <a:custGeom>
                  <a:avLst/>
                  <a:gdLst>
                    <a:gd name="T0" fmla="*/ 8 w 10"/>
                    <a:gd name="T1" fmla="*/ 0 h 13"/>
                    <a:gd name="T2" fmla="*/ 7 w 10"/>
                    <a:gd name="T3" fmla="*/ 0 h 13"/>
                    <a:gd name="T4" fmla="*/ 4 w 10"/>
                    <a:gd name="T5" fmla="*/ 0 h 13"/>
                    <a:gd name="T6" fmla="*/ 0 w 10"/>
                    <a:gd name="T7" fmla="*/ 1 h 13"/>
                    <a:gd name="T8" fmla="*/ 3 w 10"/>
                    <a:gd name="T9" fmla="*/ 13 h 13"/>
                    <a:gd name="T10" fmla="*/ 6 w 10"/>
                    <a:gd name="T11" fmla="*/ 13 h 13"/>
                    <a:gd name="T12" fmla="*/ 5 w 10"/>
                    <a:gd name="T13" fmla="*/ 8 h 13"/>
                    <a:gd name="T14" fmla="*/ 6 w 10"/>
                    <a:gd name="T15" fmla="*/ 8 h 13"/>
                    <a:gd name="T16" fmla="*/ 8 w 10"/>
                    <a:gd name="T17" fmla="*/ 7 h 13"/>
                    <a:gd name="T18" fmla="*/ 10 w 10"/>
                    <a:gd name="T19" fmla="*/ 6 h 13"/>
                    <a:gd name="T20" fmla="*/ 10 w 10"/>
                    <a:gd name="T21" fmla="*/ 5 h 13"/>
                    <a:gd name="T22" fmla="*/ 10 w 10"/>
                    <a:gd name="T23" fmla="*/ 3 h 13"/>
                    <a:gd name="T24" fmla="*/ 10 w 10"/>
                    <a:gd name="T25" fmla="*/ 2 h 13"/>
                    <a:gd name="T26" fmla="*/ 8 w 10"/>
                    <a:gd name="T27" fmla="*/ 0 h 13"/>
                    <a:gd name="T28" fmla="*/ 6 w 10"/>
                    <a:gd name="T29" fmla="*/ 6 h 13"/>
                    <a:gd name="T30" fmla="*/ 4 w 10"/>
                    <a:gd name="T31" fmla="*/ 6 h 13"/>
                    <a:gd name="T32" fmla="*/ 3 w 10"/>
                    <a:gd name="T33" fmla="*/ 3 h 13"/>
                    <a:gd name="T34" fmla="*/ 5 w 10"/>
                    <a:gd name="T35" fmla="*/ 2 h 13"/>
                    <a:gd name="T36" fmla="*/ 7 w 10"/>
                    <a:gd name="T37" fmla="*/ 2 h 13"/>
                    <a:gd name="T38" fmla="*/ 8 w 10"/>
                    <a:gd name="T39" fmla="*/ 4 h 13"/>
                    <a:gd name="T40" fmla="*/ 8 w 10"/>
                    <a:gd name="T41" fmla="*/ 4 h 13"/>
                    <a:gd name="T42" fmla="*/ 7 w 10"/>
                    <a:gd name="T43" fmla="*/ 5 h 13"/>
                    <a:gd name="T44" fmla="*/ 7 w 10"/>
                    <a:gd name="T45" fmla="*/ 6 h 13"/>
                    <a:gd name="T46" fmla="*/ 6 w 10"/>
                    <a:gd name="T47" fmla="*/ 6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0" h="13">
                      <a:moveTo>
                        <a:pt x="8" y="0"/>
                      </a:moveTo>
                      <a:cubicBezTo>
                        <a:pt x="8" y="0"/>
                        <a:pt x="7" y="0"/>
                        <a:pt x="7" y="0"/>
                      </a:cubicBezTo>
                      <a:cubicBezTo>
                        <a:pt x="6" y="0"/>
                        <a:pt x="5" y="0"/>
                        <a:pt x="4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3" y="13"/>
                        <a:pt x="3" y="13"/>
                        <a:pt x="3" y="13"/>
                      </a:cubicBezTo>
                      <a:cubicBezTo>
                        <a:pt x="6" y="13"/>
                        <a:pt x="6" y="13"/>
                        <a:pt x="6" y="13"/>
                      </a:cubicBezTo>
                      <a:cubicBezTo>
                        <a:pt x="5" y="8"/>
                        <a:pt x="5" y="8"/>
                        <a:pt x="5" y="8"/>
                      </a:cubicBezTo>
                      <a:cubicBezTo>
                        <a:pt x="6" y="8"/>
                        <a:pt x="6" y="8"/>
                        <a:pt x="6" y="8"/>
                      </a:cubicBezTo>
                      <a:cubicBezTo>
                        <a:pt x="7" y="8"/>
                        <a:pt x="8" y="8"/>
                        <a:pt x="8" y="7"/>
                      </a:cubicBezTo>
                      <a:cubicBezTo>
                        <a:pt x="9" y="7"/>
                        <a:pt x="9" y="7"/>
                        <a:pt x="10" y="6"/>
                      </a:cubicBezTo>
                      <a:cubicBezTo>
                        <a:pt x="10" y="6"/>
                        <a:pt x="10" y="5"/>
                        <a:pt x="10" y="5"/>
                      </a:cubicBezTo>
                      <a:cubicBezTo>
                        <a:pt x="10" y="4"/>
                        <a:pt x="10" y="4"/>
                        <a:pt x="10" y="3"/>
                      </a:cubicBezTo>
                      <a:cubicBezTo>
                        <a:pt x="10" y="3"/>
                        <a:pt x="10" y="2"/>
                        <a:pt x="10" y="2"/>
                      </a:cubicBezTo>
                      <a:cubicBezTo>
                        <a:pt x="9" y="1"/>
                        <a:pt x="9" y="1"/>
                        <a:pt x="8" y="0"/>
                      </a:cubicBezTo>
                      <a:close/>
                      <a:moveTo>
                        <a:pt x="6" y="6"/>
                      </a:moveTo>
                      <a:cubicBezTo>
                        <a:pt x="4" y="6"/>
                        <a:pt x="4" y="6"/>
                        <a:pt x="4" y="6"/>
                      </a:cubicBezTo>
                      <a:cubicBezTo>
                        <a:pt x="3" y="3"/>
                        <a:pt x="3" y="3"/>
                        <a:pt x="3" y="3"/>
                      </a:cubicBez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6" y="2"/>
                        <a:pt x="6" y="2"/>
                        <a:pt x="7" y="2"/>
                      </a:cubicBezTo>
                      <a:cubicBezTo>
                        <a:pt x="7" y="3"/>
                        <a:pt x="8" y="3"/>
                        <a:pt x="8" y="4"/>
                      </a:cubicBezTo>
                      <a:cubicBezTo>
                        <a:pt x="8" y="4"/>
                        <a:pt x="8" y="4"/>
                        <a:pt x="8" y="4"/>
                      </a:cubicBezTo>
                      <a:cubicBezTo>
                        <a:pt x="7" y="5"/>
                        <a:pt x="7" y="5"/>
                        <a:pt x="7" y="5"/>
                      </a:cubicBezTo>
                      <a:cubicBezTo>
                        <a:pt x="7" y="6"/>
                        <a:pt x="7" y="6"/>
                        <a:pt x="7" y="6"/>
                      </a:cubicBezTo>
                      <a:cubicBezTo>
                        <a:pt x="6" y="6"/>
                        <a:pt x="6" y="6"/>
                        <a:pt x="6" y="6"/>
                      </a:cubicBez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12" name="Freeform 1199"/>
                <p:cNvSpPr/>
                <p:nvPr/>
              </p:nvSpPr>
              <p:spPr bwMode="auto">
                <a:xfrm>
                  <a:off x="6755062" y="5292903"/>
                  <a:ext cx="19050" cy="23813"/>
                </a:xfrm>
                <a:custGeom>
                  <a:avLst/>
                  <a:gdLst>
                    <a:gd name="T0" fmla="*/ 2 w 12"/>
                    <a:gd name="T1" fmla="*/ 15 h 15"/>
                    <a:gd name="T2" fmla="*/ 12 w 12"/>
                    <a:gd name="T3" fmla="*/ 13 h 15"/>
                    <a:gd name="T4" fmla="*/ 11 w 12"/>
                    <a:gd name="T5" fmla="*/ 11 h 15"/>
                    <a:gd name="T6" fmla="*/ 5 w 12"/>
                    <a:gd name="T7" fmla="*/ 12 h 15"/>
                    <a:gd name="T8" fmla="*/ 5 w 12"/>
                    <a:gd name="T9" fmla="*/ 8 h 15"/>
                    <a:gd name="T10" fmla="*/ 9 w 12"/>
                    <a:gd name="T11" fmla="*/ 7 h 15"/>
                    <a:gd name="T12" fmla="*/ 9 w 12"/>
                    <a:gd name="T13" fmla="*/ 5 h 15"/>
                    <a:gd name="T14" fmla="*/ 4 w 12"/>
                    <a:gd name="T15" fmla="*/ 6 h 15"/>
                    <a:gd name="T16" fmla="*/ 4 w 12"/>
                    <a:gd name="T17" fmla="*/ 4 h 15"/>
                    <a:gd name="T18" fmla="*/ 9 w 12"/>
                    <a:gd name="T19" fmla="*/ 2 h 15"/>
                    <a:gd name="T20" fmla="*/ 9 w 12"/>
                    <a:gd name="T21" fmla="*/ 0 h 15"/>
                    <a:gd name="T22" fmla="*/ 0 w 12"/>
                    <a:gd name="T23" fmla="*/ 2 h 15"/>
                    <a:gd name="T24" fmla="*/ 2 w 12"/>
                    <a:gd name="T25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2" h="15">
                      <a:moveTo>
                        <a:pt x="2" y="15"/>
                      </a:moveTo>
                      <a:lnTo>
                        <a:pt x="12" y="13"/>
                      </a:lnTo>
                      <a:lnTo>
                        <a:pt x="11" y="11"/>
                      </a:lnTo>
                      <a:lnTo>
                        <a:pt x="5" y="12"/>
                      </a:lnTo>
                      <a:lnTo>
                        <a:pt x="5" y="8"/>
                      </a:lnTo>
                      <a:lnTo>
                        <a:pt x="9" y="7"/>
                      </a:lnTo>
                      <a:lnTo>
                        <a:pt x="9" y="5"/>
                      </a:lnTo>
                      <a:lnTo>
                        <a:pt x="4" y="6"/>
                      </a:lnTo>
                      <a:lnTo>
                        <a:pt x="4" y="4"/>
                      </a:lnTo>
                      <a:lnTo>
                        <a:pt x="9" y="2"/>
                      </a:lnTo>
                      <a:lnTo>
                        <a:pt x="9" y="0"/>
                      </a:lnTo>
                      <a:lnTo>
                        <a:pt x="0" y="2"/>
                      </a:lnTo>
                      <a:lnTo>
                        <a:pt x="2" y="15"/>
                      </a:ln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13" name="Freeform 1200"/>
                <p:cNvSpPr/>
                <p:nvPr/>
              </p:nvSpPr>
              <p:spPr bwMode="auto">
                <a:xfrm>
                  <a:off x="6770937" y="5288141"/>
                  <a:ext cx="25400" cy="25400"/>
                </a:xfrm>
                <a:custGeom>
                  <a:avLst/>
                  <a:gdLst>
                    <a:gd name="T0" fmla="*/ 10 w 16"/>
                    <a:gd name="T1" fmla="*/ 0 h 16"/>
                    <a:gd name="T2" fmla="*/ 11 w 16"/>
                    <a:gd name="T3" fmla="*/ 9 h 16"/>
                    <a:gd name="T4" fmla="*/ 4 w 16"/>
                    <a:gd name="T5" fmla="*/ 3 h 16"/>
                    <a:gd name="T6" fmla="*/ 2 w 16"/>
                    <a:gd name="T7" fmla="*/ 3 h 16"/>
                    <a:gd name="T8" fmla="*/ 2 w 16"/>
                    <a:gd name="T9" fmla="*/ 3 h 16"/>
                    <a:gd name="T10" fmla="*/ 0 w 16"/>
                    <a:gd name="T11" fmla="*/ 3 h 16"/>
                    <a:gd name="T12" fmla="*/ 4 w 16"/>
                    <a:gd name="T13" fmla="*/ 16 h 16"/>
                    <a:gd name="T14" fmla="*/ 6 w 16"/>
                    <a:gd name="T15" fmla="*/ 15 h 16"/>
                    <a:gd name="T16" fmla="*/ 5 w 16"/>
                    <a:gd name="T17" fmla="*/ 7 h 16"/>
                    <a:gd name="T18" fmla="*/ 12 w 16"/>
                    <a:gd name="T19" fmla="*/ 14 h 16"/>
                    <a:gd name="T20" fmla="*/ 13 w 16"/>
                    <a:gd name="T21" fmla="*/ 14 h 16"/>
                    <a:gd name="T22" fmla="*/ 13 w 16"/>
                    <a:gd name="T23" fmla="*/ 14 h 16"/>
                    <a:gd name="T24" fmla="*/ 16 w 16"/>
                    <a:gd name="T25" fmla="*/ 14 h 16"/>
                    <a:gd name="T26" fmla="*/ 12 w 16"/>
                    <a:gd name="T27" fmla="*/ 0 h 16"/>
                    <a:gd name="T28" fmla="*/ 10 w 16"/>
                    <a:gd name="T2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6" h="16">
                      <a:moveTo>
                        <a:pt x="10" y="0"/>
                      </a:moveTo>
                      <a:lnTo>
                        <a:pt x="11" y="9"/>
                      </a:lnTo>
                      <a:lnTo>
                        <a:pt x="4" y="3"/>
                      </a:lnTo>
                      <a:lnTo>
                        <a:pt x="2" y="3"/>
                      </a:lnTo>
                      <a:lnTo>
                        <a:pt x="2" y="3"/>
                      </a:lnTo>
                      <a:lnTo>
                        <a:pt x="0" y="3"/>
                      </a:lnTo>
                      <a:lnTo>
                        <a:pt x="4" y="16"/>
                      </a:lnTo>
                      <a:lnTo>
                        <a:pt x="6" y="15"/>
                      </a:lnTo>
                      <a:lnTo>
                        <a:pt x="5" y="7"/>
                      </a:lnTo>
                      <a:lnTo>
                        <a:pt x="12" y="14"/>
                      </a:lnTo>
                      <a:lnTo>
                        <a:pt x="13" y="14"/>
                      </a:lnTo>
                      <a:lnTo>
                        <a:pt x="13" y="14"/>
                      </a:lnTo>
                      <a:lnTo>
                        <a:pt x="16" y="14"/>
                      </a:lnTo>
                      <a:lnTo>
                        <a:pt x="12" y="0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14" name="Freeform 1201"/>
                <p:cNvSpPr/>
                <p:nvPr/>
              </p:nvSpPr>
              <p:spPr bwMode="auto">
                <a:xfrm>
                  <a:off x="6937624" y="5334178"/>
                  <a:ext cx="509588" cy="198438"/>
                </a:xfrm>
                <a:custGeom>
                  <a:avLst/>
                  <a:gdLst>
                    <a:gd name="T0" fmla="*/ 290 w 290"/>
                    <a:gd name="T1" fmla="*/ 0 h 113"/>
                    <a:gd name="T2" fmla="*/ 285 w 290"/>
                    <a:gd name="T3" fmla="*/ 0 h 113"/>
                    <a:gd name="T4" fmla="*/ 285 w 290"/>
                    <a:gd name="T5" fmla="*/ 107 h 113"/>
                    <a:gd name="T6" fmla="*/ 281 w 290"/>
                    <a:gd name="T7" fmla="*/ 111 h 113"/>
                    <a:gd name="T8" fmla="*/ 9 w 290"/>
                    <a:gd name="T9" fmla="*/ 111 h 113"/>
                    <a:gd name="T10" fmla="*/ 5 w 290"/>
                    <a:gd name="T11" fmla="*/ 107 h 113"/>
                    <a:gd name="T12" fmla="*/ 5 w 290"/>
                    <a:gd name="T13" fmla="*/ 0 h 113"/>
                    <a:gd name="T14" fmla="*/ 0 w 290"/>
                    <a:gd name="T15" fmla="*/ 0 h 113"/>
                    <a:gd name="T16" fmla="*/ 0 w 290"/>
                    <a:gd name="T17" fmla="*/ 109 h 113"/>
                    <a:gd name="T18" fmla="*/ 4 w 290"/>
                    <a:gd name="T19" fmla="*/ 113 h 113"/>
                    <a:gd name="T20" fmla="*/ 286 w 290"/>
                    <a:gd name="T21" fmla="*/ 113 h 113"/>
                    <a:gd name="T22" fmla="*/ 290 w 290"/>
                    <a:gd name="T23" fmla="*/ 109 h 113"/>
                    <a:gd name="T24" fmla="*/ 290 w 290"/>
                    <a:gd name="T25" fmla="*/ 0 h 1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90" h="113">
                      <a:moveTo>
                        <a:pt x="290" y="0"/>
                      </a:moveTo>
                      <a:cubicBezTo>
                        <a:pt x="285" y="0"/>
                        <a:pt x="285" y="0"/>
                        <a:pt x="285" y="0"/>
                      </a:cubicBezTo>
                      <a:cubicBezTo>
                        <a:pt x="285" y="107"/>
                        <a:pt x="285" y="107"/>
                        <a:pt x="285" y="107"/>
                      </a:cubicBezTo>
                      <a:cubicBezTo>
                        <a:pt x="285" y="109"/>
                        <a:pt x="283" y="111"/>
                        <a:pt x="281" y="111"/>
                      </a:cubicBezTo>
                      <a:cubicBezTo>
                        <a:pt x="9" y="111"/>
                        <a:pt x="9" y="111"/>
                        <a:pt x="9" y="111"/>
                      </a:cubicBezTo>
                      <a:cubicBezTo>
                        <a:pt x="7" y="111"/>
                        <a:pt x="5" y="109"/>
                        <a:pt x="5" y="107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09"/>
                        <a:pt x="0" y="109"/>
                        <a:pt x="0" y="109"/>
                      </a:cubicBezTo>
                      <a:cubicBezTo>
                        <a:pt x="0" y="111"/>
                        <a:pt x="2" y="113"/>
                        <a:pt x="4" y="113"/>
                      </a:cubicBezTo>
                      <a:cubicBezTo>
                        <a:pt x="286" y="113"/>
                        <a:pt x="286" y="113"/>
                        <a:pt x="286" y="113"/>
                      </a:cubicBezTo>
                      <a:cubicBezTo>
                        <a:pt x="288" y="113"/>
                        <a:pt x="290" y="111"/>
                        <a:pt x="290" y="109"/>
                      </a:cubicBezTo>
                      <a:cubicBezTo>
                        <a:pt x="290" y="0"/>
                        <a:pt x="290" y="0"/>
                        <a:pt x="290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15" name="Freeform 1202"/>
                <p:cNvSpPr/>
                <p:nvPr/>
              </p:nvSpPr>
              <p:spPr bwMode="auto">
                <a:xfrm>
                  <a:off x="6947149" y="5259566"/>
                  <a:ext cx="490538" cy="269875"/>
                </a:xfrm>
                <a:custGeom>
                  <a:avLst/>
                  <a:gdLst>
                    <a:gd name="T0" fmla="*/ 280 w 280"/>
                    <a:gd name="T1" fmla="*/ 150 h 154"/>
                    <a:gd name="T2" fmla="*/ 276 w 280"/>
                    <a:gd name="T3" fmla="*/ 154 h 154"/>
                    <a:gd name="T4" fmla="*/ 4 w 280"/>
                    <a:gd name="T5" fmla="*/ 154 h 154"/>
                    <a:gd name="T6" fmla="*/ 0 w 280"/>
                    <a:gd name="T7" fmla="*/ 150 h 154"/>
                    <a:gd name="T8" fmla="*/ 0 w 280"/>
                    <a:gd name="T9" fmla="*/ 4 h 154"/>
                    <a:gd name="T10" fmla="*/ 4 w 280"/>
                    <a:gd name="T11" fmla="*/ 0 h 154"/>
                    <a:gd name="T12" fmla="*/ 276 w 280"/>
                    <a:gd name="T13" fmla="*/ 0 h 154"/>
                    <a:gd name="T14" fmla="*/ 280 w 280"/>
                    <a:gd name="T15" fmla="*/ 4 h 154"/>
                    <a:gd name="T16" fmla="*/ 280 w 280"/>
                    <a:gd name="T17" fmla="*/ 150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80" h="154">
                      <a:moveTo>
                        <a:pt x="280" y="150"/>
                      </a:moveTo>
                      <a:cubicBezTo>
                        <a:pt x="280" y="152"/>
                        <a:pt x="278" y="154"/>
                        <a:pt x="276" y="154"/>
                      </a:cubicBezTo>
                      <a:cubicBezTo>
                        <a:pt x="4" y="154"/>
                        <a:pt x="4" y="154"/>
                        <a:pt x="4" y="154"/>
                      </a:cubicBezTo>
                      <a:cubicBezTo>
                        <a:pt x="2" y="154"/>
                        <a:pt x="0" y="152"/>
                        <a:pt x="0" y="150"/>
                      </a:cubicBezTo>
                      <a:cubicBezTo>
                        <a:pt x="0" y="4"/>
                        <a:pt x="0" y="4"/>
                        <a:pt x="0" y="4"/>
                      </a:cubicBezTo>
                      <a:cubicBezTo>
                        <a:pt x="0" y="2"/>
                        <a:pt x="2" y="0"/>
                        <a:pt x="4" y="0"/>
                      </a:cubicBezTo>
                      <a:cubicBezTo>
                        <a:pt x="276" y="0"/>
                        <a:pt x="276" y="0"/>
                        <a:pt x="276" y="0"/>
                      </a:cubicBezTo>
                      <a:cubicBezTo>
                        <a:pt x="278" y="0"/>
                        <a:pt x="280" y="2"/>
                        <a:pt x="280" y="4"/>
                      </a:cubicBezTo>
                      <a:cubicBezTo>
                        <a:pt x="280" y="150"/>
                        <a:pt x="280" y="150"/>
                        <a:pt x="280" y="150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16" name="Rectangle 1203"/>
                <p:cNvSpPr>
                  <a:spLocks noChangeArrowheads="1"/>
                </p:cNvSpPr>
                <p:nvPr/>
              </p:nvSpPr>
              <p:spPr bwMode="auto">
                <a:xfrm>
                  <a:off x="6969374" y="5264328"/>
                  <a:ext cx="444500" cy="247650"/>
                </a:xfrm>
                <a:prstGeom prst="rect">
                  <a:avLst/>
                </a:prstGeom>
                <a:solidFill>
                  <a:srgbClr val="9CC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17" name="Rectangle 1204"/>
                <p:cNvSpPr>
                  <a:spLocks noChangeArrowheads="1"/>
                </p:cNvSpPr>
                <p:nvPr/>
              </p:nvSpPr>
              <p:spPr bwMode="auto">
                <a:xfrm>
                  <a:off x="6969374" y="5264328"/>
                  <a:ext cx="444500" cy="2476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18" name="Freeform 1205"/>
                <p:cNvSpPr/>
                <p:nvPr/>
              </p:nvSpPr>
              <p:spPr bwMode="auto">
                <a:xfrm>
                  <a:off x="6978899" y="5264328"/>
                  <a:ext cx="434975" cy="247650"/>
                </a:xfrm>
                <a:custGeom>
                  <a:avLst/>
                  <a:gdLst>
                    <a:gd name="T0" fmla="*/ 267 w 274"/>
                    <a:gd name="T1" fmla="*/ 0 h 156"/>
                    <a:gd name="T2" fmla="*/ 267 w 274"/>
                    <a:gd name="T3" fmla="*/ 151 h 156"/>
                    <a:gd name="T4" fmla="*/ 0 w 274"/>
                    <a:gd name="T5" fmla="*/ 151 h 156"/>
                    <a:gd name="T6" fmla="*/ 0 w 274"/>
                    <a:gd name="T7" fmla="*/ 156 h 156"/>
                    <a:gd name="T8" fmla="*/ 274 w 274"/>
                    <a:gd name="T9" fmla="*/ 156 h 156"/>
                    <a:gd name="T10" fmla="*/ 274 w 274"/>
                    <a:gd name="T11" fmla="*/ 0 h 156"/>
                    <a:gd name="T12" fmla="*/ 267 w 274"/>
                    <a:gd name="T13" fmla="*/ 0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74" h="156">
                      <a:moveTo>
                        <a:pt x="267" y="0"/>
                      </a:moveTo>
                      <a:lnTo>
                        <a:pt x="267" y="151"/>
                      </a:lnTo>
                      <a:lnTo>
                        <a:pt x="0" y="151"/>
                      </a:lnTo>
                      <a:lnTo>
                        <a:pt x="0" y="156"/>
                      </a:lnTo>
                      <a:lnTo>
                        <a:pt x="274" y="156"/>
                      </a:lnTo>
                      <a:lnTo>
                        <a:pt x="274" y="0"/>
                      </a:lnTo>
                      <a:lnTo>
                        <a:pt x="267" y="0"/>
                      </a:lnTo>
                      <a:close/>
                    </a:path>
                  </a:pathLst>
                </a:custGeom>
                <a:solidFill>
                  <a:srgbClr val="CF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19" name="Freeform 1206"/>
                <p:cNvSpPr/>
                <p:nvPr/>
              </p:nvSpPr>
              <p:spPr bwMode="auto">
                <a:xfrm>
                  <a:off x="6978899" y="5264328"/>
                  <a:ext cx="434975" cy="247650"/>
                </a:xfrm>
                <a:custGeom>
                  <a:avLst/>
                  <a:gdLst>
                    <a:gd name="T0" fmla="*/ 267 w 274"/>
                    <a:gd name="T1" fmla="*/ 0 h 156"/>
                    <a:gd name="T2" fmla="*/ 267 w 274"/>
                    <a:gd name="T3" fmla="*/ 151 h 156"/>
                    <a:gd name="T4" fmla="*/ 0 w 274"/>
                    <a:gd name="T5" fmla="*/ 151 h 156"/>
                    <a:gd name="T6" fmla="*/ 0 w 274"/>
                    <a:gd name="T7" fmla="*/ 156 h 156"/>
                    <a:gd name="T8" fmla="*/ 274 w 274"/>
                    <a:gd name="T9" fmla="*/ 156 h 156"/>
                    <a:gd name="T10" fmla="*/ 274 w 274"/>
                    <a:gd name="T11" fmla="*/ 0 h 156"/>
                    <a:gd name="T12" fmla="*/ 267 w 274"/>
                    <a:gd name="T13" fmla="*/ 0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74" h="156">
                      <a:moveTo>
                        <a:pt x="267" y="0"/>
                      </a:moveTo>
                      <a:lnTo>
                        <a:pt x="267" y="151"/>
                      </a:lnTo>
                      <a:lnTo>
                        <a:pt x="0" y="151"/>
                      </a:lnTo>
                      <a:lnTo>
                        <a:pt x="0" y="156"/>
                      </a:lnTo>
                      <a:lnTo>
                        <a:pt x="274" y="156"/>
                      </a:lnTo>
                      <a:lnTo>
                        <a:pt x="274" y="0"/>
                      </a:lnTo>
                      <a:lnTo>
                        <a:pt x="267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20" name="Freeform 1207"/>
                <p:cNvSpPr/>
                <p:nvPr/>
              </p:nvSpPr>
              <p:spPr bwMode="auto">
                <a:xfrm>
                  <a:off x="6969374" y="5334178"/>
                  <a:ext cx="9525" cy="177800"/>
                </a:xfrm>
                <a:custGeom>
                  <a:avLst/>
                  <a:gdLst>
                    <a:gd name="T0" fmla="*/ 6 w 6"/>
                    <a:gd name="T1" fmla="*/ 0 h 112"/>
                    <a:gd name="T2" fmla="*/ 0 w 6"/>
                    <a:gd name="T3" fmla="*/ 0 h 112"/>
                    <a:gd name="T4" fmla="*/ 0 w 6"/>
                    <a:gd name="T5" fmla="*/ 112 h 112"/>
                    <a:gd name="T6" fmla="*/ 6 w 6"/>
                    <a:gd name="T7" fmla="*/ 112 h 112"/>
                    <a:gd name="T8" fmla="*/ 6 w 6"/>
                    <a:gd name="T9" fmla="*/ 107 h 112"/>
                    <a:gd name="T10" fmla="*/ 6 w 6"/>
                    <a:gd name="T11" fmla="*/ 0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112">
                      <a:moveTo>
                        <a:pt x="6" y="0"/>
                      </a:moveTo>
                      <a:lnTo>
                        <a:pt x="0" y="0"/>
                      </a:lnTo>
                      <a:lnTo>
                        <a:pt x="0" y="112"/>
                      </a:lnTo>
                      <a:lnTo>
                        <a:pt x="6" y="112"/>
                      </a:lnTo>
                      <a:lnTo>
                        <a:pt x="6" y="107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7DA6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21" name="Freeform 1208"/>
                <p:cNvSpPr/>
                <p:nvPr/>
              </p:nvSpPr>
              <p:spPr bwMode="auto">
                <a:xfrm>
                  <a:off x="6969374" y="5334178"/>
                  <a:ext cx="9525" cy="177800"/>
                </a:xfrm>
                <a:custGeom>
                  <a:avLst/>
                  <a:gdLst>
                    <a:gd name="T0" fmla="*/ 6 w 6"/>
                    <a:gd name="T1" fmla="*/ 0 h 112"/>
                    <a:gd name="T2" fmla="*/ 0 w 6"/>
                    <a:gd name="T3" fmla="*/ 0 h 112"/>
                    <a:gd name="T4" fmla="*/ 0 w 6"/>
                    <a:gd name="T5" fmla="*/ 112 h 112"/>
                    <a:gd name="T6" fmla="*/ 6 w 6"/>
                    <a:gd name="T7" fmla="*/ 112 h 112"/>
                    <a:gd name="T8" fmla="*/ 6 w 6"/>
                    <a:gd name="T9" fmla="*/ 107 h 112"/>
                    <a:gd name="T10" fmla="*/ 6 w 6"/>
                    <a:gd name="T11" fmla="*/ 0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112">
                      <a:moveTo>
                        <a:pt x="6" y="0"/>
                      </a:moveTo>
                      <a:lnTo>
                        <a:pt x="0" y="0"/>
                      </a:lnTo>
                      <a:lnTo>
                        <a:pt x="0" y="112"/>
                      </a:lnTo>
                      <a:lnTo>
                        <a:pt x="6" y="112"/>
                      </a:lnTo>
                      <a:lnTo>
                        <a:pt x="6" y="107"/>
                      </a:lnTo>
                      <a:lnTo>
                        <a:pt x="6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22" name="Freeform 1209"/>
                <p:cNvSpPr/>
                <p:nvPr/>
              </p:nvSpPr>
              <p:spPr bwMode="auto">
                <a:xfrm>
                  <a:off x="6934449" y="5540553"/>
                  <a:ext cx="517525" cy="14288"/>
                </a:xfrm>
                <a:custGeom>
                  <a:avLst/>
                  <a:gdLst>
                    <a:gd name="T0" fmla="*/ 295 w 295"/>
                    <a:gd name="T1" fmla="*/ 0 h 8"/>
                    <a:gd name="T2" fmla="*/ 0 w 295"/>
                    <a:gd name="T3" fmla="*/ 0 h 8"/>
                    <a:gd name="T4" fmla="*/ 0 w 295"/>
                    <a:gd name="T5" fmla="*/ 0 h 8"/>
                    <a:gd name="T6" fmla="*/ 6 w 295"/>
                    <a:gd name="T7" fmla="*/ 8 h 8"/>
                    <a:gd name="T8" fmla="*/ 288 w 295"/>
                    <a:gd name="T9" fmla="*/ 8 h 8"/>
                    <a:gd name="T10" fmla="*/ 295 w 295"/>
                    <a:gd name="T11" fmla="*/ 0 h 8"/>
                    <a:gd name="T12" fmla="*/ 295 w 295"/>
                    <a:gd name="T1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95" h="8">
                      <a:moveTo>
                        <a:pt x="295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"/>
                        <a:pt x="3" y="7"/>
                        <a:pt x="6" y="8"/>
                      </a:cubicBezTo>
                      <a:cubicBezTo>
                        <a:pt x="288" y="8"/>
                        <a:pt x="288" y="8"/>
                        <a:pt x="288" y="8"/>
                      </a:cubicBezTo>
                      <a:cubicBezTo>
                        <a:pt x="292" y="7"/>
                        <a:pt x="295" y="4"/>
                        <a:pt x="295" y="0"/>
                      </a:cubicBezTo>
                      <a:cubicBezTo>
                        <a:pt x="295" y="0"/>
                        <a:pt x="295" y="0"/>
                        <a:pt x="295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23" name="Freeform 1210"/>
                <p:cNvSpPr/>
                <p:nvPr/>
              </p:nvSpPr>
              <p:spPr bwMode="auto">
                <a:xfrm>
                  <a:off x="6934449" y="5535791"/>
                  <a:ext cx="517525" cy="12700"/>
                </a:xfrm>
                <a:custGeom>
                  <a:avLst/>
                  <a:gdLst>
                    <a:gd name="T0" fmla="*/ 295 w 295"/>
                    <a:gd name="T1" fmla="*/ 0 h 7"/>
                    <a:gd name="T2" fmla="*/ 288 w 295"/>
                    <a:gd name="T3" fmla="*/ 7 h 7"/>
                    <a:gd name="T4" fmla="*/ 6 w 295"/>
                    <a:gd name="T5" fmla="*/ 7 h 7"/>
                    <a:gd name="T6" fmla="*/ 0 w 295"/>
                    <a:gd name="T7" fmla="*/ 0 h 7"/>
                    <a:gd name="T8" fmla="*/ 0 w 295"/>
                    <a:gd name="T9" fmla="*/ 0 h 7"/>
                    <a:gd name="T10" fmla="*/ 295 w 295"/>
                    <a:gd name="T11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95" h="7">
                      <a:moveTo>
                        <a:pt x="295" y="0"/>
                      </a:moveTo>
                      <a:cubicBezTo>
                        <a:pt x="295" y="4"/>
                        <a:pt x="292" y="7"/>
                        <a:pt x="288" y="7"/>
                      </a:cubicBezTo>
                      <a:cubicBezTo>
                        <a:pt x="6" y="7"/>
                        <a:pt x="6" y="7"/>
                        <a:pt x="6" y="7"/>
                      </a:cubicBezTo>
                      <a:cubicBezTo>
                        <a:pt x="3" y="7"/>
                        <a:pt x="0" y="4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295" y="0"/>
                        <a:pt x="295" y="0"/>
                        <a:pt x="29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24" name="Freeform 1211"/>
                <p:cNvSpPr/>
                <p:nvPr/>
              </p:nvSpPr>
              <p:spPr bwMode="auto">
                <a:xfrm>
                  <a:off x="6864599" y="5229403"/>
                  <a:ext cx="622300" cy="104775"/>
                </a:xfrm>
                <a:custGeom>
                  <a:avLst/>
                  <a:gdLst>
                    <a:gd name="T0" fmla="*/ 355 w 355"/>
                    <a:gd name="T1" fmla="*/ 0 h 60"/>
                    <a:gd name="T2" fmla="*/ 0 w 355"/>
                    <a:gd name="T3" fmla="*/ 0 h 60"/>
                    <a:gd name="T4" fmla="*/ 0 w 355"/>
                    <a:gd name="T5" fmla="*/ 43 h 60"/>
                    <a:gd name="T6" fmla="*/ 21 w 355"/>
                    <a:gd name="T7" fmla="*/ 60 h 60"/>
                    <a:gd name="T8" fmla="*/ 21 w 355"/>
                    <a:gd name="T9" fmla="*/ 11 h 60"/>
                    <a:gd name="T10" fmla="*/ 31 w 355"/>
                    <a:gd name="T11" fmla="*/ 11 h 60"/>
                    <a:gd name="T12" fmla="*/ 55 w 355"/>
                    <a:gd name="T13" fmla="*/ 11 h 60"/>
                    <a:gd name="T14" fmla="*/ 60 w 355"/>
                    <a:gd name="T15" fmla="*/ 11 h 60"/>
                    <a:gd name="T16" fmla="*/ 343 w 355"/>
                    <a:gd name="T17" fmla="*/ 11 h 60"/>
                    <a:gd name="T18" fmla="*/ 348 w 355"/>
                    <a:gd name="T19" fmla="*/ 11 h 60"/>
                    <a:gd name="T20" fmla="*/ 348 w 355"/>
                    <a:gd name="T21" fmla="*/ 60 h 60"/>
                    <a:gd name="T22" fmla="*/ 355 w 355"/>
                    <a:gd name="T23" fmla="*/ 60 h 60"/>
                    <a:gd name="T24" fmla="*/ 355 w 355"/>
                    <a:gd name="T25" fmla="*/ 0 h 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55" h="60">
                      <a:moveTo>
                        <a:pt x="355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3"/>
                        <a:pt x="0" y="43"/>
                        <a:pt x="0" y="43"/>
                      </a:cubicBezTo>
                      <a:cubicBezTo>
                        <a:pt x="4" y="52"/>
                        <a:pt x="12" y="58"/>
                        <a:pt x="21" y="60"/>
                      </a:cubicBezTo>
                      <a:cubicBezTo>
                        <a:pt x="21" y="11"/>
                        <a:pt x="21" y="11"/>
                        <a:pt x="21" y="11"/>
                      </a:cubicBezTo>
                      <a:cubicBezTo>
                        <a:pt x="31" y="11"/>
                        <a:pt x="31" y="11"/>
                        <a:pt x="31" y="11"/>
                      </a:cubicBezTo>
                      <a:cubicBezTo>
                        <a:pt x="55" y="11"/>
                        <a:pt x="55" y="11"/>
                        <a:pt x="55" y="11"/>
                      </a:cubicBezTo>
                      <a:cubicBezTo>
                        <a:pt x="60" y="11"/>
                        <a:pt x="60" y="11"/>
                        <a:pt x="60" y="11"/>
                      </a:cubicBezTo>
                      <a:cubicBezTo>
                        <a:pt x="343" y="11"/>
                        <a:pt x="343" y="11"/>
                        <a:pt x="343" y="11"/>
                      </a:cubicBezTo>
                      <a:cubicBezTo>
                        <a:pt x="348" y="11"/>
                        <a:pt x="348" y="11"/>
                        <a:pt x="348" y="11"/>
                      </a:cubicBezTo>
                      <a:cubicBezTo>
                        <a:pt x="348" y="60"/>
                        <a:pt x="348" y="60"/>
                        <a:pt x="348" y="60"/>
                      </a:cubicBezTo>
                      <a:cubicBezTo>
                        <a:pt x="355" y="60"/>
                        <a:pt x="355" y="60"/>
                        <a:pt x="355" y="60"/>
                      </a:cubicBezTo>
                      <a:cubicBezTo>
                        <a:pt x="355" y="0"/>
                        <a:pt x="355" y="0"/>
                        <a:pt x="355" y="0"/>
                      </a:cubicBezTo>
                    </a:path>
                  </a:pathLst>
                </a:custGeom>
                <a:solidFill>
                  <a:srgbClr val="D9C4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25" name="Freeform 1212"/>
                <p:cNvSpPr/>
                <p:nvPr/>
              </p:nvSpPr>
              <p:spPr bwMode="auto">
                <a:xfrm>
                  <a:off x="6901112" y="5248453"/>
                  <a:ext cx="17463" cy="85725"/>
                </a:xfrm>
                <a:custGeom>
                  <a:avLst/>
                  <a:gdLst>
                    <a:gd name="T0" fmla="*/ 10 w 10"/>
                    <a:gd name="T1" fmla="*/ 0 h 49"/>
                    <a:gd name="T2" fmla="*/ 0 w 10"/>
                    <a:gd name="T3" fmla="*/ 0 h 49"/>
                    <a:gd name="T4" fmla="*/ 0 w 10"/>
                    <a:gd name="T5" fmla="*/ 49 h 49"/>
                    <a:gd name="T6" fmla="*/ 5 w 10"/>
                    <a:gd name="T7" fmla="*/ 49 h 49"/>
                    <a:gd name="T8" fmla="*/ 10 w 10"/>
                    <a:gd name="T9" fmla="*/ 49 h 49"/>
                    <a:gd name="T10" fmla="*/ 10 w 10"/>
                    <a:gd name="T11" fmla="*/ 0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49">
                      <a:moveTo>
                        <a:pt x="1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" y="49"/>
                        <a:pt x="3" y="49"/>
                        <a:pt x="5" y="49"/>
                      </a:cubicBezTo>
                      <a:cubicBezTo>
                        <a:pt x="10" y="49"/>
                        <a:pt x="10" y="49"/>
                        <a:pt x="10" y="49"/>
                      </a:cubicBezTo>
                      <a:cubicBezTo>
                        <a:pt x="10" y="0"/>
                        <a:pt x="10" y="0"/>
                        <a:pt x="10" y="0"/>
                      </a:cubicBezTo>
                    </a:path>
                  </a:pathLst>
                </a:custGeom>
                <a:solidFill>
                  <a:srgbClr val="E0D5B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26" name="Rectangle 1213"/>
                <p:cNvSpPr>
                  <a:spLocks noChangeArrowheads="1"/>
                </p:cNvSpPr>
                <p:nvPr/>
              </p:nvSpPr>
              <p:spPr bwMode="auto">
                <a:xfrm>
                  <a:off x="7466262" y="5248453"/>
                  <a:ext cx="7938" cy="85725"/>
                </a:xfrm>
                <a:prstGeom prst="rect">
                  <a:avLst/>
                </a:prstGeom>
                <a:solidFill>
                  <a:srgbClr val="C3B0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27" name="Rectangle 1214"/>
                <p:cNvSpPr>
                  <a:spLocks noChangeArrowheads="1"/>
                </p:cNvSpPr>
                <p:nvPr/>
              </p:nvSpPr>
              <p:spPr bwMode="auto">
                <a:xfrm>
                  <a:off x="7466262" y="5248453"/>
                  <a:ext cx="7938" cy="857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28" name="Freeform 1215"/>
                <p:cNvSpPr>
                  <a:spLocks noEditPoints="1"/>
                </p:cNvSpPr>
                <p:nvPr/>
              </p:nvSpPr>
              <p:spPr bwMode="auto">
                <a:xfrm>
                  <a:off x="6918574" y="5248453"/>
                  <a:ext cx="547688" cy="85725"/>
                </a:xfrm>
                <a:custGeom>
                  <a:avLst/>
                  <a:gdLst>
                    <a:gd name="T0" fmla="*/ 24 w 312"/>
                    <a:gd name="T1" fmla="*/ 0 h 49"/>
                    <a:gd name="T2" fmla="*/ 0 w 312"/>
                    <a:gd name="T3" fmla="*/ 0 h 49"/>
                    <a:gd name="T4" fmla="*/ 0 w 312"/>
                    <a:gd name="T5" fmla="*/ 49 h 49"/>
                    <a:gd name="T6" fmla="*/ 11 w 312"/>
                    <a:gd name="T7" fmla="*/ 49 h 49"/>
                    <a:gd name="T8" fmla="*/ 11 w 312"/>
                    <a:gd name="T9" fmla="*/ 10 h 49"/>
                    <a:gd name="T10" fmla="*/ 15 w 312"/>
                    <a:gd name="T11" fmla="*/ 6 h 49"/>
                    <a:gd name="T12" fmla="*/ 20 w 312"/>
                    <a:gd name="T13" fmla="*/ 6 h 49"/>
                    <a:gd name="T14" fmla="*/ 20 w 312"/>
                    <a:gd name="T15" fmla="*/ 6 h 49"/>
                    <a:gd name="T16" fmla="*/ 24 w 312"/>
                    <a:gd name="T17" fmla="*/ 6 h 49"/>
                    <a:gd name="T18" fmla="*/ 24 w 312"/>
                    <a:gd name="T19" fmla="*/ 0 h 49"/>
                    <a:gd name="T20" fmla="*/ 312 w 312"/>
                    <a:gd name="T21" fmla="*/ 0 h 49"/>
                    <a:gd name="T22" fmla="*/ 29 w 312"/>
                    <a:gd name="T23" fmla="*/ 0 h 49"/>
                    <a:gd name="T24" fmla="*/ 29 w 312"/>
                    <a:gd name="T25" fmla="*/ 6 h 49"/>
                    <a:gd name="T26" fmla="*/ 292 w 312"/>
                    <a:gd name="T27" fmla="*/ 6 h 49"/>
                    <a:gd name="T28" fmla="*/ 292 w 312"/>
                    <a:gd name="T29" fmla="*/ 6 h 49"/>
                    <a:gd name="T30" fmla="*/ 297 w 312"/>
                    <a:gd name="T31" fmla="*/ 6 h 49"/>
                    <a:gd name="T32" fmla="*/ 301 w 312"/>
                    <a:gd name="T33" fmla="*/ 10 h 49"/>
                    <a:gd name="T34" fmla="*/ 301 w 312"/>
                    <a:gd name="T35" fmla="*/ 49 h 49"/>
                    <a:gd name="T36" fmla="*/ 312 w 312"/>
                    <a:gd name="T37" fmla="*/ 49 h 49"/>
                    <a:gd name="T38" fmla="*/ 312 w 312"/>
                    <a:gd name="T39" fmla="*/ 0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312" h="49">
                      <a:moveTo>
                        <a:pt x="24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11" y="49"/>
                        <a:pt x="11" y="49"/>
                        <a:pt x="11" y="49"/>
                      </a:cubicBezTo>
                      <a:cubicBezTo>
                        <a:pt x="11" y="10"/>
                        <a:pt x="11" y="10"/>
                        <a:pt x="11" y="10"/>
                      </a:cubicBezTo>
                      <a:cubicBezTo>
                        <a:pt x="11" y="8"/>
                        <a:pt x="13" y="6"/>
                        <a:pt x="15" y="6"/>
                      </a:cubicBezTo>
                      <a:cubicBezTo>
                        <a:pt x="20" y="6"/>
                        <a:pt x="20" y="6"/>
                        <a:pt x="20" y="6"/>
                      </a:cubicBezTo>
                      <a:cubicBezTo>
                        <a:pt x="20" y="6"/>
                        <a:pt x="20" y="6"/>
                        <a:pt x="20" y="6"/>
                      </a:cubicBezTo>
                      <a:cubicBezTo>
                        <a:pt x="24" y="6"/>
                        <a:pt x="24" y="6"/>
                        <a:pt x="24" y="6"/>
                      </a:cubicBezTo>
                      <a:cubicBezTo>
                        <a:pt x="24" y="0"/>
                        <a:pt x="24" y="0"/>
                        <a:pt x="24" y="0"/>
                      </a:cubicBezTo>
                      <a:moveTo>
                        <a:pt x="312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6"/>
                        <a:pt x="29" y="6"/>
                        <a:pt x="29" y="6"/>
                      </a:cubicBezTo>
                      <a:cubicBezTo>
                        <a:pt x="292" y="6"/>
                        <a:pt x="292" y="6"/>
                        <a:pt x="292" y="6"/>
                      </a:cubicBezTo>
                      <a:cubicBezTo>
                        <a:pt x="292" y="6"/>
                        <a:pt x="292" y="6"/>
                        <a:pt x="292" y="6"/>
                      </a:cubicBezTo>
                      <a:cubicBezTo>
                        <a:pt x="297" y="6"/>
                        <a:pt x="297" y="6"/>
                        <a:pt x="297" y="6"/>
                      </a:cubicBezTo>
                      <a:cubicBezTo>
                        <a:pt x="299" y="6"/>
                        <a:pt x="301" y="8"/>
                        <a:pt x="301" y="10"/>
                      </a:cubicBezTo>
                      <a:cubicBezTo>
                        <a:pt x="301" y="49"/>
                        <a:pt x="301" y="49"/>
                        <a:pt x="301" y="49"/>
                      </a:cubicBezTo>
                      <a:cubicBezTo>
                        <a:pt x="312" y="49"/>
                        <a:pt x="312" y="49"/>
                        <a:pt x="312" y="49"/>
                      </a:cubicBezTo>
                      <a:cubicBezTo>
                        <a:pt x="312" y="0"/>
                        <a:pt x="312" y="0"/>
                        <a:pt x="312" y="0"/>
                      </a:cubicBezTo>
                    </a:path>
                  </a:pathLst>
                </a:custGeom>
                <a:solidFill>
                  <a:srgbClr val="D9C4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29" name="Rectangle 1216"/>
                <p:cNvSpPr>
                  <a:spLocks noChangeArrowheads="1"/>
                </p:cNvSpPr>
                <p:nvPr/>
              </p:nvSpPr>
              <p:spPr bwMode="auto">
                <a:xfrm>
                  <a:off x="6961437" y="5248453"/>
                  <a:ext cx="7938" cy="11113"/>
                </a:xfrm>
                <a:prstGeom prst="rect">
                  <a:avLst/>
                </a:prstGeom>
                <a:solidFill>
                  <a:srgbClr val="BBA87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30" name="Rectangle 1217"/>
                <p:cNvSpPr>
                  <a:spLocks noChangeArrowheads="1"/>
                </p:cNvSpPr>
                <p:nvPr/>
              </p:nvSpPr>
              <p:spPr bwMode="auto">
                <a:xfrm>
                  <a:off x="6961437" y="5248453"/>
                  <a:ext cx="7938" cy="11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31" name="Freeform 1218"/>
                <p:cNvSpPr/>
                <p:nvPr/>
              </p:nvSpPr>
              <p:spPr bwMode="auto">
                <a:xfrm>
                  <a:off x="6861424" y="5229403"/>
                  <a:ext cx="3175" cy="74613"/>
                </a:xfrm>
                <a:custGeom>
                  <a:avLst/>
                  <a:gdLst>
                    <a:gd name="T0" fmla="*/ 2 w 2"/>
                    <a:gd name="T1" fmla="*/ 0 h 43"/>
                    <a:gd name="T2" fmla="*/ 0 w 2"/>
                    <a:gd name="T3" fmla="*/ 0 h 43"/>
                    <a:gd name="T4" fmla="*/ 0 w 2"/>
                    <a:gd name="T5" fmla="*/ 33 h 43"/>
                    <a:gd name="T6" fmla="*/ 2 w 2"/>
                    <a:gd name="T7" fmla="*/ 43 h 43"/>
                    <a:gd name="T8" fmla="*/ 2 w 2"/>
                    <a:gd name="T9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43">
                      <a:moveTo>
                        <a:pt x="2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33"/>
                        <a:pt x="0" y="33"/>
                        <a:pt x="0" y="33"/>
                      </a:cubicBezTo>
                      <a:cubicBezTo>
                        <a:pt x="0" y="36"/>
                        <a:pt x="1" y="40"/>
                        <a:pt x="2" y="43"/>
                      </a:cubicBezTo>
                      <a:cubicBezTo>
                        <a:pt x="2" y="0"/>
                        <a:pt x="2" y="0"/>
                        <a:pt x="2" y="0"/>
                      </a:cubicBezTo>
                    </a:path>
                  </a:pathLst>
                </a:custGeom>
                <a:solidFill>
                  <a:srgbClr val="AE9C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32" name="Freeform 1219"/>
                <p:cNvSpPr>
                  <a:spLocks noEditPoints="1"/>
                </p:cNvSpPr>
                <p:nvPr/>
              </p:nvSpPr>
              <p:spPr bwMode="auto">
                <a:xfrm>
                  <a:off x="6937624" y="5259566"/>
                  <a:ext cx="509588" cy="74613"/>
                </a:xfrm>
                <a:custGeom>
                  <a:avLst/>
                  <a:gdLst>
                    <a:gd name="T0" fmla="*/ 9 w 290"/>
                    <a:gd name="T1" fmla="*/ 0 h 43"/>
                    <a:gd name="T2" fmla="*/ 4 w 290"/>
                    <a:gd name="T3" fmla="*/ 0 h 43"/>
                    <a:gd name="T4" fmla="*/ 0 w 290"/>
                    <a:gd name="T5" fmla="*/ 4 h 43"/>
                    <a:gd name="T6" fmla="*/ 0 w 290"/>
                    <a:gd name="T7" fmla="*/ 43 h 43"/>
                    <a:gd name="T8" fmla="*/ 5 w 290"/>
                    <a:gd name="T9" fmla="*/ 43 h 43"/>
                    <a:gd name="T10" fmla="*/ 5 w 290"/>
                    <a:gd name="T11" fmla="*/ 4 h 43"/>
                    <a:gd name="T12" fmla="*/ 9 w 290"/>
                    <a:gd name="T13" fmla="*/ 0 h 43"/>
                    <a:gd name="T14" fmla="*/ 286 w 290"/>
                    <a:gd name="T15" fmla="*/ 0 h 43"/>
                    <a:gd name="T16" fmla="*/ 281 w 290"/>
                    <a:gd name="T17" fmla="*/ 0 h 43"/>
                    <a:gd name="T18" fmla="*/ 285 w 290"/>
                    <a:gd name="T19" fmla="*/ 4 h 43"/>
                    <a:gd name="T20" fmla="*/ 285 w 290"/>
                    <a:gd name="T21" fmla="*/ 43 h 43"/>
                    <a:gd name="T22" fmla="*/ 290 w 290"/>
                    <a:gd name="T23" fmla="*/ 43 h 43"/>
                    <a:gd name="T24" fmla="*/ 290 w 290"/>
                    <a:gd name="T25" fmla="*/ 4 h 43"/>
                    <a:gd name="T26" fmla="*/ 286 w 290"/>
                    <a:gd name="T27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90" h="43">
                      <a:moveTo>
                        <a:pt x="9" y="0"/>
                      </a:move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2" y="0"/>
                        <a:pt x="0" y="2"/>
                        <a:pt x="0" y="4"/>
                      </a:cubicBezTo>
                      <a:cubicBezTo>
                        <a:pt x="0" y="43"/>
                        <a:pt x="0" y="43"/>
                        <a:pt x="0" y="43"/>
                      </a:cubicBezTo>
                      <a:cubicBezTo>
                        <a:pt x="5" y="43"/>
                        <a:pt x="5" y="43"/>
                        <a:pt x="5" y="43"/>
                      </a:cubicBezTo>
                      <a:cubicBezTo>
                        <a:pt x="5" y="4"/>
                        <a:pt x="5" y="4"/>
                        <a:pt x="5" y="4"/>
                      </a:cubicBezTo>
                      <a:cubicBezTo>
                        <a:pt x="5" y="2"/>
                        <a:pt x="7" y="0"/>
                        <a:pt x="9" y="0"/>
                      </a:cubicBezTo>
                      <a:moveTo>
                        <a:pt x="286" y="0"/>
                      </a:moveTo>
                      <a:cubicBezTo>
                        <a:pt x="281" y="0"/>
                        <a:pt x="281" y="0"/>
                        <a:pt x="281" y="0"/>
                      </a:cubicBezTo>
                      <a:cubicBezTo>
                        <a:pt x="283" y="0"/>
                        <a:pt x="285" y="2"/>
                        <a:pt x="285" y="4"/>
                      </a:cubicBezTo>
                      <a:cubicBezTo>
                        <a:pt x="285" y="43"/>
                        <a:pt x="285" y="43"/>
                        <a:pt x="285" y="43"/>
                      </a:cubicBezTo>
                      <a:cubicBezTo>
                        <a:pt x="290" y="43"/>
                        <a:pt x="290" y="43"/>
                        <a:pt x="290" y="43"/>
                      </a:cubicBezTo>
                      <a:cubicBezTo>
                        <a:pt x="290" y="4"/>
                        <a:pt x="290" y="4"/>
                        <a:pt x="290" y="4"/>
                      </a:cubicBezTo>
                      <a:cubicBezTo>
                        <a:pt x="290" y="2"/>
                        <a:pt x="288" y="0"/>
                        <a:pt x="286" y="0"/>
                      </a:cubicBezTo>
                    </a:path>
                  </a:pathLst>
                </a:custGeom>
                <a:solidFill>
                  <a:srgbClr val="AE9C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33" name="Freeform 1220"/>
                <p:cNvSpPr/>
                <p:nvPr/>
              </p:nvSpPr>
              <p:spPr bwMode="auto">
                <a:xfrm>
                  <a:off x="6947149" y="5259566"/>
                  <a:ext cx="490538" cy="74613"/>
                </a:xfrm>
                <a:custGeom>
                  <a:avLst/>
                  <a:gdLst>
                    <a:gd name="T0" fmla="*/ 276 w 280"/>
                    <a:gd name="T1" fmla="*/ 0 h 43"/>
                    <a:gd name="T2" fmla="*/ 13 w 280"/>
                    <a:gd name="T3" fmla="*/ 0 h 43"/>
                    <a:gd name="T4" fmla="*/ 8 w 280"/>
                    <a:gd name="T5" fmla="*/ 0 h 43"/>
                    <a:gd name="T6" fmla="*/ 4 w 280"/>
                    <a:gd name="T7" fmla="*/ 0 h 43"/>
                    <a:gd name="T8" fmla="*/ 4 w 280"/>
                    <a:gd name="T9" fmla="*/ 0 h 43"/>
                    <a:gd name="T10" fmla="*/ 0 w 280"/>
                    <a:gd name="T11" fmla="*/ 4 h 43"/>
                    <a:gd name="T12" fmla="*/ 0 w 280"/>
                    <a:gd name="T13" fmla="*/ 43 h 43"/>
                    <a:gd name="T14" fmla="*/ 13 w 280"/>
                    <a:gd name="T15" fmla="*/ 43 h 43"/>
                    <a:gd name="T16" fmla="*/ 13 w 280"/>
                    <a:gd name="T17" fmla="*/ 3 h 43"/>
                    <a:gd name="T18" fmla="*/ 18 w 280"/>
                    <a:gd name="T19" fmla="*/ 3 h 43"/>
                    <a:gd name="T20" fmla="*/ 260 w 280"/>
                    <a:gd name="T21" fmla="*/ 3 h 43"/>
                    <a:gd name="T22" fmla="*/ 266 w 280"/>
                    <a:gd name="T23" fmla="*/ 3 h 43"/>
                    <a:gd name="T24" fmla="*/ 266 w 280"/>
                    <a:gd name="T25" fmla="*/ 43 h 43"/>
                    <a:gd name="T26" fmla="*/ 280 w 280"/>
                    <a:gd name="T27" fmla="*/ 43 h 43"/>
                    <a:gd name="T28" fmla="*/ 280 w 280"/>
                    <a:gd name="T29" fmla="*/ 4 h 43"/>
                    <a:gd name="T30" fmla="*/ 276 w 280"/>
                    <a:gd name="T31" fmla="*/ 0 h 43"/>
                    <a:gd name="T32" fmla="*/ 276 w 280"/>
                    <a:gd name="T33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280" h="43">
                      <a:moveTo>
                        <a:pt x="276" y="0"/>
                      </a:move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2" y="0"/>
                        <a:pt x="0" y="2"/>
                        <a:pt x="0" y="4"/>
                      </a:cubicBezTo>
                      <a:cubicBezTo>
                        <a:pt x="0" y="43"/>
                        <a:pt x="0" y="43"/>
                        <a:pt x="0" y="43"/>
                      </a:cubicBezTo>
                      <a:cubicBezTo>
                        <a:pt x="13" y="43"/>
                        <a:pt x="13" y="43"/>
                        <a:pt x="13" y="43"/>
                      </a:cubicBezTo>
                      <a:cubicBezTo>
                        <a:pt x="13" y="3"/>
                        <a:pt x="13" y="3"/>
                        <a:pt x="13" y="3"/>
                      </a:cubicBezTo>
                      <a:cubicBezTo>
                        <a:pt x="18" y="3"/>
                        <a:pt x="18" y="3"/>
                        <a:pt x="18" y="3"/>
                      </a:cubicBezTo>
                      <a:cubicBezTo>
                        <a:pt x="260" y="3"/>
                        <a:pt x="260" y="3"/>
                        <a:pt x="260" y="3"/>
                      </a:cubicBezTo>
                      <a:cubicBezTo>
                        <a:pt x="266" y="3"/>
                        <a:pt x="266" y="3"/>
                        <a:pt x="266" y="3"/>
                      </a:cubicBezTo>
                      <a:cubicBezTo>
                        <a:pt x="266" y="43"/>
                        <a:pt x="266" y="43"/>
                        <a:pt x="266" y="43"/>
                      </a:cubicBezTo>
                      <a:cubicBezTo>
                        <a:pt x="280" y="43"/>
                        <a:pt x="280" y="43"/>
                        <a:pt x="280" y="43"/>
                      </a:cubicBezTo>
                      <a:cubicBezTo>
                        <a:pt x="280" y="4"/>
                        <a:pt x="280" y="4"/>
                        <a:pt x="280" y="4"/>
                      </a:cubicBezTo>
                      <a:cubicBezTo>
                        <a:pt x="280" y="2"/>
                        <a:pt x="278" y="0"/>
                        <a:pt x="276" y="0"/>
                      </a:cubicBezTo>
                      <a:cubicBezTo>
                        <a:pt x="276" y="0"/>
                        <a:pt x="276" y="0"/>
                        <a:pt x="276" y="0"/>
                      </a:cubicBezTo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34" name="Rectangle 1221"/>
                <p:cNvSpPr>
                  <a:spLocks noChangeArrowheads="1"/>
                </p:cNvSpPr>
                <p:nvPr/>
              </p:nvSpPr>
              <p:spPr bwMode="auto">
                <a:xfrm>
                  <a:off x="6978899" y="5264328"/>
                  <a:ext cx="423863" cy="69850"/>
                </a:xfrm>
                <a:prstGeom prst="rect">
                  <a:avLst/>
                </a:prstGeom>
                <a:solidFill>
                  <a:srgbClr val="8CBA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35" name="Rectangle 1222"/>
                <p:cNvSpPr>
                  <a:spLocks noChangeArrowheads="1"/>
                </p:cNvSpPr>
                <p:nvPr/>
              </p:nvSpPr>
              <p:spPr bwMode="auto">
                <a:xfrm>
                  <a:off x="6978899" y="5264328"/>
                  <a:ext cx="423863" cy="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36" name="Rectangle 1223"/>
                <p:cNvSpPr>
                  <a:spLocks noChangeArrowheads="1"/>
                </p:cNvSpPr>
                <p:nvPr/>
              </p:nvSpPr>
              <p:spPr bwMode="auto">
                <a:xfrm>
                  <a:off x="7402762" y="5264328"/>
                  <a:ext cx="11113" cy="69850"/>
                </a:xfrm>
                <a:prstGeom prst="rect">
                  <a:avLst/>
                </a:prstGeom>
                <a:solidFill>
                  <a:srgbClr val="BAD0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37" name="Rectangle 1224"/>
                <p:cNvSpPr>
                  <a:spLocks noChangeArrowheads="1"/>
                </p:cNvSpPr>
                <p:nvPr/>
              </p:nvSpPr>
              <p:spPr bwMode="auto">
                <a:xfrm>
                  <a:off x="7402762" y="5264328"/>
                  <a:ext cx="11113" cy="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38" name="Rectangle 1225"/>
                <p:cNvSpPr>
                  <a:spLocks noChangeArrowheads="1"/>
                </p:cNvSpPr>
                <p:nvPr/>
              </p:nvSpPr>
              <p:spPr bwMode="auto">
                <a:xfrm>
                  <a:off x="6969374" y="5264328"/>
                  <a:ext cx="9525" cy="69850"/>
                </a:xfrm>
                <a:prstGeom prst="rect">
                  <a:avLst/>
                </a:prstGeom>
                <a:solidFill>
                  <a:srgbClr val="7095B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39" name="Rectangle 1226"/>
                <p:cNvSpPr>
                  <a:spLocks noChangeArrowheads="1"/>
                </p:cNvSpPr>
                <p:nvPr/>
              </p:nvSpPr>
              <p:spPr bwMode="auto">
                <a:xfrm>
                  <a:off x="6969374" y="5264328"/>
                  <a:ext cx="9525" cy="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40" name="Rectangle 1227"/>
                <p:cNvSpPr>
                  <a:spLocks noChangeArrowheads="1"/>
                </p:cNvSpPr>
                <p:nvPr/>
              </p:nvSpPr>
              <p:spPr bwMode="auto">
                <a:xfrm>
                  <a:off x="7007474" y="5186541"/>
                  <a:ext cx="44450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41" name="Rectangle 1228"/>
                <p:cNvSpPr>
                  <a:spLocks noChangeArrowheads="1"/>
                </p:cNvSpPr>
                <p:nvPr/>
              </p:nvSpPr>
              <p:spPr bwMode="auto">
                <a:xfrm>
                  <a:off x="7102724" y="5186541"/>
                  <a:ext cx="53975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42" name="Rectangle 1229"/>
                <p:cNvSpPr>
                  <a:spLocks noChangeArrowheads="1"/>
                </p:cNvSpPr>
                <p:nvPr/>
              </p:nvSpPr>
              <p:spPr bwMode="auto">
                <a:xfrm>
                  <a:off x="7196387" y="5186541"/>
                  <a:ext cx="60325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43" name="Rectangle 1230"/>
                <p:cNvSpPr>
                  <a:spLocks noChangeArrowheads="1"/>
                </p:cNvSpPr>
                <p:nvPr/>
              </p:nvSpPr>
              <p:spPr bwMode="auto">
                <a:xfrm>
                  <a:off x="6913812" y="5186541"/>
                  <a:ext cx="42863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44" name="Rectangle 1231"/>
                <p:cNvSpPr>
                  <a:spLocks noChangeArrowheads="1"/>
                </p:cNvSpPr>
                <p:nvPr/>
              </p:nvSpPr>
              <p:spPr bwMode="auto">
                <a:xfrm>
                  <a:off x="7307512" y="5186541"/>
                  <a:ext cx="61913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45" name="Rectangle 1232"/>
                <p:cNvSpPr>
                  <a:spLocks noChangeArrowheads="1"/>
                </p:cNvSpPr>
                <p:nvPr/>
              </p:nvSpPr>
              <p:spPr bwMode="auto">
                <a:xfrm>
                  <a:off x="7420224" y="5186541"/>
                  <a:ext cx="44450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46" name="Rectangle 1233"/>
                <p:cNvSpPr>
                  <a:spLocks noChangeArrowheads="1"/>
                </p:cNvSpPr>
                <p:nvPr/>
              </p:nvSpPr>
              <p:spPr bwMode="auto">
                <a:xfrm>
                  <a:off x="7156699" y="5186541"/>
                  <a:ext cx="47625" cy="90488"/>
                </a:xfrm>
                <a:prstGeom prst="rect">
                  <a:avLst/>
                </a:pr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47" name="Rectangle 1234"/>
                <p:cNvSpPr>
                  <a:spLocks noChangeArrowheads="1"/>
                </p:cNvSpPr>
                <p:nvPr/>
              </p:nvSpPr>
              <p:spPr bwMode="auto">
                <a:xfrm>
                  <a:off x="7256712" y="5186541"/>
                  <a:ext cx="50800" cy="90488"/>
                </a:xfrm>
                <a:prstGeom prst="rect">
                  <a:avLst/>
                </a:pr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48" name="Rectangle 1235"/>
                <p:cNvSpPr>
                  <a:spLocks noChangeArrowheads="1"/>
                </p:cNvSpPr>
                <p:nvPr/>
              </p:nvSpPr>
              <p:spPr bwMode="auto">
                <a:xfrm>
                  <a:off x="7369424" y="5186541"/>
                  <a:ext cx="50800" cy="90488"/>
                </a:xfrm>
                <a:prstGeom prst="rect">
                  <a:avLst/>
                </a:pr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49" name="Freeform 1236"/>
                <p:cNvSpPr/>
                <p:nvPr/>
              </p:nvSpPr>
              <p:spPr bwMode="auto">
                <a:xfrm>
                  <a:off x="7464674" y="5186541"/>
                  <a:ext cx="52388" cy="90488"/>
                </a:xfrm>
                <a:custGeom>
                  <a:avLst/>
                  <a:gdLst>
                    <a:gd name="T0" fmla="*/ 0 w 30"/>
                    <a:gd name="T1" fmla="*/ 51 h 51"/>
                    <a:gd name="T2" fmla="*/ 5 w 30"/>
                    <a:gd name="T3" fmla="*/ 51 h 51"/>
                    <a:gd name="T4" fmla="*/ 30 w 30"/>
                    <a:gd name="T5" fmla="*/ 30 h 51"/>
                    <a:gd name="T6" fmla="*/ 30 w 30"/>
                    <a:gd name="T7" fmla="*/ 0 h 51"/>
                    <a:gd name="T8" fmla="*/ 0 w 30"/>
                    <a:gd name="T9" fmla="*/ 0 h 51"/>
                    <a:gd name="T10" fmla="*/ 0 w 30"/>
                    <a:gd name="T11" fmla="*/ 51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0" h="51">
                      <a:moveTo>
                        <a:pt x="0" y="51"/>
                      </a:moveTo>
                      <a:cubicBezTo>
                        <a:pt x="5" y="51"/>
                        <a:pt x="5" y="51"/>
                        <a:pt x="5" y="51"/>
                      </a:cubicBezTo>
                      <a:cubicBezTo>
                        <a:pt x="19" y="51"/>
                        <a:pt x="30" y="42"/>
                        <a:pt x="30" y="3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0" y="51"/>
                      </a:lnTo>
                      <a:close/>
                    </a:path>
                  </a:pathLst>
                </a:cu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50" name="Rectangle 1237"/>
                <p:cNvSpPr>
                  <a:spLocks noChangeArrowheads="1"/>
                </p:cNvSpPr>
                <p:nvPr/>
              </p:nvSpPr>
              <p:spPr bwMode="auto">
                <a:xfrm>
                  <a:off x="7051924" y="5186541"/>
                  <a:ext cx="50800" cy="90488"/>
                </a:xfrm>
                <a:prstGeom prst="rect">
                  <a:avLst/>
                </a:pr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51" name="Rectangle 1238"/>
                <p:cNvSpPr>
                  <a:spLocks noChangeArrowheads="1"/>
                </p:cNvSpPr>
                <p:nvPr/>
              </p:nvSpPr>
              <p:spPr bwMode="auto">
                <a:xfrm>
                  <a:off x="6956674" y="5186541"/>
                  <a:ext cx="50800" cy="90488"/>
                </a:xfrm>
                <a:prstGeom prst="rect">
                  <a:avLst/>
                </a:pr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52" name="Freeform 1239"/>
                <p:cNvSpPr/>
                <p:nvPr/>
              </p:nvSpPr>
              <p:spPr bwMode="auto">
                <a:xfrm>
                  <a:off x="6861424" y="5186541"/>
                  <a:ext cx="52388" cy="90488"/>
                </a:xfrm>
                <a:custGeom>
                  <a:avLst/>
                  <a:gdLst>
                    <a:gd name="T0" fmla="*/ 0 w 30"/>
                    <a:gd name="T1" fmla="*/ 0 h 51"/>
                    <a:gd name="T2" fmla="*/ 0 w 30"/>
                    <a:gd name="T3" fmla="*/ 30 h 51"/>
                    <a:gd name="T4" fmla="*/ 25 w 30"/>
                    <a:gd name="T5" fmla="*/ 51 h 51"/>
                    <a:gd name="T6" fmla="*/ 30 w 30"/>
                    <a:gd name="T7" fmla="*/ 51 h 51"/>
                    <a:gd name="T8" fmla="*/ 30 w 30"/>
                    <a:gd name="T9" fmla="*/ 0 h 51"/>
                    <a:gd name="T10" fmla="*/ 0 w 30"/>
                    <a:gd name="T11" fmla="*/ 0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0" h="51">
                      <a:moveTo>
                        <a:pt x="0" y="0"/>
                      </a:moveTo>
                      <a:cubicBezTo>
                        <a:pt x="0" y="30"/>
                        <a:pt x="0" y="30"/>
                        <a:pt x="0" y="30"/>
                      </a:cubicBezTo>
                      <a:cubicBezTo>
                        <a:pt x="0" y="42"/>
                        <a:pt x="11" y="51"/>
                        <a:pt x="25" y="51"/>
                      </a:cubicBezTo>
                      <a:cubicBezTo>
                        <a:pt x="30" y="51"/>
                        <a:pt x="30" y="51"/>
                        <a:pt x="30" y="51"/>
                      </a:cubicBezTo>
                      <a:cubicBezTo>
                        <a:pt x="30" y="0"/>
                        <a:pt x="30" y="0"/>
                        <a:pt x="3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53" name="Freeform 1240"/>
                <p:cNvSpPr/>
                <p:nvPr/>
              </p:nvSpPr>
              <p:spPr bwMode="auto">
                <a:xfrm>
                  <a:off x="7163049" y="5129391"/>
                  <a:ext cx="93663" cy="57150"/>
                </a:xfrm>
                <a:custGeom>
                  <a:avLst/>
                  <a:gdLst>
                    <a:gd name="T0" fmla="*/ 59 w 59"/>
                    <a:gd name="T1" fmla="*/ 36 h 36"/>
                    <a:gd name="T2" fmla="*/ 38 w 59"/>
                    <a:gd name="T3" fmla="*/ 0 h 36"/>
                    <a:gd name="T4" fmla="*/ 0 w 59"/>
                    <a:gd name="T5" fmla="*/ 0 h 36"/>
                    <a:gd name="T6" fmla="*/ 21 w 59"/>
                    <a:gd name="T7" fmla="*/ 36 h 36"/>
                    <a:gd name="T8" fmla="*/ 59 w 59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36">
                      <a:moveTo>
                        <a:pt x="59" y="36"/>
                      </a:moveTo>
                      <a:lnTo>
                        <a:pt x="38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59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54" name="Freeform 1241"/>
                <p:cNvSpPr/>
                <p:nvPr/>
              </p:nvSpPr>
              <p:spPr bwMode="auto">
                <a:xfrm>
                  <a:off x="7274174" y="5129391"/>
                  <a:ext cx="95250" cy="57150"/>
                </a:xfrm>
                <a:custGeom>
                  <a:avLst/>
                  <a:gdLst>
                    <a:gd name="T0" fmla="*/ 60 w 60"/>
                    <a:gd name="T1" fmla="*/ 36 h 36"/>
                    <a:gd name="T2" fmla="*/ 39 w 60"/>
                    <a:gd name="T3" fmla="*/ 0 h 36"/>
                    <a:gd name="T4" fmla="*/ 0 w 60"/>
                    <a:gd name="T5" fmla="*/ 0 h 36"/>
                    <a:gd name="T6" fmla="*/ 21 w 60"/>
                    <a:gd name="T7" fmla="*/ 36 h 36"/>
                    <a:gd name="T8" fmla="*/ 60 w 60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36">
                      <a:moveTo>
                        <a:pt x="60" y="36"/>
                      </a:moveTo>
                      <a:lnTo>
                        <a:pt x="39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60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55" name="Freeform 1242"/>
                <p:cNvSpPr/>
                <p:nvPr/>
              </p:nvSpPr>
              <p:spPr bwMode="auto">
                <a:xfrm>
                  <a:off x="7386887" y="5129391"/>
                  <a:ext cx="77788" cy="57150"/>
                </a:xfrm>
                <a:custGeom>
                  <a:avLst/>
                  <a:gdLst>
                    <a:gd name="T0" fmla="*/ 49 w 49"/>
                    <a:gd name="T1" fmla="*/ 36 h 36"/>
                    <a:gd name="T2" fmla="*/ 28 w 49"/>
                    <a:gd name="T3" fmla="*/ 0 h 36"/>
                    <a:gd name="T4" fmla="*/ 0 w 49"/>
                    <a:gd name="T5" fmla="*/ 0 h 36"/>
                    <a:gd name="T6" fmla="*/ 21 w 49"/>
                    <a:gd name="T7" fmla="*/ 36 h 36"/>
                    <a:gd name="T8" fmla="*/ 49 w 49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9" h="36">
                      <a:moveTo>
                        <a:pt x="49" y="36"/>
                      </a:moveTo>
                      <a:lnTo>
                        <a:pt x="28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49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56" name="Freeform 1243"/>
                <p:cNvSpPr/>
                <p:nvPr/>
              </p:nvSpPr>
              <p:spPr bwMode="auto">
                <a:xfrm>
                  <a:off x="7223374" y="5129391"/>
                  <a:ext cx="84138" cy="57150"/>
                </a:xfrm>
                <a:custGeom>
                  <a:avLst/>
                  <a:gdLst>
                    <a:gd name="T0" fmla="*/ 53 w 53"/>
                    <a:gd name="T1" fmla="*/ 36 h 36"/>
                    <a:gd name="T2" fmla="*/ 32 w 53"/>
                    <a:gd name="T3" fmla="*/ 0 h 36"/>
                    <a:gd name="T4" fmla="*/ 0 w 53"/>
                    <a:gd name="T5" fmla="*/ 0 h 36"/>
                    <a:gd name="T6" fmla="*/ 21 w 53"/>
                    <a:gd name="T7" fmla="*/ 36 h 36"/>
                    <a:gd name="T8" fmla="*/ 53 w 53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3" h="36">
                      <a:moveTo>
                        <a:pt x="53" y="36"/>
                      </a:moveTo>
                      <a:lnTo>
                        <a:pt x="32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53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57" name="Freeform 1244"/>
                <p:cNvSpPr/>
                <p:nvPr/>
              </p:nvSpPr>
              <p:spPr bwMode="auto">
                <a:xfrm>
                  <a:off x="7336087" y="5129391"/>
                  <a:ext cx="84138" cy="57150"/>
                </a:xfrm>
                <a:custGeom>
                  <a:avLst/>
                  <a:gdLst>
                    <a:gd name="T0" fmla="*/ 53 w 53"/>
                    <a:gd name="T1" fmla="*/ 36 h 36"/>
                    <a:gd name="T2" fmla="*/ 32 w 53"/>
                    <a:gd name="T3" fmla="*/ 0 h 36"/>
                    <a:gd name="T4" fmla="*/ 0 w 53"/>
                    <a:gd name="T5" fmla="*/ 0 h 36"/>
                    <a:gd name="T6" fmla="*/ 21 w 53"/>
                    <a:gd name="T7" fmla="*/ 36 h 36"/>
                    <a:gd name="T8" fmla="*/ 53 w 53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3" h="36">
                      <a:moveTo>
                        <a:pt x="53" y="36"/>
                      </a:moveTo>
                      <a:lnTo>
                        <a:pt x="32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53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58" name="Freeform 1245"/>
                <p:cNvSpPr/>
                <p:nvPr/>
              </p:nvSpPr>
              <p:spPr bwMode="auto">
                <a:xfrm>
                  <a:off x="7431337" y="5129391"/>
                  <a:ext cx="85725" cy="57150"/>
                </a:xfrm>
                <a:custGeom>
                  <a:avLst/>
                  <a:gdLst>
                    <a:gd name="T0" fmla="*/ 54 w 54"/>
                    <a:gd name="T1" fmla="*/ 36 h 36"/>
                    <a:gd name="T2" fmla="*/ 33 w 54"/>
                    <a:gd name="T3" fmla="*/ 0 h 36"/>
                    <a:gd name="T4" fmla="*/ 0 w 54"/>
                    <a:gd name="T5" fmla="*/ 0 h 36"/>
                    <a:gd name="T6" fmla="*/ 21 w 54"/>
                    <a:gd name="T7" fmla="*/ 36 h 36"/>
                    <a:gd name="T8" fmla="*/ 54 w 54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4" h="36">
                      <a:moveTo>
                        <a:pt x="54" y="36"/>
                      </a:move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54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59" name="Freeform 1246"/>
                <p:cNvSpPr/>
                <p:nvPr/>
              </p:nvSpPr>
              <p:spPr bwMode="auto">
                <a:xfrm>
                  <a:off x="7007474" y="5129391"/>
                  <a:ext cx="77788" cy="57150"/>
                </a:xfrm>
                <a:custGeom>
                  <a:avLst/>
                  <a:gdLst>
                    <a:gd name="T0" fmla="*/ 28 w 49"/>
                    <a:gd name="T1" fmla="*/ 36 h 36"/>
                    <a:gd name="T2" fmla="*/ 49 w 49"/>
                    <a:gd name="T3" fmla="*/ 0 h 36"/>
                    <a:gd name="T4" fmla="*/ 21 w 49"/>
                    <a:gd name="T5" fmla="*/ 0 h 36"/>
                    <a:gd name="T6" fmla="*/ 0 w 49"/>
                    <a:gd name="T7" fmla="*/ 36 h 36"/>
                    <a:gd name="T8" fmla="*/ 28 w 49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9" h="36">
                      <a:moveTo>
                        <a:pt x="28" y="36"/>
                      </a:moveTo>
                      <a:lnTo>
                        <a:pt x="49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28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60" name="Freeform 1247"/>
                <p:cNvSpPr/>
                <p:nvPr/>
              </p:nvSpPr>
              <p:spPr bwMode="auto">
                <a:xfrm>
                  <a:off x="7102724" y="5129391"/>
                  <a:ext cx="79375" cy="57150"/>
                </a:xfrm>
                <a:custGeom>
                  <a:avLst/>
                  <a:gdLst>
                    <a:gd name="T0" fmla="*/ 35 w 50"/>
                    <a:gd name="T1" fmla="*/ 36 h 36"/>
                    <a:gd name="T2" fmla="*/ 50 w 50"/>
                    <a:gd name="T3" fmla="*/ 0 h 36"/>
                    <a:gd name="T4" fmla="*/ 21 w 50"/>
                    <a:gd name="T5" fmla="*/ 0 h 36"/>
                    <a:gd name="T6" fmla="*/ 0 w 50"/>
                    <a:gd name="T7" fmla="*/ 36 h 36"/>
                    <a:gd name="T8" fmla="*/ 35 w 50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0" h="36">
                      <a:moveTo>
                        <a:pt x="35" y="36"/>
                      </a:moveTo>
                      <a:lnTo>
                        <a:pt x="50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35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61" name="Freeform 1248"/>
                <p:cNvSpPr/>
                <p:nvPr/>
              </p:nvSpPr>
              <p:spPr bwMode="auto">
                <a:xfrm>
                  <a:off x="6912224" y="5129391"/>
                  <a:ext cx="76200" cy="57150"/>
                </a:xfrm>
                <a:custGeom>
                  <a:avLst/>
                  <a:gdLst>
                    <a:gd name="T0" fmla="*/ 27 w 48"/>
                    <a:gd name="T1" fmla="*/ 36 h 36"/>
                    <a:gd name="T2" fmla="*/ 48 w 48"/>
                    <a:gd name="T3" fmla="*/ 0 h 36"/>
                    <a:gd name="T4" fmla="*/ 21 w 48"/>
                    <a:gd name="T5" fmla="*/ 0 h 36"/>
                    <a:gd name="T6" fmla="*/ 0 w 48"/>
                    <a:gd name="T7" fmla="*/ 36 h 36"/>
                    <a:gd name="T8" fmla="*/ 27 w 48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8" h="36">
                      <a:moveTo>
                        <a:pt x="27" y="36"/>
                      </a:moveTo>
                      <a:lnTo>
                        <a:pt x="48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27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62" name="Freeform 1249"/>
                <p:cNvSpPr/>
                <p:nvPr/>
              </p:nvSpPr>
              <p:spPr bwMode="auto">
                <a:xfrm>
                  <a:off x="7051924" y="5129391"/>
                  <a:ext cx="84138" cy="57150"/>
                </a:xfrm>
                <a:custGeom>
                  <a:avLst/>
                  <a:gdLst>
                    <a:gd name="T0" fmla="*/ 32 w 53"/>
                    <a:gd name="T1" fmla="*/ 36 h 36"/>
                    <a:gd name="T2" fmla="*/ 53 w 53"/>
                    <a:gd name="T3" fmla="*/ 0 h 36"/>
                    <a:gd name="T4" fmla="*/ 21 w 53"/>
                    <a:gd name="T5" fmla="*/ 0 h 36"/>
                    <a:gd name="T6" fmla="*/ 0 w 53"/>
                    <a:gd name="T7" fmla="*/ 36 h 36"/>
                    <a:gd name="T8" fmla="*/ 32 w 53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3" h="36">
                      <a:moveTo>
                        <a:pt x="32" y="36"/>
                      </a:moveTo>
                      <a:lnTo>
                        <a:pt x="53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32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63" name="Freeform 1250"/>
                <p:cNvSpPr/>
                <p:nvPr/>
              </p:nvSpPr>
              <p:spPr bwMode="auto">
                <a:xfrm>
                  <a:off x="6955087" y="5129391"/>
                  <a:ext cx="85725" cy="57150"/>
                </a:xfrm>
                <a:custGeom>
                  <a:avLst/>
                  <a:gdLst>
                    <a:gd name="T0" fmla="*/ 33 w 54"/>
                    <a:gd name="T1" fmla="*/ 36 h 36"/>
                    <a:gd name="T2" fmla="*/ 54 w 54"/>
                    <a:gd name="T3" fmla="*/ 0 h 36"/>
                    <a:gd name="T4" fmla="*/ 21 w 54"/>
                    <a:gd name="T5" fmla="*/ 0 h 36"/>
                    <a:gd name="T6" fmla="*/ 0 w 54"/>
                    <a:gd name="T7" fmla="*/ 36 h 36"/>
                    <a:gd name="T8" fmla="*/ 33 w 54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4" h="36">
                      <a:moveTo>
                        <a:pt x="33" y="36"/>
                      </a:moveTo>
                      <a:lnTo>
                        <a:pt x="54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33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64" name="Freeform 1251"/>
                <p:cNvSpPr/>
                <p:nvPr/>
              </p:nvSpPr>
              <p:spPr bwMode="auto">
                <a:xfrm>
                  <a:off x="6861424" y="5129391"/>
                  <a:ext cx="84138" cy="57150"/>
                </a:xfrm>
                <a:custGeom>
                  <a:avLst/>
                  <a:gdLst>
                    <a:gd name="T0" fmla="*/ 32 w 53"/>
                    <a:gd name="T1" fmla="*/ 36 h 36"/>
                    <a:gd name="T2" fmla="*/ 53 w 53"/>
                    <a:gd name="T3" fmla="*/ 0 h 36"/>
                    <a:gd name="T4" fmla="*/ 21 w 53"/>
                    <a:gd name="T5" fmla="*/ 0 h 36"/>
                    <a:gd name="T6" fmla="*/ 0 w 53"/>
                    <a:gd name="T7" fmla="*/ 36 h 36"/>
                    <a:gd name="T8" fmla="*/ 32 w 53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3" h="36">
                      <a:moveTo>
                        <a:pt x="32" y="36"/>
                      </a:moveTo>
                      <a:lnTo>
                        <a:pt x="53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32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65" name="Freeform 1252"/>
                <p:cNvSpPr/>
                <p:nvPr/>
              </p:nvSpPr>
              <p:spPr bwMode="auto">
                <a:xfrm>
                  <a:off x="7156699" y="5129391"/>
                  <a:ext cx="47625" cy="57150"/>
                </a:xfrm>
                <a:custGeom>
                  <a:avLst/>
                  <a:gdLst>
                    <a:gd name="T0" fmla="*/ 30 w 30"/>
                    <a:gd name="T1" fmla="*/ 36 h 36"/>
                    <a:gd name="T2" fmla="*/ 26 w 30"/>
                    <a:gd name="T3" fmla="*/ 0 h 36"/>
                    <a:gd name="T4" fmla="*/ 6 w 30"/>
                    <a:gd name="T5" fmla="*/ 0 h 36"/>
                    <a:gd name="T6" fmla="*/ 0 w 30"/>
                    <a:gd name="T7" fmla="*/ 36 h 36"/>
                    <a:gd name="T8" fmla="*/ 30 w 30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6">
                      <a:moveTo>
                        <a:pt x="30" y="36"/>
                      </a:moveTo>
                      <a:lnTo>
                        <a:pt x="26" y="0"/>
                      </a:lnTo>
                      <a:lnTo>
                        <a:pt x="6" y="0"/>
                      </a:lnTo>
                      <a:lnTo>
                        <a:pt x="0" y="36"/>
                      </a:lnTo>
                      <a:lnTo>
                        <a:pt x="30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66" name="Freeform 1253"/>
                <p:cNvSpPr/>
                <p:nvPr/>
              </p:nvSpPr>
              <p:spPr bwMode="auto">
                <a:xfrm>
                  <a:off x="6878887" y="5111928"/>
                  <a:ext cx="614363" cy="19050"/>
                </a:xfrm>
                <a:custGeom>
                  <a:avLst/>
                  <a:gdLst>
                    <a:gd name="T0" fmla="*/ 351 w 351"/>
                    <a:gd name="T1" fmla="*/ 5 h 11"/>
                    <a:gd name="T2" fmla="*/ 346 w 351"/>
                    <a:gd name="T3" fmla="*/ 11 h 11"/>
                    <a:gd name="T4" fmla="*/ 5 w 351"/>
                    <a:gd name="T5" fmla="*/ 11 h 11"/>
                    <a:gd name="T6" fmla="*/ 0 w 351"/>
                    <a:gd name="T7" fmla="*/ 5 h 11"/>
                    <a:gd name="T8" fmla="*/ 0 w 351"/>
                    <a:gd name="T9" fmla="*/ 5 h 11"/>
                    <a:gd name="T10" fmla="*/ 5 w 351"/>
                    <a:gd name="T11" fmla="*/ 0 h 11"/>
                    <a:gd name="T12" fmla="*/ 346 w 351"/>
                    <a:gd name="T13" fmla="*/ 0 h 11"/>
                    <a:gd name="T14" fmla="*/ 351 w 351"/>
                    <a:gd name="T15" fmla="*/ 5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51" h="11">
                      <a:moveTo>
                        <a:pt x="351" y="5"/>
                      </a:moveTo>
                      <a:cubicBezTo>
                        <a:pt x="351" y="8"/>
                        <a:pt x="349" y="11"/>
                        <a:pt x="346" y="11"/>
                      </a:cubicBezTo>
                      <a:cubicBezTo>
                        <a:pt x="5" y="11"/>
                        <a:pt x="5" y="11"/>
                        <a:pt x="5" y="11"/>
                      </a:cubicBezTo>
                      <a:cubicBezTo>
                        <a:pt x="2" y="11"/>
                        <a:pt x="0" y="8"/>
                        <a:pt x="0" y="5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0" y="2"/>
                        <a:pt x="2" y="0"/>
                        <a:pt x="5" y="0"/>
                      </a:cubicBezTo>
                      <a:cubicBezTo>
                        <a:pt x="346" y="0"/>
                        <a:pt x="346" y="0"/>
                        <a:pt x="346" y="0"/>
                      </a:cubicBezTo>
                      <a:cubicBezTo>
                        <a:pt x="349" y="0"/>
                        <a:pt x="351" y="2"/>
                        <a:pt x="351" y="5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67" name="Freeform 1254"/>
                <p:cNvSpPr/>
                <p:nvPr/>
              </p:nvSpPr>
              <p:spPr bwMode="auto">
                <a:xfrm>
                  <a:off x="6878887" y="5116691"/>
                  <a:ext cx="614363" cy="14288"/>
                </a:xfrm>
                <a:custGeom>
                  <a:avLst/>
                  <a:gdLst>
                    <a:gd name="T0" fmla="*/ 346 w 351"/>
                    <a:gd name="T1" fmla="*/ 3 h 8"/>
                    <a:gd name="T2" fmla="*/ 5 w 351"/>
                    <a:gd name="T3" fmla="*/ 3 h 8"/>
                    <a:gd name="T4" fmla="*/ 0 w 351"/>
                    <a:gd name="T5" fmla="*/ 0 h 8"/>
                    <a:gd name="T6" fmla="*/ 0 w 351"/>
                    <a:gd name="T7" fmla="*/ 2 h 8"/>
                    <a:gd name="T8" fmla="*/ 0 w 351"/>
                    <a:gd name="T9" fmla="*/ 2 h 8"/>
                    <a:gd name="T10" fmla="*/ 5 w 351"/>
                    <a:gd name="T11" fmla="*/ 8 h 8"/>
                    <a:gd name="T12" fmla="*/ 346 w 351"/>
                    <a:gd name="T13" fmla="*/ 8 h 8"/>
                    <a:gd name="T14" fmla="*/ 351 w 351"/>
                    <a:gd name="T15" fmla="*/ 2 h 8"/>
                    <a:gd name="T16" fmla="*/ 351 w 351"/>
                    <a:gd name="T17" fmla="*/ 2 h 8"/>
                    <a:gd name="T18" fmla="*/ 351 w 351"/>
                    <a:gd name="T19" fmla="*/ 0 h 8"/>
                    <a:gd name="T20" fmla="*/ 346 w 351"/>
                    <a:gd name="T21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51" h="8">
                      <a:moveTo>
                        <a:pt x="346" y="3"/>
                      </a:moveTo>
                      <a:cubicBezTo>
                        <a:pt x="5" y="3"/>
                        <a:pt x="5" y="3"/>
                        <a:pt x="5" y="3"/>
                      </a:cubicBezTo>
                      <a:cubicBezTo>
                        <a:pt x="3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5"/>
                        <a:pt x="2" y="8"/>
                        <a:pt x="5" y="8"/>
                      </a:cubicBezTo>
                      <a:cubicBezTo>
                        <a:pt x="346" y="8"/>
                        <a:pt x="346" y="8"/>
                        <a:pt x="346" y="8"/>
                      </a:cubicBezTo>
                      <a:cubicBezTo>
                        <a:pt x="349" y="8"/>
                        <a:pt x="351" y="5"/>
                        <a:pt x="351" y="2"/>
                      </a:cubicBezTo>
                      <a:cubicBezTo>
                        <a:pt x="351" y="2"/>
                        <a:pt x="351" y="2"/>
                        <a:pt x="351" y="2"/>
                      </a:cubicBezTo>
                      <a:cubicBezTo>
                        <a:pt x="351" y="1"/>
                        <a:pt x="351" y="0"/>
                        <a:pt x="351" y="0"/>
                      </a:cubicBezTo>
                      <a:cubicBezTo>
                        <a:pt x="350" y="1"/>
                        <a:pt x="348" y="3"/>
                        <a:pt x="346" y="3"/>
                      </a:cubicBezTo>
                      <a:close/>
                    </a:path>
                  </a:pathLst>
                </a:custGeom>
                <a:solidFill>
                  <a:srgbClr val="F39C1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68" name="Freeform 1255"/>
                <p:cNvSpPr/>
                <p:nvPr/>
              </p:nvSpPr>
              <p:spPr bwMode="auto">
                <a:xfrm>
                  <a:off x="6615362" y="5307191"/>
                  <a:ext cx="3175" cy="53975"/>
                </a:xfrm>
                <a:custGeom>
                  <a:avLst/>
                  <a:gdLst>
                    <a:gd name="T0" fmla="*/ 1 w 2"/>
                    <a:gd name="T1" fmla="*/ 34 h 34"/>
                    <a:gd name="T2" fmla="*/ 1 w 2"/>
                    <a:gd name="T3" fmla="*/ 34 h 34"/>
                    <a:gd name="T4" fmla="*/ 1 w 2"/>
                    <a:gd name="T5" fmla="*/ 34 h 34"/>
                    <a:gd name="T6" fmla="*/ 1 w 2"/>
                    <a:gd name="T7" fmla="*/ 34 h 34"/>
                    <a:gd name="T8" fmla="*/ 2 w 2"/>
                    <a:gd name="T9" fmla="*/ 0 h 34"/>
                    <a:gd name="T10" fmla="*/ 0 w 2"/>
                    <a:gd name="T11" fmla="*/ 0 h 34"/>
                    <a:gd name="T12" fmla="*/ 1 w 2"/>
                    <a:gd name="T13" fmla="*/ 34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" h="34">
                      <a:moveTo>
                        <a:pt x="1" y="34"/>
                      </a:moveTo>
                      <a:lnTo>
                        <a:pt x="1" y="34"/>
                      </a:lnTo>
                      <a:lnTo>
                        <a:pt x="1" y="34"/>
                      </a:lnTo>
                      <a:lnTo>
                        <a:pt x="1" y="34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1" y="34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69" name="Oval 1256"/>
                <p:cNvSpPr>
                  <a:spLocks noChangeArrowheads="1"/>
                </p:cNvSpPr>
                <p:nvPr/>
              </p:nvSpPr>
              <p:spPr bwMode="auto">
                <a:xfrm>
                  <a:off x="6604249" y="5226228"/>
                  <a:ext cx="26988" cy="26988"/>
                </a:xfrm>
                <a:prstGeom prst="ellipse">
                  <a:avLst/>
                </a:prstGeom>
                <a:solidFill>
                  <a:srgbClr val="D354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70" name="Freeform 1257"/>
                <p:cNvSpPr/>
                <p:nvPr/>
              </p:nvSpPr>
              <p:spPr bwMode="auto">
                <a:xfrm>
                  <a:off x="6604249" y="524051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</a:path>
                  </a:pathLst>
                </a:custGeom>
                <a:solidFill>
                  <a:srgbClr val="A9986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71" name="Freeform 1258"/>
                <p:cNvSpPr/>
                <p:nvPr/>
              </p:nvSpPr>
              <p:spPr bwMode="auto">
                <a:xfrm>
                  <a:off x="6604249" y="5226228"/>
                  <a:ext cx="26988" cy="14288"/>
                </a:xfrm>
                <a:custGeom>
                  <a:avLst/>
                  <a:gdLst>
                    <a:gd name="T0" fmla="*/ 7 w 15"/>
                    <a:gd name="T1" fmla="*/ 0 h 9"/>
                    <a:gd name="T2" fmla="*/ 0 w 15"/>
                    <a:gd name="T3" fmla="*/ 8 h 9"/>
                    <a:gd name="T4" fmla="*/ 0 w 15"/>
                    <a:gd name="T5" fmla="*/ 9 h 9"/>
                    <a:gd name="T6" fmla="*/ 0 w 15"/>
                    <a:gd name="T7" fmla="*/ 9 h 9"/>
                    <a:gd name="T8" fmla="*/ 7 w 15"/>
                    <a:gd name="T9" fmla="*/ 2 h 9"/>
                    <a:gd name="T10" fmla="*/ 15 w 15"/>
                    <a:gd name="T11" fmla="*/ 9 h 9"/>
                    <a:gd name="T12" fmla="*/ 15 w 15"/>
                    <a:gd name="T13" fmla="*/ 8 h 9"/>
                    <a:gd name="T14" fmla="*/ 7 w 15"/>
                    <a:gd name="T15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" h="9">
                      <a:moveTo>
                        <a:pt x="7" y="0"/>
                      </a:moveTo>
                      <a:cubicBezTo>
                        <a:pt x="3" y="0"/>
                        <a:pt x="0" y="4"/>
                        <a:pt x="0" y="8"/>
                      </a:cubicBezTo>
                      <a:cubicBezTo>
                        <a:pt x="0" y="9"/>
                        <a:pt x="0" y="9"/>
                        <a:pt x="0" y="9"/>
                      </a:cubicBezTo>
                      <a:cubicBezTo>
                        <a:pt x="0" y="9"/>
                        <a:pt x="0" y="9"/>
                        <a:pt x="0" y="9"/>
                      </a:cubicBezTo>
                      <a:cubicBezTo>
                        <a:pt x="0" y="5"/>
                        <a:pt x="3" y="2"/>
                        <a:pt x="7" y="2"/>
                      </a:cubicBezTo>
                      <a:cubicBezTo>
                        <a:pt x="11" y="2"/>
                        <a:pt x="15" y="5"/>
                        <a:pt x="15" y="9"/>
                      </a:cubicBezTo>
                      <a:cubicBezTo>
                        <a:pt x="15" y="8"/>
                        <a:pt x="15" y="8"/>
                        <a:pt x="15" y="8"/>
                      </a:cubicBezTo>
                      <a:cubicBezTo>
                        <a:pt x="15" y="4"/>
                        <a:pt x="12" y="0"/>
                        <a:pt x="7" y="0"/>
                      </a:cubicBezTo>
                    </a:path>
                  </a:pathLst>
                </a:custGeom>
                <a:solidFill>
                  <a:srgbClr val="933B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72" name="Oval 1259"/>
                <p:cNvSpPr>
                  <a:spLocks noChangeArrowheads="1"/>
                </p:cNvSpPr>
                <p:nvPr/>
              </p:nvSpPr>
              <p:spPr bwMode="auto">
                <a:xfrm>
                  <a:off x="6613774" y="5296078"/>
                  <a:ext cx="7938" cy="11113"/>
                </a:xfrm>
                <a:prstGeom prst="ellipse">
                  <a:avLst/>
                </a:prstGeom>
                <a:solidFill>
                  <a:srgbClr val="F39C1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73" name="Freeform 1260"/>
                <p:cNvSpPr/>
                <p:nvPr/>
              </p:nvSpPr>
              <p:spPr bwMode="auto">
                <a:xfrm>
                  <a:off x="6613774" y="5296078"/>
                  <a:ext cx="4763" cy="11113"/>
                </a:xfrm>
                <a:custGeom>
                  <a:avLst/>
                  <a:gdLst>
                    <a:gd name="T0" fmla="*/ 1 w 3"/>
                    <a:gd name="T1" fmla="*/ 4 h 7"/>
                    <a:gd name="T2" fmla="*/ 3 w 3"/>
                    <a:gd name="T3" fmla="*/ 0 h 7"/>
                    <a:gd name="T4" fmla="*/ 2 w 3"/>
                    <a:gd name="T5" fmla="*/ 0 h 7"/>
                    <a:gd name="T6" fmla="*/ 0 w 3"/>
                    <a:gd name="T7" fmla="*/ 4 h 7"/>
                    <a:gd name="T8" fmla="*/ 2 w 3"/>
                    <a:gd name="T9" fmla="*/ 7 h 7"/>
                    <a:gd name="T10" fmla="*/ 3 w 3"/>
                    <a:gd name="T11" fmla="*/ 7 h 7"/>
                    <a:gd name="T12" fmla="*/ 1 w 3"/>
                    <a:gd name="T13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" h="7">
                      <a:moveTo>
                        <a:pt x="1" y="4"/>
                      </a:moveTo>
                      <a:cubicBezTo>
                        <a:pt x="1" y="2"/>
                        <a:pt x="2" y="1"/>
                        <a:pt x="3" y="0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0"/>
                        <a:pt x="0" y="2"/>
                        <a:pt x="0" y="4"/>
                      </a:cubicBezTo>
                      <a:cubicBezTo>
                        <a:pt x="0" y="5"/>
                        <a:pt x="1" y="7"/>
                        <a:pt x="2" y="7"/>
                      </a:cubicBezTo>
                      <a:cubicBezTo>
                        <a:pt x="3" y="7"/>
                        <a:pt x="3" y="7"/>
                        <a:pt x="3" y="7"/>
                      </a:cubicBezTo>
                      <a:cubicBezTo>
                        <a:pt x="2" y="7"/>
                        <a:pt x="1" y="5"/>
                        <a:pt x="1" y="4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74" name="Freeform 1261"/>
                <p:cNvSpPr/>
                <p:nvPr/>
              </p:nvSpPr>
              <p:spPr bwMode="auto">
                <a:xfrm>
                  <a:off x="6613774" y="5235753"/>
                  <a:ext cx="7938" cy="25400"/>
                </a:xfrm>
                <a:custGeom>
                  <a:avLst/>
                  <a:gdLst>
                    <a:gd name="T0" fmla="*/ 5 w 5"/>
                    <a:gd name="T1" fmla="*/ 12 h 14"/>
                    <a:gd name="T2" fmla="*/ 3 w 5"/>
                    <a:gd name="T3" fmla="*/ 14 h 14"/>
                    <a:gd name="T4" fmla="*/ 2 w 5"/>
                    <a:gd name="T5" fmla="*/ 14 h 14"/>
                    <a:gd name="T6" fmla="*/ 0 w 5"/>
                    <a:gd name="T7" fmla="*/ 12 h 14"/>
                    <a:gd name="T8" fmla="*/ 0 w 5"/>
                    <a:gd name="T9" fmla="*/ 2 h 14"/>
                    <a:gd name="T10" fmla="*/ 2 w 5"/>
                    <a:gd name="T11" fmla="*/ 0 h 14"/>
                    <a:gd name="T12" fmla="*/ 3 w 5"/>
                    <a:gd name="T13" fmla="*/ 0 h 14"/>
                    <a:gd name="T14" fmla="*/ 5 w 5"/>
                    <a:gd name="T15" fmla="*/ 2 h 14"/>
                    <a:gd name="T16" fmla="*/ 5 w 5"/>
                    <a:gd name="T17" fmla="*/ 12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" h="14">
                      <a:moveTo>
                        <a:pt x="5" y="12"/>
                      </a:moveTo>
                      <a:cubicBezTo>
                        <a:pt x="5" y="13"/>
                        <a:pt x="4" y="14"/>
                        <a:pt x="3" y="14"/>
                      </a:cubicBezTo>
                      <a:cubicBezTo>
                        <a:pt x="2" y="14"/>
                        <a:pt x="2" y="14"/>
                        <a:pt x="2" y="14"/>
                      </a:cubicBezTo>
                      <a:cubicBezTo>
                        <a:pt x="1" y="14"/>
                        <a:pt x="0" y="13"/>
                        <a:pt x="0" y="1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1"/>
                        <a:pt x="1" y="0"/>
                        <a:pt x="2" y="0"/>
                      </a:cubicBezTo>
                      <a:cubicBezTo>
                        <a:pt x="3" y="0"/>
                        <a:pt x="3" y="0"/>
                        <a:pt x="3" y="0"/>
                      </a:cubicBezTo>
                      <a:cubicBezTo>
                        <a:pt x="4" y="0"/>
                        <a:pt x="5" y="1"/>
                        <a:pt x="5" y="2"/>
                      </a:cubicBezTo>
                      <a:lnTo>
                        <a:pt x="5" y="12"/>
                      </a:lnTo>
                      <a:close/>
                    </a:path>
                  </a:pathLst>
                </a:custGeom>
                <a:solidFill>
                  <a:srgbClr val="F39C1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75" name="Freeform 1262"/>
                <p:cNvSpPr/>
                <p:nvPr/>
              </p:nvSpPr>
              <p:spPr bwMode="auto">
                <a:xfrm>
                  <a:off x="6615362" y="5235753"/>
                  <a:ext cx="4763" cy="25400"/>
                </a:xfrm>
                <a:custGeom>
                  <a:avLst/>
                  <a:gdLst>
                    <a:gd name="T0" fmla="*/ 3 w 3"/>
                    <a:gd name="T1" fmla="*/ 12 h 14"/>
                    <a:gd name="T2" fmla="*/ 2 w 3"/>
                    <a:gd name="T3" fmla="*/ 14 h 14"/>
                    <a:gd name="T4" fmla="*/ 1 w 3"/>
                    <a:gd name="T5" fmla="*/ 14 h 14"/>
                    <a:gd name="T6" fmla="*/ 0 w 3"/>
                    <a:gd name="T7" fmla="*/ 12 h 14"/>
                    <a:gd name="T8" fmla="*/ 0 w 3"/>
                    <a:gd name="T9" fmla="*/ 2 h 14"/>
                    <a:gd name="T10" fmla="*/ 1 w 3"/>
                    <a:gd name="T11" fmla="*/ 0 h 14"/>
                    <a:gd name="T12" fmla="*/ 2 w 3"/>
                    <a:gd name="T13" fmla="*/ 0 h 14"/>
                    <a:gd name="T14" fmla="*/ 3 w 3"/>
                    <a:gd name="T15" fmla="*/ 2 h 14"/>
                    <a:gd name="T16" fmla="*/ 3 w 3"/>
                    <a:gd name="T17" fmla="*/ 12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" h="14">
                      <a:moveTo>
                        <a:pt x="3" y="12"/>
                      </a:moveTo>
                      <a:cubicBezTo>
                        <a:pt x="3" y="13"/>
                        <a:pt x="2" y="14"/>
                        <a:pt x="2" y="14"/>
                      </a:cubicBezTo>
                      <a:cubicBezTo>
                        <a:pt x="1" y="14"/>
                        <a:pt x="1" y="14"/>
                        <a:pt x="1" y="14"/>
                      </a:cubicBezTo>
                      <a:cubicBezTo>
                        <a:pt x="0" y="14"/>
                        <a:pt x="0" y="13"/>
                        <a:pt x="0" y="1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1"/>
                        <a:pt x="0" y="0"/>
                        <a:pt x="1" y="0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2" y="0"/>
                        <a:pt x="3" y="1"/>
                        <a:pt x="3" y="2"/>
                      </a:cubicBezTo>
                      <a:lnTo>
                        <a:pt x="3" y="12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76" name="Freeform 1263"/>
                <p:cNvSpPr/>
                <p:nvPr/>
              </p:nvSpPr>
              <p:spPr bwMode="auto">
                <a:xfrm>
                  <a:off x="6594724" y="5256391"/>
                  <a:ext cx="44450" cy="46038"/>
                </a:xfrm>
                <a:custGeom>
                  <a:avLst/>
                  <a:gdLst>
                    <a:gd name="T0" fmla="*/ 26 w 26"/>
                    <a:gd name="T1" fmla="*/ 23 h 26"/>
                    <a:gd name="T2" fmla="*/ 26 w 26"/>
                    <a:gd name="T3" fmla="*/ 22 h 26"/>
                    <a:gd name="T4" fmla="*/ 25 w 26"/>
                    <a:gd name="T5" fmla="*/ 21 h 26"/>
                    <a:gd name="T6" fmla="*/ 13 w 26"/>
                    <a:gd name="T7" fmla="*/ 0 h 26"/>
                    <a:gd name="T8" fmla="*/ 2 w 26"/>
                    <a:gd name="T9" fmla="*/ 21 h 26"/>
                    <a:gd name="T10" fmla="*/ 0 w 26"/>
                    <a:gd name="T11" fmla="*/ 22 h 26"/>
                    <a:gd name="T12" fmla="*/ 0 w 26"/>
                    <a:gd name="T13" fmla="*/ 23 h 26"/>
                    <a:gd name="T14" fmla="*/ 0 w 26"/>
                    <a:gd name="T15" fmla="*/ 23 h 26"/>
                    <a:gd name="T16" fmla="*/ 0 w 26"/>
                    <a:gd name="T17" fmla="*/ 23 h 26"/>
                    <a:gd name="T18" fmla="*/ 0 w 26"/>
                    <a:gd name="T19" fmla="*/ 24 h 26"/>
                    <a:gd name="T20" fmla="*/ 26 w 26"/>
                    <a:gd name="T21" fmla="*/ 24 h 26"/>
                    <a:gd name="T22" fmla="*/ 26 w 26"/>
                    <a:gd name="T23" fmla="*/ 23 h 26"/>
                    <a:gd name="T24" fmla="*/ 26 w 26"/>
                    <a:gd name="T25" fmla="*/ 23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6" h="26">
                      <a:moveTo>
                        <a:pt x="26" y="23"/>
                      </a:moveTo>
                      <a:cubicBezTo>
                        <a:pt x="26" y="22"/>
                        <a:pt x="26" y="22"/>
                        <a:pt x="26" y="22"/>
                      </a:cubicBezTo>
                      <a:cubicBezTo>
                        <a:pt x="26" y="22"/>
                        <a:pt x="26" y="21"/>
                        <a:pt x="25" y="21"/>
                      </a:cubicBezTo>
                      <a:cubicBezTo>
                        <a:pt x="20" y="15"/>
                        <a:pt x="25" y="0"/>
                        <a:pt x="13" y="0"/>
                      </a:cubicBezTo>
                      <a:cubicBezTo>
                        <a:pt x="2" y="0"/>
                        <a:pt x="7" y="15"/>
                        <a:pt x="2" y="21"/>
                      </a:cubicBezTo>
                      <a:cubicBezTo>
                        <a:pt x="1" y="21"/>
                        <a:pt x="1" y="22"/>
                        <a:pt x="0" y="22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4"/>
                        <a:pt x="0" y="24"/>
                      </a:cubicBezTo>
                      <a:cubicBezTo>
                        <a:pt x="9" y="26"/>
                        <a:pt x="18" y="26"/>
                        <a:pt x="26" y="24"/>
                      </a:cubicBezTo>
                      <a:cubicBezTo>
                        <a:pt x="26" y="24"/>
                        <a:pt x="26" y="23"/>
                        <a:pt x="26" y="23"/>
                      </a:cubicBezTo>
                      <a:cubicBezTo>
                        <a:pt x="26" y="23"/>
                        <a:pt x="26" y="23"/>
                        <a:pt x="26" y="23"/>
                      </a:cubicBezTo>
                      <a:close/>
                    </a:path>
                  </a:pathLst>
                </a:custGeom>
                <a:solidFill>
                  <a:srgbClr val="F39C1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77" name="Freeform 1264"/>
                <p:cNvSpPr/>
                <p:nvPr/>
              </p:nvSpPr>
              <p:spPr bwMode="auto">
                <a:xfrm>
                  <a:off x="6594724" y="5256391"/>
                  <a:ext cx="25400" cy="46038"/>
                </a:xfrm>
                <a:custGeom>
                  <a:avLst/>
                  <a:gdLst>
                    <a:gd name="T0" fmla="*/ 4 w 15"/>
                    <a:gd name="T1" fmla="*/ 24 h 26"/>
                    <a:gd name="T2" fmla="*/ 4 w 15"/>
                    <a:gd name="T3" fmla="*/ 23 h 26"/>
                    <a:gd name="T4" fmla="*/ 4 w 15"/>
                    <a:gd name="T5" fmla="*/ 23 h 26"/>
                    <a:gd name="T6" fmla="*/ 4 w 15"/>
                    <a:gd name="T7" fmla="*/ 23 h 26"/>
                    <a:gd name="T8" fmla="*/ 4 w 15"/>
                    <a:gd name="T9" fmla="*/ 22 h 26"/>
                    <a:gd name="T10" fmla="*/ 5 w 15"/>
                    <a:gd name="T11" fmla="*/ 21 h 26"/>
                    <a:gd name="T12" fmla="*/ 15 w 15"/>
                    <a:gd name="T13" fmla="*/ 0 h 26"/>
                    <a:gd name="T14" fmla="*/ 13 w 15"/>
                    <a:gd name="T15" fmla="*/ 0 h 26"/>
                    <a:gd name="T16" fmla="*/ 2 w 15"/>
                    <a:gd name="T17" fmla="*/ 21 h 26"/>
                    <a:gd name="T18" fmla="*/ 0 w 15"/>
                    <a:gd name="T19" fmla="*/ 22 h 26"/>
                    <a:gd name="T20" fmla="*/ 0 w 15"/>
                    <a:gd name="T21" fmla="*/ 23 h 26"/>
                    <a:gd name="T22" fmla="*/ 0 w 15"/>
                    <a:gd name="T23" fmla="*/ 23 h 26"/>
                    <a:gd name="T24" fmla="*/ 0 w 15"/>
                    <a:gd name="T25" fmla="*/ 23 h 26"/>
                    <a:gd name="T26" fmla="*/ 0 w 15"/>
                    <a:gd name="T27" fmla="*/ 24 h 26"/>
                    <a:gd name="T28" fmla="*/ 15 w 15"/>
                    <a:gd name="T29" fmla="*/ 26 h 26"/>
                    <a:gd name="T30" fmla="*/ 4 w 15"/>
                    <a:gd name="T31" fmla="*/ 24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5" h="26">
                      <a:moveTo>
                        <a:pt x="4" y="24"/>
                      </a:moveTo>
                      <a:cubicBezTo>
                        <a:pt x="4" y="24"/>
                        <a:pt x="4" y="23"/>
                        <a:pt x="4" y="23"/>
                      </a:cubicBezTo>
                      <a:cubicBezTo>
                        <a:pt x="4" y="23"/>
                        <a:pt x="4" y="23"/>
                        <a:pt x="4" y="23"/>
                      </a:cubicBezTo>
                      <a:cubicBezTo>
                        <a:pt x="4" y="23"/>
                        <a:pt x="4" y="23"/>
                        <a:pt x="4" y="23"/>
                      </a:cubicBezTo>
                      <a:cubicBezTo>
                        <a:pt x="4" y="22"/>
                        <a:pt x="4" y="22"/>
                        <a:pt x="4" y="22"/>
                      </a:cubicBezTo>
                      <a:cubicBezTo>
                        <a:pt x="4" y="22"/>
                        <a:pt x="4" y="21"/>
                        <a:pt x="5" y="21"/>
                      </a:cubicBezTo>
                      <a:cubicBezTo>
                        <a:pt x="10" y="15"/>
                        <a:pt x="6" y="1"/>
                        <a:pt x="15" y="0"/>
                      </a:cubicBezTo>
                      <a:cubicBezTo>
                        <a:pt x="14" y="0"/>
                        <a:pt x="14" y="0"/>
                        <a:pt x="13" y="0"/>
                      </a:cubicBezTo>
                      <a:cubicBezTo>
                        <a:pt x="2" y="0"/>
                        <a:pt x="7" y="15"/>
                        <a:pt x="2" y="21"/>
                      </a:cubicBezTo>
                      <a:cubicBezTo>
                        <a:pt x="1" y="21"/>
                        <a:pt x="1" y="22"/>
                        <a:pt x="0" y="22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4"/>
                        <a:pt x="0" y="24"/>
                      </a:cubicBezTo>
                      <a:cubicBezTo>
                        <a:pt x="5" y="25"/>
                        <a:pt x="10" y="26"/>
                        <a:pt x="15" y="26"/>
                      </a:cubicBezTo>
                      <a:cubicBezTo>
                        <a:pt x="11" y="25"/>
                        <a:pt x="7" y="25"/>
                        <a:pt x="4" y="24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78" name="Freeform 1265"/>
                <p:cNvSpPr/>
                <p:nvPr/>
              </p:nvSpPr>
              <p:spPr bwMode="auto">
                <a:xfrm>
                  <a:off x="6594724" y="5296078"/>
                  <a:ext cx="44450" cy="6350"/>
                </a:xfrm>
                <a:custGeom>
                  <a:avLst/>
                  <a:gdLst>
                    <a:gd name="T0" fmla="*/ 26 w 26"/>
                    <a:gd name="T1" fmla="*/ 0 h 4"/>
                    <a:gd name="T2" fmla="*/ 26 w 26"/>
                    <a:gd name="T3" fmla="*/ 0 h 4"/>
                    <a:gd name="T4" fmla="*/ 0 w 26"/>
                    <a:gd name="T5" fmla="*/ 0 h 4"/>
                    <a:gd name="T6" fmla="*/ 0 w 26"/>
                    <a:gd name="T7" fmla="*/ 0 h 4"/>
                    <a:gd name="T8" fmla="*/ 0 w 26"/>
                    <a:gd name="T9" fmla="*/ 1 h 4"/>
                    <a:gd name="T10" fmla="*/ 0 w 26"/>
                    <a:gd name="T11" fmla="*/ 1 h 4"/>
                    <a:gd name="T12" fmla="*/ 0 w 26"/>
                    <a:gd name="T13" fmla="*/ 1 h 4"/>
                    <a:gd name="T14" fmla="*/ 0 w 26"/>
                    <a:gd name="T15" fmla="*/ 2 h 4"/>
                    <a:gd name="T16" fmla="*/ 26 w 26"/>
                    <a:gd name="T17" fmla="*/ 2 h 4"/>
                    <a:gd name="T18" fmla="*/ 26 w 26"/>
                    <a:gd name="T19" fmla="*/ 1 h 4"/>
                    <a:gd name="T20" fmla="*/ 26 w 26"/>
                    <a:gd name="T21" fmla="*/ 1 h 4"/>
                    <a:gd name="T22" fmla="*/ 26 w 26"/>
                    <a:gd name="T23" fmla="*/ 1 h 4"/>
                    <a:gd name="T24" fmla="*/ 26 w 26"/>
                    <a:gd name="T25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6" h="4">
                      <a:moveTo>
                        <a:pt x="26" y="0"/>
                      </a:moveTo>
                      <a:cubicBezTo>
                        <a:pt x="26" y="0"/>
                        <a:pt x="26" y="0"/>
                        <a:pt x="26" y="0"/>
                      </a:cubicBezTo>
                      <a:cubicBezTo>
                        <a:pt x="18" y="2"/>
                        <a:pt x="9" y="2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9" y="4"/>
                        <a:pt x="18" y="4"/>
                        <a:pt x="26" y="2"/>
                      </a:cubicBezTo>
                      <a:cubicBezTo>
                        <a:pt x="26" y="2"/>
                        <a:pt x="26" y="1"/>
                        <a:pt x="26" y="1"/>
                      </a:cubicBezTo>
                      <a:cubicBezTo>
                        <a:pt x="26" y="1"/>
                        <a:pt x="26" y="1"/>
                        <a:pt x="26" y="1"/>
                      </a:cubicBezTo>
                      <a:cubicBezTo>
                        <a:pt x="26" y="1"/>
                        <a:pt x="26" y="1"/>
                        <a:pt x="26" y="1"/>
                      </a:cubicBezTo>
                      <a:lnTo>
                        <a:pt x="26" y="0"/>
                      </a:lnTo>
                      <a:close/>
                    </a:path>
                  </a:pathLst>
                </a:custGeom>
                <a:solidFill>
                  <a:srgbClr val="D354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1179" name="Freeform 1266"/>
                <p:cNvSpPr/>
                <p:nvPr/>
              </p:nvSpPr>
              <p:spPr bwMode="auto">
                <a:xfrm>
                  <a:off x="6599487" y="5288141"/>
                  <a:ext cx="36513" cy="6350"/>
                </a:xfrm>
                <a:custGeom>
                  <a:avLst/>
                  <a:gdLst>
                    <a:gd name="T0" fmla="*/ 20 w 21"/>
                    <a:gd name="T1" fmla="*/ 0 h 3"/>
                    <a:gd name="T2" fmla="*/ 0 w 21"/>
                    <a:gd name="T3" fmla="*/ 0 h 3"/>
                    <a:gd name="T4" fmla="*/ 0 w 21"/>
                    <a:gd name="T5" fmla="*/ 2 h 3"/>
                    <a:gd name="T6" fmla="*/ 21 w 21"/>
                    <a:gd name="T7" fmla="*/ 2 h 3"/>
                    <a:gd name="T8" fmla="*/ 20 w 2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" h="3">
                      <a:moveTo>
                        <a:pt x="20" y="0"/>
                      </a:moveTo>
                      <a:cubicBezTo>
                        <a:pt x="14" y="2"/>
                        <a:pt x="7" y="2"/>
                        <a:pt x="0" y="0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7" y="3"/>
                        <a:pt x="14" y="3"/>
                        <a:pt x="21" y="2"/>
                      </a:cubicBezTo>
                      <a:lnTo>
                        <a:pt x="20" y="0"/>
                      </a:lnTo>
                      <a:close/>
                    </a:path>
                  </a:pathLst>
                </a:custGeom>
                <a:solidFill>
                  <a:srgbClr val="D354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598" name="组合 597"/>
              <p:cNvGrpSpPr/>
              <p:nvPr/>
            </p:nvGrpSpPr>
            <p:grpSpPr>
              <a:xfrm>
                <a:off x="617220" y="3714886"/>
                <a:ext cx="2163600" cy="2162386"/>
                <a:chOff x="956392" y="3877468"/>
                <a:chExt cx="2163600" cy="2162386"/>
              </a:xfrm>
            </p:grpSpPr>
            <p:grpSp>
              <p:nvGrpSpPr>
                <p:cNvPr id="930" name="组合 929"/>
                <p:cNvGrpSpPr/>
                <p:nvPr/>
              </p:nvGrpSpPr>
              <p:grpSpPr>
                <a:xfrm>
                  <a:off x="1259631" y="4499811"/>
                  <a:ext cx="1555758" cy="1065365"/>
                  <a:chOff x="1259632" y="4831555"/>
                  <a:chExt cx="1148172" cy="733621"/>
                </a:xfrm>
              </p:grpSpPr>
              <p:grpSp>
                <p:nvGrpSpPr>
                  <p:cNvPr id="932" name="组合 931"/>
                  <p:cNvGrpSpPr/>
                  <p:nvPr/>
                </p:nvGrpSpPr>
                <p:grpSpPr>
                  <a:xfrm>
                    <a:off x="1259632" y="4831555"/>
                    <a:ext cx="368300" cy="661988"/>
                    <a:chOff x="5373688" y="5240338"/>
                    <a:chExt cx="368300" cy="661988"/>
                  </a:xfrm>
                </p:grpSpPr>
                <p:sp>
                  <p:nvSpPr>
                    <p:cNvPr id="989" name="Freeform 338"/>
                    <p:cNvSpPr/>
                    <p:nvPr/>
                  </p:nvSpPr>
                  <p:spPr bwMode="auto">
                    <a:xfrm>
                      <a:off x="5373688" y="5240338"/>
                      <a:ext cx="368300" cy="661988"/>
                    </a:xfrm>
                    <a:custGeom>
                      <a:avLst/>
                      <a:gdLst>
                        <a:gd name="T0" fmla="*/ 299 w 299"/>
                        <a:gd name="T1" fmla="*/ 506 h 539"/>
                        <a:gd name="T2" fmla="*/ 266 w 299"/>
                        <a:gd name="T3" fmla="*/ 539 h 539"/>
                        <a:gd name="T4" fmla="*/ 33 w 299"/>
                        <a:gd name="T5" fmla="*/ 539 h 539"/>
                        <a:gd name="T6" fmla="*/ 0 w 299"/>
                        <a:gd name="T7" fmla="*/ 506 h 539"/>
                        <a:gd name="T8" fmla="*/ 0 w 299"/>
                        <a:gd name="T9" fmla="*/ 33 h 539"/>
                        <a:gd name="T10" fmla="*/ 33 w 299"/>
                        <a:gd name="T11" fmla="*/ 0 h 539"/>
                        <a:gd name="T12" fmla="*/ 266 w 299"/>
                        <a:gd name="T13" fmla="*/ 0 h 539"/>
                        <a:gd name="T14" fmla="*/ 299 w 299"/>
                        <a:gd name="T15" fmla="*/ 33 h 539"/>
                        <a:gd name="T16" fmla="*/ 299 w 299"/>
                        <a:gd name="T17" fmla="*/ 506 h 53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</a:cxnLst>
                      <a:rect l="0" t="0" r="r" b="b"/>
                      <a:pathLst>
                        <a:path w="299" h="539">
                          <a:moveTo>
                            <a:pt x="299" y="506"/>
                          </a:moveTo>
                          <a:cubicBezTo>
                            <a:pt x="299" y="524"/>
                            <a:pt x="284" y="539"/>
                            <a:pt x="266" y="539"/>
                          </a:cubicBezTo>
                          <a:cubicBezTo>
                            <a:pt x="33" y="539"/>
                            <a:pt x="33" y="539"/>
                            <a:pt x="33" y="539"/>
                          </a:cubicBezTo>
                          <a:cubicBezTo>
                            <a:pt x="15" y="539"/>
                            <a:pt x="0" y="524"/>
                            <a:pt x="0" y="506"/>
                          </a:cubicBezTo>
                          <a:cubicBezTo>
                            <a:pt x="0" y="33"/>
                            <a:pt x="0" y="33"/>
                            <a:pt x="0" y="33"/>
                          </a:cubicBezTo>
                          <a:cubicBezTo>
                            <a:pt x="0" y="15"/>
                            <a:pt x="15" y="0"/>
                            <a:pt x="33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84" y="0"/>
                            <a:pt x="299" y="15"/>
                            <a:pt x="299" y="33"/>
                          </a:cubicBezTo>
                          <a:cubicBezTo>
                            <a:pt x="299" y="506"/>
                            <a:pt x="299" y="506"/>
                            <a:pt x="299" y="506"/>
                          </a:cubicBezTo>
                        </a:path>
                      </a:pathLst>
                    </a:custGeom>
                    <a:solidFill>
                      <a:srgbClr val="00062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90" name="Rectangle 3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292725"/>
                      <a:ext cx="298450" cy="74613"/>
                    </a:xfrm>
                    <a:prstGeom prst="rect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91" name="Rectangle 3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292725"/>
                      <a:ext cx="298450" cy="7461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92" name="Rectangle 3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419725"/>
                      <a:ext cx="298450" cy="52388"/>
                    </a:xfrm>
                    <a:prstGeom prst="rect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93" name="Rectangle 3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419725"/>
                      <a:ext cx="298450" cy="523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94" name="Rectangle 3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481638"/>
                      <a:ext cx="298450" cy="50800"/>
                    </a:xfrm>
                    <a:prstGeom prst="rect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95" name="Rectangle 3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481638"/>
                      <a:ext cx="298450" cy="508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96" name="Rectangle 3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543550"/>
                      <a:ext cx="298450" cy="50800"/>
                    </a:xfrm>
                    <a:prstGeom prst="rect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97" name="Rectangle 3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543550"/>
                      <a:ext cx="298450" cy="508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98" name="Rectangle 3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605463"/>
                      <a:ext cx="298450" cy="50800"/>
                    </a:xfrm>
                    <a:prstGeom prst="rect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99" name="Rectangle 3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605463"/>
                      <a:ext cx="298450" cy="508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00" name="Freeform 349"/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5373688" y="5240338"/>
                      <a:ext cx="327025" cy="625475"/>
                    </a:xfrm>
                    <a:custGeom>
                      <a:avLst/>
                      <a:gdLst>
                        <a:gd name="T0" fmla="*/ 0 w 266"/>
                        <a:gd name="T1" fmla="*/ 509 h 509"/>
                        <a:gd name="T2" fmla="*/ 0 w 266"/>
                        <a:gd name="T3" fmla="*/ 509 h 509"/>
                        <a:gd name="T4" fmla="*/ 0 w 266"/>
                        <a:gd name="T5" fmla="*/ 509 h 509"/>
                        <a:gd name="T6" fmla="*/ 0 w 266"/>
                        <a:gd name="T7" fmla="*/ 509 h 509"/>
                        <a:gd name="T8" fmla="*/ 0 w 266"/>
                        <a:gd name="T9" fmla="*/ 509 h 509"/>
                        <a:gd name="T10" fmla="*/ 0 w 266"/>
                        <a:gd name="T11" fmla="*/ 509 h 509"/>
                        <a:gd name="T12" fmla="*/ 0 w 266"/>
                        <a:gd name="T13" fmla="*/ 508 h 509"/>
                        <a:gd name="T14" fmla="*/ 0 w 266"/>
                        <a:gd name="T15" fmla="*/ 508 h 509"/>
                        <a:gd name="T16" fmla="*/ 0 w 266"/>
                        <a:gd name="T17" fmla="*/ 508 h 509"/>
                        <a:gd name="T18" fmla="*/ 0 w 266"/>
                        <a:gd name="T19" fmla="*/ 508 h 509"/>
                        <a:gd name="T20" fmla="*/ 0 w 266"/>
                        <a:gd name="T21" fmla="*/ 508 h 509"/>
                        <a:gd name="T22" fmla="*/ 0 w 266"/>
                        <a:gd name="T23" fmla="*/ 508 h 509"/>
                        <a:gd name="T24" fmla="*/ 0 w 266"/>
                        <a:gd name="T25" fmla="*/ 508 h 509"/>
                        <a:gd name="T26" fmla="*/ 0 w 266"/>
                        <a:gd name="T27" fmla="*/ 508 h 509"/>
                        <a:gd name="T28" fmla="*/ 0 w 266"/>
                        <a:gd name="T29" fmla="*/ 508 h 509"/>
                        <a:gd name="T30" fmla="*/ 0 w 266"/>
                        <a:gd name="T31" fmla="*/ 508 h 509"/>
                        <a:gd name="T32" fmla="*/ 0 w 266"/>
                        <a:gd name="T33" fmla="*/ 508 h 509"/>
                        <a:gd name="T34" fmla="*/ 0 w 266"/>
                        <a:gd name="T35" fmla="*/ 508 h 509"/>
                        <a:gd name="T36" fmla="*/ 0 w 266"/>
                        <a:gd name="T37" fmla="*/ 508 h 509"/>
                        <a:gd name="T38" fmla="*/ 0 w 266"/>
                        <a:gd name="T39" fmla="*/ 507 h 509"/>
                        <a:gd name="T40" fmla="*/ 0 w 266"/>
                        <a:gd name="T41" fmla="*/ 507 h 509"/>
                        <a:gd name="T42" fmla="*/ 0 w 266"/>
                        <a:gd name="T43" fmla="*/ 507 h 509"/>
                        <a:gd name="T44" fmla="*/ 0 w 266"/>
                        <a:gd name="T45" fmla="*/ 507 h 509"/>
                        <a:gd name="T46" fmla="*/ 0 w 266"/>
                        <a:gd name="T47" fmla="*/ 507 h 509"/>
                        <a:gd name="T48" fmla="*/ 0 w 266"/>
                        <a:gd name="T49" fmla="*/ 507 h 509"/>
                        <a:gd name="T50" fmla="*/ 0 w 266"/>
                        <a:gd name="T51" fmla="*/ 507 h 509"/>
                        <a:gd name="T52" fmla="*/ 0 w 266"/>
                        <a:gd name="T53" fmla="*/ 507 h 509"/>
                        <a:gd name="T54" fmla="*/ 0 w 266"/>
                        <a:gd name="T55" fmla="*/ 507 h 509"/>
                        <a:gd name="T56" fmla="*/ 0 w 266"/>
                        <a:gd name="T57" fmla="*/ 507 h 509"/>
                        <a:gd name="T58" fmla="*/ 0 w 266"/>
                        <a:gd name="T59" fmla="*/ 507 h 509"/>
                        <a:gd name="T60" fmla="*/ 0 w 266"/>
                        <a:gd name="T61" fmla="*/ 507 h 509"/>
                        <a:gd name="T62" fmla="*/ 0 w 266"/>
                        <a:gd name="T63" fmla="*/ 507 h 509"/>
                        <a:gd name="T64" fmla="*/ 0 w 266"/>
                        <a:gd name="T65" fmla="*/ 507 h 509"/>
                        <a:gd name="T66" fmla="*/ 0 w 266"/>
                        <a:gd name="T67" fmla="*/ 507 h 509"/>
                        <a:gd name="T68" fmla="*/ 0 w 266"/>
                        <a:gd name="T69" fmla="*/ 506 h 509"/>
                        <a:gd name="T70" fmla="*/ 0 w 266"/>
                        <a:gd name="T71" fmla="*/ 506 h 509"/>
                        <a:gd name="T72" fmla="*/ 0 w 266"/>
                        <a:gd name="T73" fmla="*/ 506 h 509"/>
                        <a:gd name="T74" fmla="*/ 266 w 266"/>
                        <a:gd name="T75" fmla="*/ 0 h 509"/>
                        <a:gd name="T76" fmla="*/ 266 w 266"/>
                        <a:gd name="T77" fmla="*/ 0 h 509"/>
                        <a:gd name="T78" fmla="*/ 266 w 266"/>
                        <a:gd name="T79" fmla="*/ 0 h 50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</a:cxnLst>
                      <a:rect l="0" t="0" r="r" b="b"/>
                      <a:pathLst>
                        <a:path w="266" h="509">
                          <a:moveTo>
                            <a:pt x="0" y="509"/>
                          </a:move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moveTo>
                            <a:pt x="0" y="509"/>
                          </a:move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moveTo>
                            <a:pt x="0" y="509"/>
                          </a:move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moveTo>
                            <a:pt x="0" y="509"/>
                          </a:move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6"/>
                          </a:moveTo>
                          <a:cubicBezTo>
                            <a:pt x="0" y="506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6"/>
                            <a:pt x="0" y="506"/>
                          </a:cubicBezTo>
                          <a:moveTo>
                            <a:pt x="0" y="506"/>
                          </a:move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moveTo>
                            <a:pt x="0" y="506"/>
                          </a:move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moveTo>
                            <a:pt x="266" y="0"/>
                          </a:move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moveTo>
                            <a:pt x="266" y="0"/>
                          </a:move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</a:path>
                      </a:pathLst>
                    </a:custGeom>
                    <a:solidFill>
                      <a:srgbClr val="F7D58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01" name="Freeform 350"/>
                    <p:cNvSpPr/>
                    <p:nvPr/>
                  </p:nvSpPr>
                  <p:spPr bwMode="auto">
                    <a:xfrm>
                      <a:off x="5373688" y="5240338"/>
                      <a:ext cx="349250" cy="650875"/>
                    </a:xfrm>
                    <a:custGeom>
                      <a:avLst/>
                      <a:gdLst>
                        <a:gd name="T0" fmla="*/ 33 w 283"/>
                        <a:gd name="T1" fmla="*/ 0 h 530"/>
                        <a:gd name="T2" fmla="*/ 0 w 283"/>
                        <a:gd name="T3" fmla="*/ 506 h 530"/>
                        <a:gd name="T4" fmla="*/ 0 w 283"/>
                        <a:gd name="T5" fmla="*/ 506 h 530"/>
                        <a:gd name="T6" fmla="*/ 0 w 283"/>
                        <a:gd name="T7" fmla="*/ 506 h 530"/>
                        <a:gd name="T8" fmla="*/ 0 w 283"/>
                        <a:gd name="T9" fmla="*/ 507 h 530"/>
                        <a:gd name="T10" fmla="*/ 0 w 283"/>
                        <a:gd name="T11" fmla="*/ 507 h 530"/>
                        <a:gd name="T12" fmla="*/ 0 w 283"/>
                        <a:gd name="T13" fmla="*/ 507 h 530"/>
                        <a:gd name="T14" fmla="*/ 0 w 283"/>
                        <a:gd name="T15" fmla="*/ 507 h 530"/>
                        <a:gd name="T16" fmla="*/ 0 w 283"/>
                        <a:gd name="T17" fmla="*/ 507 h 530"/>
                        <a:gd name="T18" fmla="*/ 0 w 283"/>
                        <a:gd name="T19" fmla="*/ 507 h 530"/>
                        <a:gd name="T20" fmla="*/ 0 w 283"/>
                        <a:gd name="T21" fmla="*/ 507 h 530"/>
                        <a:gd name="T22" fmla="*/ 0 w 283"/>
                        <a:gd name="T23" fmla="*/ 507 h 530"/>
                        <a:gd name="T24" fmla="*/ 0 w 283"/>
                        <a:gd name="T25" fmla="*/ 507 h 530"/>
                        <a:gd name="T26" fmla="*/ 0 w 283"/>
                        <a:gd name="T27" fmla="*/ 507 h 530"/>
                        <a:gd name="T28" fmla="*/ 0 w 283"/>
                        <a:gd name="T29" fmla="*/ 508 h 530"/>
                        <a:gd name="T30" fmla="*/ 0 w 283"/>
                        <a:gd name="T31" fmla="*/ 508 h 530"/>
                        <a:gd name="T32" fmla="*/ 0 w 283"/>
                        <a:gd name="T33" fmla="*/ 508 h 530"/>
                        <a:gd name="T34" fmla="*/ 0 w 283"/>
                        <a:gd name="T35" fmla="*/ 508 h 530"/>
                        <a:gd name="T36" fmla="*/ 0 w 283"/>
                        <a:gd name="T37" fmla="*/ 508 h 530"/>
                        <a:gd name="T38" fmla="*/ 0 w 283"/>
                        <a:gd name="T39" fmla="*/ 508 h 530"/>
                        <a:gd name="T40" fmla="*/ 0 w 283"/>
                        <a:gd name="T41" fmla="*/ 508 h 530"/>
                        <a:gd name="T42" fmla="*/ 0 w 283"/>
                        <a:gd name="T43" fmla="*/ 508 h 530"/>
                        <a:gd name="T44" fmla="*/ 0 w 283"/>
                        <a:gd name="T45" fmla="*/ 508 h 530"/>
                        <a:gd name="T46" fmla="*/ 0 w 283"/>
                        <a:gd name="T47" fmla="*/ 509 h 530"/>
                        <a:gd name="T48" fmla="*/ 0 w 283"/>
                        <a:gd name="T49" fmla="*/ 509 h 530"/>
                        <a:gd name="T50" fmla="*/ 0 w 283"/>
                        <a:gd name="T51" fmla="*/ 509 h 530"/>
                        <a:gd name="T52" fmla="*/ 0 w 283"/>
                        <a:gd name="T53" fmla="*/ 509 h 530"/>
                        <a:gd name="T54" fmla="*/ 109 w 283"/>
                        <a:gd name="T55" fmla="*/ 339 h 530"/>
                        <a:gd name="T56" fmla="*/ 28 w 283"/>
                        <a:gd name="T57" fmla="*/ 297 h 530"/>
                        <a:gd name="T58" fmla="*/ 136 w 283"/>
                        <a:gd name="T59" fmla="*/ 288 h 530"/>
                        <a:gd name="T60" fmla="*/ 28 w 283"/>
                        <a:gd name="T61" fmla="*/ 247 h 530"/>
                        <a:gd name="T62" fmla="*/ 162 w 283"/>
                        <a:gd name="T63" fmla="*/ 238 h 530"/>
                        <a:gd name="T64" fmla="*/ 28 w 283"/>
                        <a:gd name="T65" fmla="*/ 196 h 530"/>
                        <a:gd name="T66" fmla="*/ 188 w 283"/>
                        <a:gd name="T67" fmla="*/ 188 h 530"/>
                        <a:gd name="T68" fmla="*/ 28 w 283"/>
                        <a:gd name="T69" fmla="*/ 146 h 530"/>
                        <a:gd name="T70" fmla="*/ 232 w 283"/>
                        <a:gd name="T71" fmla="*/ 103 h 530"/>
                        <a:gd name="T72" fmla="*/ 28 w 283"/>
                        <a:gd name="T73" fmla="*/ 43 h 530"/>
                        <a:gd name="T74" fmla="*/ 283 w 283"/>
                        <a:gd name="T75" fmla="*/ 5 h 530"/>
                        <a:gd name="T76" fmla="*/ 266 w 283"/>
                        <a:gd name="T77" fmla="*/ 0 h 530"/>
                        <a:gd name="T78" fmla="*/ 266 w 283"/>
                        <a:gd name="T79" fmla="*/ 0 h 530"/>
                        <a:gd name="T80" fmla="*/ 266 w 283"/>
                        <a:gd name="T81" fmla="*/ 0 h 53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</a:cxnLst>
                      <a:rect l="0" t="0" r="r" b="b"/>
                      <a:pathLst>
                        <a:path w="283" h="530">
                          <a:moveTo>
                            <a:pt x="266" y="0"/>
                          </a:moveTo>
                          <a:cubicBezTo>
                            <a:pt x="33" y="0"/>
                            <a:pt x="33" y="0"/>
                            <a:pt x="33" y="0"/>
                          </a:cubicBezTo>
                          <a:cubicBezTo>
                            <a:pt x="15" y="0"/>
                            <a:pt x="0" y="15"/>
                            <a:pt x="0" y="33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1" y="517"/>
                            <a:pt x="4" y="524"/>
                            <a:pt x="10" y="530"/>
                          </a:cubicBezTo>
                          <a:cubicBezTo>
                            <a:pt x="109" y="339"/>
                            <a:pt x="109" y="339"/>
                            <a:pt x="109" y="339"/>
                          </a:cubicBezTo>
                          <a:cubicBezTo>
                            <a:pt x="28" y="339"/>
                            <a:pt x="28" y="339"/>
                            <a:pt x="28" y="339"/>
                          </a:cubicBezTo>
                          <a:cubicBezTo>
                            <a:pt x="28" y="297"/>
                            <a:pt x="28" y="297"/>
                            <a:pt x="28" y="297"/>
                          </a:cubicBezTo>
                          <a:cubicBezTo>
                            <a:pt x="131" y="297"/>
                            <a:pt x="131" y="297"/>
                            <a:pt x="131" y="297"/>
                          </a:cubicBezTo>
                          <a:cubicBezTo>
                            <a:pt x="136" y="288"/>
                            <a:pt x="136" y="288"/>
                            <a:pt x="136" y="288"/>
                          </a:cubicBezTo>
                          <a:cubicBezTo>
                            <a:pt x="28" y="288"/>
                            <a:pt x="28" y="288"/>
                            <a:pt x="28" y="288"/>
                          </a:cubicBezTo>
                          <a:cubicBezTo>
                            <a:pt x="28" y="247"/>
                            <a:pt x="28" y="247"/>
                            <a:pt x="28" y="247"/>
                          </a:cubicBezTo>
                          <a:cubicBezTo>
                            <a:pt x="157" y="247"/>
                            <a:pt x="157" y="247"/>
                            <a:pt x="157" y="247"/>
                          </a:cubicBezTo>
                          <a:cubicBezTo>
                            <a:pt x="162" y="238"/>
                            <a:pt x="162" y="238"/>
                            <a:pt x="162" y="238"/>
                          </a:cubicBezTo>
                          <a:cubicBezTo>
                            <a:pt x="28" y="238"/>
                            <a:pt x="28" y="238"/>
                            <a:pt x="28" y="238"/>
                          </a:cubicBezTo>
                          <a:cubicBezTo>
                            <a:pt x="28" y="196"/>
                            <a:pt x="28" y="196"/>
                            <a:pt x="28" y="196"/>
                          </a:cubicBezTo>
                          <a:cubicBezTo>
                            <a:pt x="184" y="196"/>
                            <a:pt x="184" y="196"/>
                            <a:pt x="184" y="196"/>
                          </a:cubicBezTo>
                          <a:cubicBezTo>
                            <a:pt x="188" y="188"/>
                            <a:pt x="188" y="188"/>
                            <a:pt x="188" y="188"/>
                          </a:cubicBezTo>
                          <a:cubicBezTo>
                            <a:pt x="28" y="188"/>
                            <a:pt x="28" y="188"/>
                            <a:pt x="28" y="188"/>
                          </a:cubicBezTo>
                          <a:cubicBezTo>
                            <a:pt x="28" y="146"/>
                            <a:pt x="28" y="146"/>
                            <a:pt x="28" y="146"/>
                          </a:cubicBezTo>
                          <a:cubicBezTo>
                            <a:pt x="210" y="146"/>
                            <a:pt x="210" y="146"/>
                            <a:pt x="210" y="146"/>
                          </a:cubicBezTo>
                          <a:cubicBezTo>
                            <a:pt x="232" y="103"/>
                            <a:pt x="232" y="103"/>
                            <a:pt x="232" y="103"/>
                          </a:cubicBezTo>
                          <a:cubicBezTo>
                            <a:pt x="28" y="103"/>
                            <a:pt x="28" y="103"/>
                            <a:pt x="28" y="103"/>
                          </a:cubicBezTo>
                          <a:cubicBezTo>
                            <a:pt x="28" y="43"/>
                            <a:pt x="28" y="43"/>
                            <a:pt x="28" y="43"/>
                          </a:cubicBezTo>
                          <a:cubicBezTo>
                            <a:pt x="264" y="43"/>
                            <a:pt x="264" y="43"/>
                            <a:pt x="264" y="43"/>
                          </a:cubicBezTo>
                          <a:cubicBezTo>
                            <a:pt x="283" y="5"/>
                            <a:pt x="283" y="5"/>
                            <a:pt x="283" y="5"/>
                          </a:cubicBezTo>
                          <a:cubicBezTo>
                            <a:pt x="278" y="2"/>
                            <a:pt x="273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</a:path>
                      </a:pathLst>
                    </a:custGeom>
                    <a:solidFill>
                      <a:srgbClr val="00114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02" name="Freeform 351"/>
                    <p:cNvSpPr/>
                    <p:nvPr/>
                  </p:nvSpPr>
                  <p:spPr bwMode="auto">
                    <a:xfrm>
                      <a:off x="5408613" y="5292725"/>
                      <a:ext cx="290513" cy="74613"/>
                    </a:xfrm>
                    <a:custGeom>
                      <a:avLst/>
                      <a:gdLst>
                        <a:gd name="T0" fmla="*/ 183 w 183"/>
                        <a:gd name="T1" fmla="*/ 0 h 47"/>
                        <a:gd name="T2" fmla="*/ 0 w 183"/>
                        <a:gd name="T3" fmla="*/ 0 h 47"/>
                        <a:gd name="T4" fmla="*/ 0 w 183"/>
                        <a:gd name="T5" fmla="*/ 47 h 47"/>
                        <a:gd name="T6" fmla="*/ 158 w 183"/>
                        <a:gd name="T7" fmla="*/ 47 h 47"/>
                        <a:gd name="T8" fmla="*/ 183 w 183"/>
                        <a:gd name="T9" fmla="*/ 0 h 4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83" h="47">
                          <a:moveTo>
                            <a:pt x="183" y="0"/>
                          </a:moveTo>
                          <a:lnTo>
                            <a:pt x="0" y="0"/>
                          </a:lnTo>
                          <a:lnTo>
                            <a:pt x="0" y="47"/>
                          </a:lnTo>
                          <a:lnTo>
                            <a:pt x="158" y="47"/>
                          </a:lnTo>
                          <a:lnTo>
                            <a:pt x="183" y="0"/>
                          </a:lnTo>
                          <a:close/>
                        </a:path>
                      </a:pathLst>
                    </a:custGeom>
                    <a:solidFill>
                      <a:srgbClr val="076E7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03" name="Freeform 352"/>
                    <p:cNvSpPr/>
                    <p:nvPr/>
                  </p:nvSpPr>
                  <p:spPr bwMode="auto">
                    <a:xfrm>
                      <a:off x="5408613" y="5292725"/>
                      <a:ext cx="290513" cy="74613"/>
                    </a:xfrm>
                    <a:custGeom>
                      <a:avLst/>
                      <a:gdLst>
                        <a:gd name="T0" fmla="*/ 183 w 183"/>
                        <a:gd name="T1" fmla="*/ 0 h 47"/>
                        <a:gd name="T2" fmla="*/ 0 w 183"/>
                        <a:gd name="T3" fmla="*/ 0 h 47"/>
                        <a:gd name="T4" fmla="*/ 0 w 183"/>
                        <a:gd name="T5" fmla="*/ 47 h 47"/>
                        <a:gd name="T6" fmla="*/ 158 w 183"/>
                        <a:gd name="T7" fmla="*/ 47 h 47"/>
                        <a:gd name="T8" fmla="*/ 183 w 183"/>
                        <a:gd name="T9" fmla="*/ 0 h 4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83" h="47">
                          <a:moveTo>
                            <a:pt x="183" y="0"/>
                          </a:moveTo>
                          <a:lnTo>
                            <a:pt x="0" y="0"/>
                          </a:lnTo>
                          <a:lnTo>
                            <a:pt x="0" y="47"/>
                          </a:lnTo>
                          <a:lnTo>
                            <a:pt x="158" y="47"/>
                          </a:lnTo>
                          <a:lnTo>
                            <a:pt x="183" y="0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04" name="Freeform 353"/>
                    <p:cNvSpPr/>
                    <p:nvPr/>
                  </p:nvSpPr>
                  <p:spPr bwMode="auto">
                    <a:xfrm>
                      <a:off x="5408613" y="5419725"/>
                      <a:ext cx="223838" cy="52388"/>
                    </a:xfrm>
                    <a:custGeom>
                      <a:avLst/>
                      <a:gdLst>
                        <a:gd name="T0" fmla="*/ 141 w 141"/>
                        <a:gd name="T1" fmla="*/ 0 h 33"/>
                        <a:gd name="T2" fmla="*/ 0 w 141"/>
                        <a:gd name="T3" fmla="*/ 0 h 33"/>
                        <a:gd name="T4" fmla="*/ 0 w 141"/>
                        <a:gd name="T5" fmla="*/ 33 h 33"/>
                        <a:gd name="T6" fmla="*/ 124 w 141"/>
                        <a:gd name="T7" fmla="*/ 33 h 33"/>
                        <a:gd name="T8" fmla="*/ 141 w 141"/>
                        <a:gd name="T9" fmla="*/ 0 h 3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41" h="33">
                          <a:moveTo>
                            <a:pt x="141" y="0"/>
                          </a:moveTo>
                          <a:lnTo>
                            <a:pt x="0" y="0"/>
                          </a:lnTo>
                          <a:lnTo>
                            <a:pt x="0" y="33"/>
                          </a:lnTo>
                          <a:lnTo>
                            <a:pt x="124" y="33"/>
                          </a:lnTo>
                          <a:lnTo>
                            <a:pt x="141" y="0"/>
                          </a:lnTo>
                          <a:close/>
                        </a:path>
                      </a:pathLst>
                    </a:custGeom>
                    <a:solidFill>
                      <a:srgbClr val="076E7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05" name="Freeform 354"/>
                    <p:cNvSpPr/>
                    <p:nvPr/>
                  </p:nvSpPr>
                  <p:spPr bwMode="auto">
                    <a:xfrm>
                      <a:off x="5408613" y="5419725"/>
                      <a:ext cx="223838" cy="52388"/>
                    </a:xfrm>
                    <a:custGeom>
                      <a:avLst/>
                      <a:gdLst>
                        <a:gd name="T0" fmla="*/ 141 w 141"/>
                        <a:gd name="T1" fmla="*/ 0 h 33"/>
                        <a:gd name="T2" fmla="*/ 0 w 141"/>
                        <a:gd name="T3" fmla="*/ 0 h 33"/>
                        <a:gd name="T4" fmla="*/ 0 w 141"/>
                        <a:gd name="T5" fmla="*/ 33 h 33"/>
                        <a:gd name="T6" fmla="*/ 124 w 141"/>
                        <a:gd name="T7" fmla="*/ 33 h 33"/>
                        <a:gd name="T8" fmla="*/ 141 w 141"/>
                        <a:gd name="T9" fmla="*/ 0 h 3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41" h="33">
                          <a:moveTo>
                            <a:pt x="141" y="0"/>
                          </a:moveTo>
                          <a:lnTo>
                            <a:pt x="0" y="0"/>
                          </a:lnTo>
                          <a:lnTo>
                            <a:pt x="0" y="33"/>
                          </a:lnTo>
                          <a:lnTo>
                            <a:pt x="124" y="33"/>
                          </a:lnTo>
                          <a:lnTo>
                            <a:pt x="141" y="0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06" name="Freeform 355"/>
                    <p:cNvSpPr/>
                    <p:nvPr/>
                  </p:nvSpPr>
                  <p:spPr bwMode="auto">
                    <a:xfrm>
                      <a:off x="5408613" y="5481638"/>
                      <a:ext cx="192088" cy="50800"/>
                    </a:xfrm>
                    <a:custGeom>
                      <a:avLst/>
                      <a:gdLst>
                        <a:gd name="T0" fmla="*/ 121 w 121"/>
                        <a:gd name="T1" fmla="*/ 0 h 32"/>
                        <a:gd name="T2" fmla="*/ 0 w 121"/>
                        <a:gd name="T3" fmla="*/ 0 h 32"/>
                        <a:gd name="T4" fmla="*/ 0 w 121"/>
                        <a:gd name="T5" fmla="*/ 32 h 32"/>
                        <a:gd name="T6" fmla="*/ 104 w 121"/>
                        <a:gd name="T7" fmla="*/ 32 h 32"/>
                        <a:gd name="T8" fmla="*/ 121 w 121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21" h="32">
                          <a:moveTo>
                            <a:pt x="121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104" y="32"/>
                          </a:lnTo>
                          <a:lnTo>
                            <a:pt x="121" y="0"/>
                          </a:lnTo>
                          <a:close/>
                        </a:path>
                      </a:pathLst>
                    </a:custGeom>
                    <a:solidFill>
                      <a:srgbClr val="076E7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07" name="Freeform 356"/>
                    <p:cNvSpPr/>
                    <p:nvPr/>
                  </p:nvSpPr>
                  <p:spPr bwMode="auto">
                    <a:xfrm>
                      <a:off x="5408613" y="5481638"/>
                      <a:ext cx="192088" cy="50800"/>
                    </a:xfrm>
                    <a:custGeom>
                      <a:avLst/>
                      <a:gdLst>
                        <a:gd name="T0" fmla="*/ 121 w 121"/>
                        <a:gd name="T1" fmla="*/ 0 h 32"/>
                        <a:gd name="T2" fmla="*/ 0 w 121"/>
                        <a:gd name="T3" fmla="*/ 0 h 32"/>
                        <a:gd name="T4" fmla="*/ 0 w 121"/>
                        <a:gd name="T5" fmla="*/ 32 h 32"/>
                        <a:gd name="T6" fmla="*/ 104 w 121"/>
                        <a:gd name="T7" fmla="*/ 32 h 32"/>
                        <a:gd name="T8" fmla="*/ 121 w 121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21" h="32">
                          <a:moveTo>
                            <a:pt x="121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104" y="32"/>
                          </a:lnTo>
                          <a:lnTo>
                            <a:pt x="121" y="0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08" name="Freeform 357"/>
                    <p:cNvSpPr/>
                    <p:nvPr/>
                  </p:nvSpPr>
                  <p:spPr bwMode="auto">
                    <a:xfrm>
                      <a:off x="5408613" y="5543550"/>
                      <a:ext cx="158750" cy="50800"/>
                    </a:xfrm>
                    <a:custGeom>
                      <a:avLst/>
                      <a:gdLst>
                        <a:gd name="T0" fmla="*/ 100 w 100"/>
                        <a:gd name="T1" fmla="*/ 0 h 32"/>
                        <a:gd name="T2" fmla="*/ 0 w 100"/>
                        <a:gd name="T3" fmla="*/ 0 h 32"/>
                        <a:gd name="T4" fmla="*/ 0 w 100"/>
                        <a:gd name="T5" fmla="*/ 32 h 32"/>
                        <a:gd name="T6" fmla="*/ 84 w 100"/>
                        <a:gd name="T7" fmla="*/ 32 h 32"/>
                        <a:gd name="T8" fmla="*/ 100 w 100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00" h="32">
                          <a:moveTo>
                            <a:pt x="100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84" y="32"/>
                          </a:lnTo>
                          <a:lnTo>
                            <a:pt x="100" y="0"/>
                          </a:lnTo>
                          <a:close/>
                        </a:path>
                      </a:pathLst>
                    </a:custGeom>
                    <a:solidFill>
                      <a:srgbClr val="076E7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09" name="Freeform 358"/>
                    <p:cNvSpPr/>
                    <p:nvPr/>
                  </p:nvSpPr>
                  <p:spPr bwMode="auto">
                    <a:xfrm>
                      <a:off x="5408613" y="5543550"/>
                      <a:ext cx="158750" cy="50800"/>
                    </a:xfrm>
                    <a:custGeom>
                      <a:avLst/>
                      <a:gdLst>
                        <a:gd name="T0" fmla="*/ 100 w 100"/>
                        <a:gd name="T1" fmla="*/ 0 h 32"/>
                        <a:gd name="T2" fmla="*/ 0 w 100"/>
                        <a:gd name="T3" fmla="*/ 0 h 32"/>
                        <a:gd name="T4" fmla="*/ 0 w 100"/>
                        <a:gd name="T5" fmla="*/ 32 h 32"/>
                        <a:gd name="T6" fmla="*/ 84 w 100"/>
                        <a:gd name="T7" fmla="*/ 32 h 32"/>
                        <a:gd name="T8" fmla="*/ 100 w 100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00" h="32">
                          <a:moveTo>
                            <a:pt x="100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84" y="32"/>
                          </a:lnTo>
                          <a:lnTo>
                            <a:pt x="100" y="0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10" name="Freeform 359"/>
                    <p:cNvSpPr/>
                    <p:nvPr/>
                  </p:nvSpPr>
                  <p:spPr bwMode="auto">
                    <a:xfrm>
                      <a:off x="5408613" y="5605463"/>
                      <a:ext cx="127000" cy="50800"/>
                    </a:xfrm>
                    <a:custGeom>
                      <a:avLst/>
                      <a:gdLst>
                        <a:gd name="T0" fmla="*/ 80 w 80"/>
                        <a:gd name="T1" fmla="*/ 0 h 32"/>
                        <a:gd name="T2" fmla="*/ 0 w 80"/>
                        <a:gd name="T3" fmla="*/ 0 h 32"/>
                        <a:gd name="T4" fmla="*/ 0 w 80"/>
                        <a:gd name="T5" fmla="*/ 32 h 32"/>
                        <a:gd name="T6" fmla="*/ 63 w 80"/>
                        <a:gd name="T7" fmla="*/ 32 h 32"/>
                        <a:gd name="T8" fmla="*/ 80 w 80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80" h="32">
                          <a:moveTo>
                            <a:pt x="80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63" y="32"/>
                          </a:lnTo>
                          <a:lnTo>
                            <a:pt x="80" y="0"/>
                          </a:lnTo>
                          <a:close/>
                        </a:path>
                      </a:pathLst>
                    </a:custGeom>
                    <a:solidFill>
                      <a:srgbClr val="076E7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11" name="Freeform 360"/>
                    <p:cNvSpPr/>
                    <p:nvPr/>
                  </p:nvSpPr>
                  <p:spPr bwMode="auto">
                    <a:xfrm>
                      <a:off x="5408613" y="5605463"/>
                      <a:ext cx="127000" cy="50800"/>
                    </a:xfrm>
                    <a:custGeom>
                      <a:avLst/>
                      <a:gdLst>
                        <a:gd name="T0" fmla="*/ 80 w 80"/>
                        <a:gd name="T1" fmla="*/ 0 h 32"/>
                        <a:gd name="T2" fmla="*/ 0 w 80"/>
                        <a:gd name="T3" fmla="*/ 0 h 32"/>
                        <a:gd name="T4" fmla="*/ 0 w 80"/>
                        <a:gd name="T5" fmla="*/ 32 h 32"/>
                        <a:gd name="T6" fmla="*/ 63 w 80"/>
                        <a:gd name="T7" fmla="*/ 32 h 32"/>
                        <a:gd name="T8" fmla="*/ 80 w 80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80" h="32">
                          <a:moveTo>
                            <a:pt x="80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63" y="32"/>
                          </a:lnTo>
                          <a:lnTo>
                            <a:pt x="80" y="0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12" name="Oval 3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16563" y="5765800"/>
                      <a:ext cx="84138" cy="84138"/>
                    </a:xfrm>
                    <a:prstGeom prst="ellipse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13" name="Freeform 362"/>
                    <p:cNvSpPr/>
                    <p:nvPr/>
                  </p:nvSpPr>
                  <p:spPr bwMode="auto">
                    <a:xfrm>
                      <a:off x="5527675" y="5786438"/>
                      <a:ext cx="61913" cy="55563"/>
                    </a:xfrm>
                    <a:custGeom>
                      <a:avLst/>
                      <a:gdLst>
                        <a:gd name="T0" fmla="*/ 26 w 51"/>
                        <a:gd name="T1" fmla="*/ 45 h 45"/>
                        <a:gd name="T2" fmla="*/ 0 w 51"/>
                        <a:gd name="T3" fmla="*/ 20 h 45"/>
                        <a:gd name="T4" fmla="*/ 8 w 51"/>
                        <a:gd name="T5" fmla="*/ 2 h 45"/>
                        <a:gd name="T6" fmla="*/ 13 w 51"/>
                        <a:gd name="T7" fmla="*/ 2 h 45"/>
                        <a:gd name="T8" fmla="*/ 13 w 51"/>
                        <a:gd name="T9" fmla="*/ 7 h 45"/>
                        <a:gd name="T10" fmla="*/ 7 w 51"/>
                        <a:gd name="T11" fmla="*/ 20 h 45"/>
                        <a:gd name="T12" fmla="*/ 26 w 51"/>
                        <a:gd name="T13" fmla="*/ 38 h 45"/>
                        <a:gd name="T14" fmla="*/ 44 w 51"/>
                        <a:gd name="T15" fmla="*/ 20 h 45"/>
                        <a:gd name="T16" fmla="*/ 38 w 51"/>
                        <a:gd name="T17" fmla="*/ 7 h 45"/>
                        <a:gd name="T18" fmla="*/ 38 w 51"/>
                        <a:gd name="T19" fmla="*/ 2 h 45"/>
                        <a:gd name="T20" fmla="*/ 43 w 51"/>
                        <a:gd name="T21" fmla="*/ 2 h 45"/>
                        <a:gd name="T22" fmla="*/ 51 w 51"/>
                        <a:gd name="T23" fmla="*/ 20 h 45"/>
                        <a:gd name="T24" fmla="*/ 26 w 51"/>
                        <a:gd name="T25" fmla="*/ 45 h 4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</a:cxnLst>
                      <a:rect l="0" t="0" r="r" b="b"/>
                      <a:pathLst>
                        <a:path w="51" h="45">
                          <a:moveTo>
                            <a:pt x="26" y="45"/>
                          </a:moveTo>
                          <a:cubicBezTo>
                            <a:pt x="12" y="45"/>
                            <a:pt x="0" y="34"/>
                            <a:pt x="0" y="20"/>
                          </a:cubicBezTo>
                          <a:cubicBezTo>
                            <a:pt x="0" y="13"/>
                            <a:pt x="3" y="7"/>
                            <a:pt x="8" y="2"/>
                          </a:cubicBezTo>
                          <a:cubicBezTo>
                            <a:pt x="9" y="0"/>
                            <a:pt x="11" y="0"/>
                            <a:pt x="13" y="2"/>
                          </a:cubicBezTo>
                          <a:cubicBezTo>
                            <a:pt x="14" y="3"/>
                            <a:pt x="14" y="6"/>
                            <a:pt x="13" y="7"/>
                          </a:cubicBezTo>
                          <a:cubicBezTo>
                            <a:pt x="9" y="10"/>
                            <a:pt x="7" y="15"/>
                            <a:pt x="7" y="20"/>
                          </a:cubicBezTo>
                          <a:cubicBezTo>
                            <a:pt x="7" y="30"/>
                            <a:pt x="16" y="38"/>
                            <a:pt x="26" y="38"/>
                          </a:cubicBezTo>
                          <a:cubicBezTo>
                            <a:pt x="36" y="38"/>
                            <a:pt x="44" y="30"/>
                            <a:pt x="44" y="20"/>
                          </a:cubicBezTo>
                          <a:cubicBezTo>
                            <a:pt x="44" y="15"/>
                            <a:pt x="42" y="10"/>
                            <a:pt x="38" y="7"/>
                          </a:cubicBezTo>
                          <a:cubicBezTo>
                            <a:pt x="37" y="5"/>
                            <a:pt x="37" y="3"/>
                            <a:pt x="38" y="2"/>
                          </a:cubicBezTo>
                          <a:cubicBezTo>
                            <a:pt x="40" y="0"/>
                            <a:pt x="42" y="0"/>
                            <a:pt x="43" y="2"/>
                          </a:cubicBezTo>
                          <a:cubicBezTo>
                            <a:pt x="48" y="6"/>
                            <a:pt x="51" y="13"/>
                            <a:pt x="51" y="20"/>
                          </a:cubicBezTo>
                          <a:cubicBezTo>
                            <a:pt x="51" y="34"/>
                            <a:pt x="40" y="45"/>
                            <a:pt x="26" y="45"/>
                          </a:cubicBezTo>
                          <a:close/>
                        </a:path>
                      </a:pathLst>
                    </a:custGeom>
                    <a:solidFill>
                      <a:srgbClr val="65A8A6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14" name="Freeform 363"/>
                    <p:cNvSpPr/>
                    <p:nvPr/>
                  </p:nvSpPr>
                  <p:spPr bwMode="auto">
                    <a:xfrm>
                      <a:off x="5554663" y="5775325"/>
                      <a:ext cx="7938" cy="52388"/>
                    </a:xfrm>
                    <a:custGeom>
                      <a:avLst/>
                      <a:gdLst>
                        <a:gd name="T0" fmla="*/ 4 w 7"/>
                        <a:gd name="T1" fmla="*/ 43 h 43"/>
                        <a:gd name="T2" fmla="*/ 0 w 7"/>
                        <a:gd name="T3" fmla="*/ 39 h 43"/>
                        <a:gd name="T4" fmla="*/ 0 w 7"/>
                        <a:gd name="T5" fmla="*/ 3 h 43"/>
                        <a:gd name="T6" fmla="*/ 4 w 7"/>
                        <a:gd name="T7" fmla="*/ 0 h 43"/>
                        <a:gd name="T8" fmla="*/ 7 w 7"/>
                        <a:gd name="T9" fmla="*/ 3 h 43"/>
                        <a:gd name="T10" fmla="*/ 7 w 7"/>
                        <a:gd name="T11" fmla="*/ 39 h 43"/>
                        <a:gd name="T12" fmla="*/ 4 w 7"/>
                        <a:gd name="T13" fmla="*/ 43 h 4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</a:cxnLst>
                      <a:rect l="0" t="0" r="r" b="b"/>
                      <a:pathLst>
                        <a:path w="7" h="43">
                          <a:moveTo>
                            <a:pt x="4" y="43"/>
                          </a:moveTo>
                          <a:cubicBezTo>
                            <a:pt x="2" y="43"/>
                            <a:pt x="0" y="41"/>
                            <a:pt x="0" y="39"/>
                          </a:cubicBezTo>
                          <a:cubicBezTo>
                            <a:pt x="0" y="3"/>
                            <a:pt x="0" y="3"/>
                            <a:pt x="0" y="3"/>
                          </a:cubicBezTo>
                          <a:cubicBezTo>
                            <a:pt x="0" y="1"/>
                            <a:pt x="2" y="0"/>
                            <a:pt x="4" y="0"/>
                          </a:cubicBezTo>
                          <a:cubicBezTo>
                            <a:pt x="6" y="0"/>
                            <a:pt x="7" y="1"/>
                            <a:pt x="7" y="3"/>
                          </a:cubicBezTo>
                          <a:cubicBezTo>
                            <a:pt x="7" y="39"/>
                            <a:pt x="7" y="39"/>
                            <a:pt x="7" y="39"/>
                          </a:cubicBezTo>
                          <a:cubicBezTo>
                            <a:pt x="7" y="41"/>
                            <a:pt x="6" y="43"/>
                            <a:pt x="4" y="43"/>
                          </a:cubicBezTo>
                          <a:close/>
                        </a:path>
                      </a:pathLst>
                    </a:custGeom>
                    <a:solidFill>
                      <a:srgbClr val="65A8A6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15" name="Freeform 364"/>
                    <p:cNvSpPr/>
                    <p:nvPr/>
                  </p:nvSpPr>
                  <p:spPr bwMode="auto">
                    <a:xfrm>
                      <a:off x="5665788" y="5378450"/>
                      <a:ext cx="41275" cy="12700"/>
                    </a:xfrm>
                    <a:custGeom>
                      <a:avLst/>
                      <a:gdLst>
                        <a:gd name="T0" fmla="*/ 34 w 34"/>
                        <a:gd name="T1" fmla="*/ 5 h 10"/>
                        <a:gd name="T2" fmla="*/ 31 w 34"/>
                        <a:gd name="T3" fmla="*/ 10 h 10"/>
                        <a:gd name="T4" fmla="*/ 3 w 34"/>
                        <a:gd name="T5" fmla="*/ 10 h 10"/>
                        <a:gd name="T6" fmla="*/ 0 w 34"/>
                        <a:gd name="T7" fmla="*/ 5 h 10"/>
                        <a:gd name="T8" fmla="*/ 3 w 34"/>
                        <a:gd name="T9" fmla="*/ 0 h 10"/>
                        <a:gd name="T10" fmla="*/ 31 w 34"/>
                        <a:gd name="T11" fmla="*/ 0 h 10"/>
                        <a:gd name="T12" fmla="*/ 34 w 34"/>
                        <a:gd name="T13" fmla="*/ 5 h 1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</a:cxnLst>
                      <a:rect l="0" t="0" r="r" b="b"/>
                      <a:pathLst>
                        <a:path w="34" h="10">
                          <a:moveTo>
                            <a:pt x="34" y="5"/>
                          </a:moveTo>
                          <a:cubicBezTo>
                            <a:pt x="34" y="8"/>
                            <a:pt x="33" y="10"/>
                            <a:pt x="31" y="10"/>
                          </a:cubicBezTo>
                          <a:cubicBezTo>
                            <a:pt x="3" y="10"/>
                            <a:pt x="3" y="10"/>
                            <a:pt x="3" y="10"/>
                          </a:cubicBezTo>
                          <a:cubicBezTo>
                            <a:pt x="2" y="10"/>
                            <a:pt x="0" y="8"/>
                            <a:pt x="0" y="5"/>
                          </a:cubicBezTo>
                          <a:cubicBezTo>
                            <a:pt x="0" y="3"/>
                            <a:pt x="2" y="0"/>
                            <a:pt x="3" y="0"/>
                          </a:cubicBezTo>
                          <a:cubicBezTo>
                            <a:pt x="31" y="0"/>
                            <a:pt x="31" y="0"/>
                            <a:pt x="31" y="0"/>
                          </a:cubicBezTo>
                          <a:cubicBezTo>
                            <a:pt x="33" y="0"/>
                            <a:pt x="34" y="3"/>
                            <a:pt x="34" y="5"/>
                          </a:cubicBezTo>
                          <a:close/>
                        </a:path>
                      </a:pathLst>
                    </a:custGeom>
                    <a:solidFill>
                      <a:srgbClr val="65A8A6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933" name="组合 932"/>
                  <p:cNvGrpSpPr/>
                  <p:nvPr/>
                </p:nvGrpSpPr>
                <p:grpSpPr>
                  <a:xfrm>
                    <a:off x="1647324" y="4855244"/>
                    <a:ext cx="368300" cy="661988"/>
                    <a:chOff x="5373688" y="5240338"/>
                    <a:chExt cx="368300" cy="661988"/>
                  </a:xfrm>
                </p:grpSpPr>
                <p:sp>
                  <p:nvSpPr>
                    <p:cNvPr id="962" name="Freeform 338"/>
                    <p:cNvSpPr/>
                    <p:nvPr/>
                  </p:nvSpPr>
                  <p:spPr bwMode="auto">
                    <a:xfrm>
                      <a:off x="5373688" y="5240338"/>
                      <a:ext cx="368300" cy="661988"/>
                    </a:xfrm>
                    <a:custGeom>
                      <a:avLst/>
                      <a:gdLst>
                        <a:gd name="T0" fmla="*/ 299 w 299"/>
                        <a:gd name="T1" fmla="*/ 506 h 539"/>
                        <a:gd name="T2" fmla="*/ 266 w 299"/>
                        <a:gd name="T3" fmla="*/ 539 h 539"/>
                        <a:gd name="T4" fmla="*/ 33 w 299"/>
                        <a:gd name="T5" fmla="*/ 539 h 539"/>
                        <a:gd name="T6" fmla="*/ 0 w 299"/>
                        <a:gd name="T7" fmla="*/ 506 h 539"/>
                        <a:gd name="T8" fmla="*/ 0 w 299"/>
                        <a:gd name="T9" fmla="*/ 33 h 539"/>
                        <a:gd name="T10" fmla="*/ 33 w 299"/>
                        <a:gd name="T11" fmla="*/ 0 h 539"/>
                        <a:gd name="T12" fmla="*/ 266 w 299"/>
                        <a:gd name="T13" fmla="*/ 0 h 539"/>
                        <a:gd name="T14" fmla="*/ 299 w 299"/>
                        <a:gd name="T15" fmla="*/ 33 h 539"/>
                        <a:gd name="T16" fmla="*/ 299 w 299"/>
                        <a:gd name="T17" fmla="*/ 506 h 53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</a:cxnLst>
                      <a:rect l="0" t="0" r="r" b="b"/>
                      <a:pathLst>
                        <a:path w="299" h="539">
                          <a:moveTo>
                            <a:pt x="299" y="506"/>
                          </a:moveTo>
                          <a:cubicBezTo>
                            <a:pt x="299" y="524"/>
                            <a:pt x="284" y="539"/>
                            <a:pt x="266" y="539"/>
                          </a:cubicBezTo>
                          <a:cubicBezTo>
                            <a:pt x="33" y="539"/>
                            <a:pt x="33" y="539"/>
                            <a:pt x="33" y="539"/>
                          </a:cubicBezTo>
                          <a:cubicBezTo>
                            <a:pt x="15" y="539"/>
                            <a:pt x="0" y="524"/>
                            <a:pt x="0" y="506"/>
                          </a:cubicBezTo>
                          <a:cubicBezTo>
                            <a:pt x="0" y="33"/>
                            <a:pt x="0" y="33"/>
                            <a:pt x="0" y="33"/>
                          </a:cubicBezTo>
                          <a:cubicBezTo>
                            <a:pt x="0" y="15"/>
                            <a:pt x="15" y="0"/>
                            <a:pt x="33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84" y="0"/>
                            <a:pt x="299" y="15"/>
                            <a:pt x="299" y="33"/>
                          </a:cubicBezTo>
                          <a:cubicBezTo>
                            <a:pt x="299" y="506"/>
                            <a:pt x="299" y="506"/>
                            <a:pt x="299" y="506"/>
                          </a:cubicBezTo>
                        </a:path>
                      </a:pathLst>
                    </a:custGeom>
                    <a:solidFill>
                      <a:srgbClr val="00062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63" name="Rectangle 3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292725"/>
                      <a:ext cx="298450" cy="74613"/>
                    </a:xfrm>
                    <a:prstGeom prst="rect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64" name="Rectangle 3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292725"/>
                      <a:ext cx="298450" cy="7461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65" name="Rectangle 3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419725"/>
                      <a:ext cx="298450" cy="52388"/>
                    </a:xfrm>
                    <a:prstGeom prst="rect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66" name="Rectangle 3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419725"/>
                      <a:ext cx="298450" cy="523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67" name="Rectangle 3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481638"/>
                      <a:ext cx="298450" cy="50800"/>
                    </a:xfrm>
                    <a:prstGeom prst="rect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68" name="Rectangle 3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481638"/>
                      <a:ext cx="298450" cy="508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69" name="Rectangle 3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543550"/>
                      <a:ext cx="298450" cy="50800"/>
                    </a:xfrm>
                    <a:prstGeom prst="rect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70" name="Rectangle 3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543550"/>
                      <a:ext cx="298450" cy="508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71" name="Rectangle 3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605463"/>
                      <a:ext cx="298450" cy="50800"/>
                    </a:xfrm>
                    <a:prstGeom prst="rect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72" name="Rectangle 3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605463"/>
                      <a:ext cx="298450" cy="508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73" name="Freeform 349"/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5373688" y="5240338"/>
                      <a:ext cx="327025" cy="625475"/>
                    </a:xfrm>
                    <a:custGeom>
                      <a:avLst/>
                      <a:gdLst>
                        <a:gd name="T0" fmla="*/ 0 w 266"/>
                        <a:gd name="T1" fmla="*/ 509 h 509"/>
                        <a:gd name="T2" fmla="*/ 0 w 266"/>
                        <a:gd name="T3" fmla="*/ 509 h 509"/>
                        <a:gd name="T4" fmla="*/ 0 w 266"/>
                        <a:gd name="T5" fmla="*/ 509 h 509"/>
                        <a:gd name="T6" fmla="*/ 0 w 266"/>
                        <a:gd name="T7" fmla="*/ 509 h 509"/>
                        <a:gd name="T8" fmla="*/ 0 w 266"/>
                        <a:gd name="T9" fmla="*/ 509 h 509"/>
                        <a:gd name="T10" fmla="*/ 0 w 266"/>
                        <a:gd name="T11" fmla="*/ 509 h 509"/>
                        <a:gd name="T12" fmla="*/ 0 w 266"/>
                        <a:gd name="T13" fmla="*/ 508 h 509"/>
                        <a:gd name="T14" fmla="*/ 0 w 266"/>
                        <a:gd name="T15" fmla="*/ 508 h 509"/>
                        <a:gd name="T16" fmla="*/ 0 w 266"/>
                        <a:gd name="T17" fmla="*/ 508 h 509"/>
                        <a:gd name="T18" fmla="*/ 0 w 266"/>
                        <a:gd name="T19" fmla="*/ 508 h 509"/>
                        <a:gd name="T20" fmla="*/ 0 w 266"/>
                        <a:gd name="T21" fmla="*/ 508 h 509"/>
                        <a:gd name="T22" fmla="*/ 0 w 266"/>
                        <a:gd name="T23" fmla="*/ 508 h 509"/>
                        <a:gd name="T24" fmla="*/ 0 w 266"/>
                        <a:gd name="T25" fmla="*/ 508 h 509"/>
                        <a:gd name="T26" fmla="*/ 0 w 266"/>
                        <a:gd name="T27" fmla="*/ 508 h 509"/>
                        <a:gd name="T28" fmla="*/ 0 w 266"/>
                        <a:gd name="T29" fmla="*/ 508 h 509"/>
                        <a:gd name="T30" fmla="*/ 0 w 266"/>
                        <a:gd name="T31" fmla="*/ 508 h 509"/>
                        <a:gd name="T32" fmla="*/ 0 w 266"/>
                        <a:gd name="T33" fmla="*/ 508 h 509"/>
                        <a:gd name="T34" fmla="*/ 0 w 266"/>
                        <a:gd name="T35" fmla="*/ 508 h 509"/>
                        <a:gd name="T36" fmla="*/ 0 w 266"/>
                        <a:gd name="T37" fmla="*/ 508 h 509"/>
                        <a:gd name="T38" fmla="*/ 0 w 266"/>
                        <a:gd name="T39" fmla="*/ 507 h 509"/>
                        <a:gd name="T40" fmla="*/ 0 w 266"/>
                        <a:gd name="T41" fmla="*/ 507 h 509"/>
                        <a:gd name="T42" fmla="*/ 0 w 266"/>
                        <a:gd name="T43" fmla="*/ 507 h 509"/>
                        <a:gd name="T44" fmla="*/ 0 w 266"/>
                        <a:gd name="T45" fmla="*/ 507 h 509"/>
                        <a:gd name="T46" fmla="*/ 0 w 266"/>
                        <a:gd name="T47" fmla="*/ 507 h 509"/>
                        <a:gd name="T48" fmla="*/ 0 w 266"/>
                        <a:gd name="T49" fmla="*/ 507 h 509"/>
                        <a:gd name="T50" fmla="*/ 0 w 266"/>
                        <a:gd name="T51" fmla="*/ 507 h 509"/>
                        <a:gd name="T52" fmla="*/ 0 w 266"/>
                        <a:gd name="T53" fmla="*/ 507 h 509"/>
                        <a:gd name="T54" fmla="*/ 0 w 266"/>
                        <a:gd name="T55" fmla="*/ 507 h 509"/>
                        <a:gd name="T56" fmla="*/ 0 w 266"/>
                        <a:gd name="T57" fmla="*/ 507 h 509"/>
                        <a:gd name="T58" fmla="*/ 0 w 266"/>
                        <a:gd name="T59" fmla="*/ 507 h 509"/>
                        <a:gd name="T60" fmla="*/ 0 w 266"/>
                        <a:gd name="T61" fmla="*/ 507 h 509"/>
                        <a:gd name="T62" fmla="*/ 0 w 266"/>
                        <a:gd name="T63" fmla="*/ 507 h 509"/>
                        <a:gd name="T64" fmla="*/ 0 w 266"/>
                        <a:gd name="T65" fmla="*/ 507 h 509"/>
                        <a:gd name="T66" fmla="*/ 0 w 266"/>
                        <a:gd name="T67" fmla="*/ 507 h 509"/>
                        <a:gd name="T68" fmla="*/ 0 w 266"/>
                        <a:gd name="T69" fmla="*/ 506 h 509"/>
                        <a:gd name="T70" fmla="*/ 0 w 266"/>
                        <a:gd name="T71" fmla="*/ 506 h 509"/>
                        <a:gd name="T72" fmla="*/ 0 w 266"/>
                        <a:gd name="T73" fmla="*/ 506 h 509"/>
                        <a:gd name="T74" fmla="*/ 266 w 266"/>
                        <a:gd name="T75" fmla="*/ 0 h 509"/>
                        <a:gd name="T76" fmla="*/ 266 w 266"/>
                        <a:gd name="T77" fmla="*/ 0 h 509"/>
                        <a:gd name="T78" fmla="*/ 266 w 266"/>
                        <a:gd name="T79" fmla="*/ 0 h 50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</a:cxnLst>
                      <a:rect l="0" t="0" r="r" b="b"/>
                      <a:pathLst>
                        <a:path w="266" h="509">
                          <a:moveTo>
                            <a:pt x="0" y="509"/>
                          </a:move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moveTo>
                            <a:pt x="0" y="509"/>
                          </a:move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moveTo>
                            <a:pt x="0" y="509"/>
                          </a:move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moveTo>
                            <a:pt x="0" y="509"/>
                          </a:move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6"/>
                          </a:moveTo>
                          <a:cubicBezTo>
                            <a:pt x="0" y="506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6"/>
                            <a:pt x="0" y="506"/>
                          </a:cubicBezTo>
                          <a:moveTo>
                            <a:pt x="0" y="506"/>
                          </a:move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moveTo>
                            <a:pt x="0" y="506"/>
                          </a:move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moveTo>
                            <a:pt x="266" y="0"/>
                          </a:move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moveTo>
                            <a:pt x="266" y="0"/>
                          </a:move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</a:path>
                      </a:pathLst>
                    </a:custGeom>
                    <a:solidFill>
                      <a:srgbClr val="F7D58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74" name="Freeform 350"/>
                    <p:cNvSpPr/>
                    <p:nvPr/>
                  </p:nvSpPr>
                  <p:spPr bwMode="auto">
                    <a:xfrm>
                      <a:off x="5373688" y="5240338"/>
                      <a:ext cx="349250" cy="650875"/>
                    </a:xfrm>
                    <a:custGeom>
                      <a:avLst/>
                      <a:gdLst>
                        <a:gd name="T0" fmla="*/ 33 w 283"/>
                        <a:gd name="T1" fmla="*/ 0 h 530"/>
                        <a:gd name="T2" fmla="*/ 0 w 283"/>
                        <a:gd name="T3" fmla="*/ 506 h 530"/>
                        <a:gd name="T4" fmla="*/ 0 w 283"/>
                        <a:gd name="T5" fmla="*/ 506 h 530"/>
                        <a:gd name="T6" fmla="*/ 0 w 283"/>
                        <a:gd name="T7" fmla="*/ 506 h 530"/>
                        <a:gd name="T8" fmla="*/ 0 w 283"/>
                        <a:gd name="T9" fmla="*/ 507 h 530"/>
                        <a:gd name="T10" fmla="*/ 0 w 283"/>
                        <a:gd name="T11" fmla="*/ 507 h 530"/>
                        <a:gd name="T12" fmla="*/ 0 w 283"/>
                        <a:gd name="T13" fmla="*/ 507 h 530"/>
                        <a:gd name="T14" fmla="*/ 0 w 283"/>
                        <a:gd name="T15" fmla="*/ 507 h 530"/>
                        <a:gd name="T16" fmla="*/ 0 w 283"/>
                        <a:gd name="T17" fmla="*/ 507 h 530"/>
                        <a:gd name="T18" fmla="*/ 0 w 283"/>
                        <a:gd name="T19" fmla="*/ 507 h 530"/>
                        <a:gd name="T20" fmla="*/ 0 w 283"/>
                        <a:gd name="T21" fmla="*/ 507 h 530"/>
                        <a:gd name="T22" fmla="*/ 0 w 283"/>
                        <a:gd name="T23" fmla="*/ 507 h 530"/>
                        <a:gd name="T24" fmla="*/ 0 w 283"/>
                        <a:gd name="T25" fmla="*/ 507 h 530"/>
                        <a:gd name="T26" fmla="*/ 0 w 283"/>
                        <a:gd name="T27" fmla="*/ 507 h 530"/>
                        <a:gd name="T28" fmla="*/ 0 w 283"/>
                        <a:gd name="T29" fmla="*/ 508 h 530"/>
                        <a:gd name="T30" fmla="*/ 0 w 283"/>
                        <a:gd name="T31" fmla="*/ 508 h 530"/>
                        <a:gd name="T32" fmla="*/ 0 w 283"/>
                        <a:gd name="T33" fmla="*/ 508 h 530"/>
                        <a:gd name="T34" fmla="*/ 0 w 283"/>
                        <a:gd name="T35" fmla="*/ 508 h 530"/>
                        <a:gd name="T36" fmla="*/ 0 w 283"/>
                        <a:gd name="T37" fmla="*/ 508 h 530"/>
                        <a:gd name="T38" fmla="*/ 0 w 283"/>
                        <a:gd name="T39" fmla="*/ 508 h 530"/>
                        <a:gd name="T40" fmla="*/ 0 w 283"/>
                        <a:gd name="T41" fmla="*/ 508 h 530"/>
                        <a:gd name="T42" fmla="*/ 0 w 283"/>
                        <a:gd name="T43" fmla="*/ 508 h 530"/>
                        <a:gd name="T44" fmla="*/ 0 w 283"/>
                        <a:gd name="T45" fmla="*/ 508 h 530"/>
                        <a:gd name="T46" fmla="*/ 0 w 283"/>
                        <a:gd name="T47" fmla="*/ 509 h 530"/>
                        <a:gd name="T48" fmla="*/ 0 w 283"/>
                        <a:gd name="T49" fmla="*/ 509 h 530"/>
                        <a:gd name="T50" fmla="*/ 0 w 283"/>
                        <a:gd name="T51" fmla="*/ 509 h 530"/>
                        <a:gd name="T52" fmla="*/ 0 w 283"/>
                        <a:gd name="T53" fmla="*/ 509 h 530"/>
                        <a:gd name="T54" fmla="*/ 109 w 283"/>
                        <a:gd name="T55" fmla="*/ 339 h 530"/>
                        <a:gd name="T56" fmla="*/ 28 w 283"/>
                        <a:gd name="T57" fmla="*/ 297 h 530"/>
                        <a:gd name="T58" fmla="*/ 136 w 283"/>
                        <a:gd name="T59" fmla="*/ 288 h 530"/>
                        <a:gd name="T60" fmla="*/ 28 w 283"/>
                        <a:gd name="T61" fmla="*/ 247 h 530"/>
                        <a:gd name="T62" fmla="*/ 162 w 283"/>
                        <a:gd name="T63" fmla="*/ 238 h 530"/>
                        <a:gd name="T64" fmla="*/ 28 w 283"/>
                        <a:gd name="T65" fmla="*/ 196 h 530"/>
                        <a:gd name="T66" fmla="*/ 188 w 283"/>
                        <a:gd name="T67" fmla="*/ 188 h 530"/>
                        <a:gd name="T68" fmla="*/ 28 w 283"/>
                        <a:gd name="T69" fmla="*/ 146 h 530"/>
                        <a:gd name="T70" fmla="*/ 232 w 283"/>
                        <a:gd name="T71" fmla="*/ 103 h 530"/>
                        <a:gd name="T72" fmla="*/ 28 w 283"/>
                        <a:gd name="T73" fmla="*/ 43 h 530"/>
                        <a:gd name="T74" fmla="*/ 283 w 283"/>
                        <a:gd name="T75" fmla="*/ 5 h 530"/>
                        <a:gd name="T76" fmla="*/ 266 w 283"/>
                        <a:gd name="T77" fmla="*/ 0 h 530"/>
                        <a:gd name="T78" fmla="*/ 266 w 283"/>
                        <a:gd name="T79" fmla="*/ 0 h 530"/>
                        <a:gd name="T80" fmla="*/ 266 w 283"/>
                        <a:gd name="T81" fmla="*/ 0 h 53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</a:cxnLst>
                      <a:rect l="0" t="0" r="r" b="b"/>
                      <a:pathLst>
                        <a:path w="283" h="530">
                          <a:moveTo>
                            <a:pt x="266" y="0"/>
                          </a:moveTo>
                          <a:cubicBezTo>
                            <a:pt x="33" y="0"/>
                            <a:pt x="33" y="0"/>
                            <a:pt x="33" y="0"/>
                          </a:cubicBezTo>
                          <a:cubicBezTo>
                            <a:pt x="15" y="0"/>
                            <a:pt x="0" y="15"/>
                            <a:pt x="0" y="33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1" y="517"/>
                            <a:pt x="4" y="524"/>
                            <a:pt x="10" y="530"/>
                          </a:cubicBezTo>
                          <a:cubicBezTo>
                            <a:pt x="109" y="339"/>
                            <a:pt x="109" y="339"/>
                            <a:pt x="109" y="339"/>
                          </a:cubicBezTo>
                          <a:cubicBezTo>
                            <a:pt x="28" y="339"/>
                            <a:pt x="28" y="339"/>
                            <a:pt x="28" y="339"/>
                          </a:cubicBezTo>
                          <a:cubicBezTo>
                            <a:pt x="28" y="297"/>
                            <a:pt x="28" y="297"/>
                            <a:pt x="28" y="297"/>
                          </a:cubicBezTo>
                          <a:cubicBezTo>
                            <a:pt x="131" y="297"/>
                            <a:pt x="131" y="297"/>
                            <a:pt x="131" y="297"/>
                          </a:cubicBezTo>
                          <a:cubicBezTo>
                            <a:pt x="136" y="288"/>
                            <a:pt x="136" y="288"/>
                            <a:pt x="136" y="288"/>
                          </a:cubicBezTo>
                          <a:cubicBezTo>
                            <a:pt x="28" y="288"/>
                            <a:pt x="28" y="288"/>
                            <a:pt x="28" y="288"/>
                          </a:cubicBezTo>
                          <a:cubicBezTo>
                            <a:pt x="28" y="247"/>
                            <a:pt x="28" y="247"/>
                            <a:pt x="28" y="247"/>
                          </a:cubicBezTo>
                          <a:cubicBezTo>
                            <a:pt x="157" y="247"/>
                            <a:pt x="157" y="247"/>
                            <a:pt x="157" y="247"/>
                          </a:cubicBezTo>
                          <a:cubicBezTo>
                            <a:pt x="162" y="238"/>
                            <a:pt x="162" y="238"/>
                            <a:pt x="162" y="238"/>
                          </a:cubicBezTo>
                          <a:cubicBezTo>
                            <a:pt x="28" y="238"/>
                            <a:pt x="28" y="238"/>
                            <a:pt x="28" y="238"/>
                          </a:cubicBezTo>
                          <a:cubicBezTo>
                            <a:pt x="28" y="196"/>
                            <a:pt x="28" y="196"/>
                            <a:pt x="28" y="196"/>
                          </a:cubicBezTo>
                          <a:cubicBezTo>
                            <a:pt x="184" y="196"/>
                            <a:pt x="184" y="196"/>
                            <a:pt x="184" y="196"/>
                          </a:cubicBezTo>
                          <a:cubicBezTo>
                            <a:pt x="188" y="188"/>
                            <a:pt x="188" y="188"/>
                            <a:pt x="188" y="188"/>
                          </a:cubicBezTo>
                          <a:cubicBezTo>
                            <a:pt x="28" y="188"/>
                            <a:pt x="28" y="188"/>
                            <a:pt x="28" y="188"/>
                          </a:cubicBezTo>
                          <a:cubicBezTo>
                            <a:pt x="28" y="146"/>
                            <a:pt x="28" y="146"/>
                            <a:pt x="28" y="146"/>
                          </a:cubicBezTo>
                          <a:cubicBezTo>
                            <a:pt x="210" y="146"/>
                            <a:pt x="210" y="146"/>
                            <a:pt x="210" y="146"/>
                          </a:cubicBezTo>
                          <a:cubicBezTo>
                            <a:pt x="232" y="103"/>
                            <a:pt x="232" y="103"/>
                            <a:pt x="232" y="103"/>
                          </a:cubicBezTo>
                          <a:cubicBezTo>
                            <a:pt x="28" y="103"/>
                            <a:pt x="28" y="103"/>
                            <a:pt x="28" y="103"/>
                          </a:cubicBezTo>
                          <a:cubicBezTo>
                            <a:pt x="28" y="43"/>
                            <a:pt x="28" y="43"/>
                            <a:pt x="28" y="43"/>
                          </a:cubicBezTo>
                          <a:cubicBezTo>
                            <a:pt x="264" y="43"/>
                            <a:pt x="264" y="43"/>
                            <a:pt x="264" y="43"/>
                          </a:cubicBezTo>
                          <a:cubicBezTo>
                            <a:pt x="283" y="5"/>
                            <a:pt x="283" y="5"/>
                            <a:pt x="283" y="5"/>
                          </a:cubicBezTo>
                          <a:cubicBezTo>
                            <a:pt x="278" y="2"/>
                            <a:pt x="273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</a:path>
                      </a:pathLst>
                    </a:custGeom>
                    <a:solidFill>
                      <a:srgbClr val="00114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75" name="Freeform 351"/>
                    <p:cNvSpPr/>
                    <p:nvPr/>
                  </p:nvSpPr>
                  <p:spPr bwMode="auto">
                    <a:xfrm>
                      <a:off x="5408613" y="5292725"/>
                      <a:ext cx="290513" cy="74613"/>
                    </a:xfrm>
                    <a:custGeom>
                      <a:avLst/>
                      <a:gdLst>
                        <a:gd name="T0" fmla="*/ 183 w 183"/>
                        <a:gd name="T1" fmla="*/ 0 h 47"/>
                        <a:gd name="T2" fmla="*/ 0 w 183"/>
                        <a:gd name="T3" fmla="*/ 0 h 47"/>
                        <a:gd name="T4" fmla="*/ 0 w 183"/>
                        <a:gd name="T5" fmla="*/ 47 h 47"/>
                        <a:gd name="T6" fmla="*/ 158 w 183"/>
                        <a:gd name="T7" fmla="*/ 47 h 47"/>
                        <a:gd name="T8" fmla="*/ 183 w 183"/>
                        <a:gd name="T9" fmla="*/ 0 h 4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83" h="47">
                          <a:moveTo>
                            <a:pt x="183" y="0"/>
                          </a:moveTo>
                          <a:lnTo>
                            <a:pt x="0" y="0"/>
                          </a:lnTo>
                          <a:lnTo>
                            <a:pt x="0" y="47"/>
                          </a:lnTo>
                          <a:lnTo>
                            <a:pt x="158" y="47"/>
                          </a:lnTo>
                          <a:lnTo>
                            <a:pt x="183" y="0"/>
                          </a:lnTo>
                          <a:close/>
                        </a:path>
                      </a:pathLst>
                    </a:custGeom>
                    <a:solidFill>
                      <a:srgbClr val="076E7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76" name="Freeform 352"/>
                    <p:cNvSpPr/>
                    <p:nvPr/>
                  </p:nvSpPr>
                  <p:spPr bwMode="auto">
                    <a:xfrm>
                      <a:off x="5408613" y="5292725"/>
                      <a:ext cx="290513" cy="74613"/>
                    </a:xfrm>
                    <a:custGeom>
                      <a:avLst/>
                      <a:gdLst>
                        <a:gd name="T0" fmla="*/ 183 w 183"/>
                        <a:gd name="T1" fmla="*/ 0 h 47"/>
                        <a:gd name="T2" fmla="*/ 0 w 183"/>
                        <a:gd name="T3" fmla="*/ 0 h 47"/>
                        <a:gd name="T4" fmla="*/ 0 w 183"/>
                        <a:gd name="T5" fmla="*/ 47 h 47"/>
                        <a:gd name="T6" fmla="*/ 158 w 183"/>
                        <a:gd name="T7" fmla="*/ 47 h 47"/>
                        <a:gd name="T8" fmla="*/ 183 w 183"/>
                        <a:gd name="T9" fmla="*/ 0 h 4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83" h="47">
                          <a:moveTo>
                            <a:pt x="183" y="0"/>
                          </a:moveTo>
                          <a:lnTo>
                            <a:pt x="0" y="0"/>
                          </a:lnTo>
                          <a:lnTo>
                            <a:pt x="0" y="47"/>
                          </a:lnTo>
                          <a:lnTo>
                            <a:pt x="158" y="47"/>
                          </a:lnTo>
                          <a:lnTo>
                            <a:pt x="183" y="0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77" name="Freeform 353"/>
                    <p:cNvSpPr/>
                    <p:nvPr/>
                  </p:nvSpPr>
                  <p:spPr bwMode="auto">
                    <a:xfrm>
                      <a:off x="5408613" y="5419725"/>
                      <a:ext cx="223838" cy="52388"/>
                    </a:xfrm>
                    <a:custGeom>
                      <a:avLst/>
                      <a:gdLst>
                        <a:gd name="T0" fmla="*/ 141 w 141"/>
                        <a:gd name="T1" fmla="*/ 0 h 33"/>
                        <a:gd name="T2" fmla="*/ 0 w 141"/>
                        <a:gd name="T3" fmla="*/ 0 h 33"/>
                        <a:gd name="T4" fmla="*/ 0 w 141"/>
                        <a:gd name="T5" fmla="*/ 33 h 33"/>
                        <a:gd name="T6" fmla="*/ 124 w 141"/>
                        <a:gd name="T7" fmla="*/ 33 h 33"/>
                        <a:gd name="T8" fmla="*/ 141 w 141"/>
                        <a:gd name="T9" fmla="*/ 0 h 3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41" h="33">
                          <a:moveTo>
                            <a:pt x="141" y="0"/>
                          </a:moveTo>
                          <a:lnTo>
                            <a:pt x="0" y="0"/>
                          </a:lnTo>
                          <a:lnTo>
                            <a:pt x="0" y="33"/>
                          </a:lnTo>
                          <a:lnTo>
                            <a:pt x="124" y="33"/>
                          </a:lnTo>
                          <a:lnTo>
                            <a:pt x="141" y="0"/>
                          </a:lnTo>
                          <a:close/>
                        </a:path>
                      </a:pathLst>
                    </a:custGeom>
                    <a:solidFill>
                      <a:srgbClr val="076E7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78" name="Freeform 354"/>
                    <p:cNvSpPr/>
                    <p:nvPr/>
                  </p:nvSpPr>
                  <p:spPr bwMode="auto">
                    <a:xfrm>
                      <a:off x="5408613" y="5419725"/>
                      <a:ext cx="223838" cy="52388"/>
                    </a:xfrm>
                    <a:custGeom>
                      <a:avLst/>
                      <a:gdLst>
                        <a:gd name="T0" fmla="*/ 141 w 141"/>
                        <a:gd name="T1" fmla="*/ 0 h 33"/>
                        <a:gd name="T2" fmla="*/ 0 w 141"/>
                        <a:gd name="T3" fmla="*/ 0 h 33"/>
                        <a:gd name="T4" fmla="*/ 0 w 141"/>
                        <a:gd name="T5" fmla="*/ 33 h 33"/>
                        <a:gd name="T6" fmla="*/ 124 w 141"/>
                        <a:gd name="T7" fmla="*/ 33 h 33"/>
                        <a:gd name="T8" fmla="*/ 141 w 141"/>
                        <a:gd name="T9" fmla="*/ 0 h 3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41" h="33">
                          <a:moveTo>
                            <a:pt x="141" y="0"/>
                          </a:moveTo>
                          <a:lnTo>
                            <a:pt x="0" y="0"/>
                          </a:lnTo>
                          <a:lnTo>
                            <a:pt x="0" y="33"/>
                          </a:lnTo>
                          <a:lnTo>
                            <a:pt x="124" y="33"/>
                          </a:lnTo>
                          <a:lnTo>
                            <a:pt x="141" y="0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79" name="Freeform 355"/>
                    <p:cNvSpPr/>
                    <p:nvPr/>
                  </p:nvSpPr>
                  <p:spPr bwMode="auto">
                    <a:xfrm>
                      <a:off x="5408613" y="5481638"/>
                      <a:ext cx="192088" cy="50800"/>
                    </a:xfrm>
                    <a:custGeom>
                      <a:avLst/>
                      <a:gdLst>
                        <a:gd name="T0" fmla="*/ 121 w 121"/>
                        <a:gd name="T1" fmla="*/ 0 h 32"/>
                        <a:gd name="T2" fmla="*/ 0 w 121"/>
                        <a:gd name="T3" fmla="*/ 0 h 32"/>
                        <a:gd name="T4" fmla="*/ 0 w 121"/>
                        <a:gd name="T5" fmla="*/ 32 h 32"/>
                        <a:gd name="T6" fmla="*/ 104 w 121"/>
                        <a:gd name="T7" fmla="*/ 32 h 32"/>
                        <a:gd name="T8" fmla="*/ 121 w 121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21" h="32">
                          <a:moveTo>
                            <a:pt x="121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104" y="32"/>
                          </a:lnTo>
                          <a:lnTo>
                            <a:pt x="121" y="0"/>
                          </a:lnTo>
                          <a:close/>
                        </a:path>
                      </a:pathLst>
                    </a:custGeom>
                    <a:solidFill>
                      <a:srgbClr val="076E7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80" name="Freeform 356"/>
                    <p:cNvSpPr/>
                    <p:nvPr/>
                  </p:nvSpPr>
                  <p:spPr bwMode="auto">
                    <a:xfrm>
                      <a:off x="5408613" y="5481638"/>
                      <a:ext cx="192088" cy="50800"/>
                    </a:xfrm>
                    <a:custGeom>
                      <a:avLst/>
                      <a:gdLst>
                        <a:gd name="T0" fmla="*/ 121 w 121"/>
                        <a:gd name="T1" fmla="*/ 0 h 32"/>
                        <a:gd name="T2" fmla="*/ 0 w 121"/>
                        <a:gd name="T3" fmla="*/ 0 h 32"/>
                        <a:gd name="T4" fmla="*/ 0 w 121"/>
                        <a:gd name="T5" fmla="*/ 32 h 32"/>
                        <a:gd name="T6" fmla="*/ 104 w 121"/>
                        <a:gd name="T7" fmla="*/ 32 h 32"/>
                        <a:gd name="T8" fmla="*/ 121 w 121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21" h="32">
                          <a:moveTo>
                            <a:pt x="121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104" y="32"/>
                          </a:lnTo>
                          <a:lnTo>
                            <a:pt x="121" y="0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81" name="Freeform 357"/>
                    <p:cNvSpPr/>
                    <p:nvPr/>
                  </p:nvSpPr>
                  <p:spPr bwMode="auto">
                    <a:xfrm>
                      <a:off x="5408613" y="5543550"/>
                      <a:ext cx="158750" cy="50800"/>
                    </a:xfrm>
                    <a:custGeom>
                      <a:avLst/>
                      <a:gdLst>
                        <a:gd name="T0" fmla="*/ 100 w 100"/>
                        <a:gd name="T1" fmla="*/ 0 h 32"/>
                        <a:gd name="T2" fmla="*/ 0 w 100"/>
                        <a:gd name="T3" fmla="*/ 0 h 32"/>
                        <a:gd name="T4" fmla="*/ 0 w 100"/>
                        <a:gd name="T5" fmla="*/ 32 h 32"/>
                        <a:gd name="T6" fmla="*/ 84 w 100"/>
                        <a:gd name="T7" fmla="*/ 32 h 32"/>
                        <a:gd name="T8" fmla="*/ 100 w 100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00" h="32">
                          <a:moveTo>
                            <a:pt x="100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84" y="32"/>
                          </a:lnTo>
                          <a:lnTo>
                            <a:pt x="100" y="0"/>
                          </a:lnTo>
                          <a:close/>
                        </a:path>
                      </a:pathLst>
                    </a:custGeom>
                    <a:solidFill>
                      <a:srgbClr val="076E7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82" name="Freeform 358"/>
                    <p:cNvSpPr/>
                    <p:nvPr/>
                  </p:nvSpPr>
                  <p:spPr bwMode="auto">
                    <a:xfrm>
                      <a:off x="5408613" y="5543550"/>
                      <a:ext cx="158750" cy="50800"/>
                    </a:xfrm>
                    <a:custGeom>
                      <a:avLst/>
                      <a:gdLst>
                        <a:gd name="T0" fmla="*/ 100 w 100"/>
                        <a:gd name="T1" fmla="*/ 0 h 32"/>
                        <a:gd name="T2" fmla="*/ 0 w 100"/>
                        <a:gd name="T3" fmla="*/ 0 h 32"/>
                        <a:gd name="T4" fmla="*/ 0 w 100"/>
                        <a:gd name="T5" fmla="*/ 32 h 32"/>
                        <a:gd name="T6" fmla="*/ 84 w 100"/>
                        <a:gd name="T7" fmla="*/ 32 h 32"/>
                        <a:gd name="T8" fmla="*/ 100 w 100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00" h="32">
                          <a:moveTo>
                            <a:pt x="100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84" y="32"/>
                          </a:lnTo>
                          <a:lnTo>
                            <a:pt x="100" y="0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83" name="Freeform 359"/>
                    <p:cNvSpPr/>
                    <p:nvPr/>
                  </p:nvSpPr>
                  <p:spPr bwMode="auto">
                    <a:xfrm>
                      <a:off x="5408613" y="5605463"/>
                      <a:ext cx="127000" cy="50800"/>
                    </a:xfrm>
                    <a:custGeom>
                      <a:avLst/>
                      <a:gdLst>
                        <a:gd name="T0" fmla="*/ 80 w 80"/>
                        <a:gd name="T1" fmla="*/ 0 h 32"/>
                        <a:gd name="T2" fmla="*/ 0 w 80"/>
                        <a:gd name="T3" fmla="*/ 0 h 32"/>
                        <a:gd name="T4" fmla="*/ 0 w 80"/>
                        <a:gd name="T5" fmla="*/ 32 h 32"/>
                        <a:gd name="T6" fmla="*/ 63 w 80"/>
                        <a:gd name="T7" fmla="*/ 32 h 32"/>
                        <a:gd name="T8" fmla="*/ 80 w 80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80" h="32">
                          <a:moveTo>
                            <a:pt x="80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63" y="32"/>
                          </a:lnTo>
                          <a:lnTo>
                            <a:pt x="80" y="0"/>
                          </a:lnTo>
                          <a:close/>
                        </a:path>
                      </a:pathLst>
                    </a:custGeom>
                    <a:solidFill>
                      <a:srgbClr val="076E7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84" name="Freeform 360"/>
                    <p:cNvSpPr/>
                    <p:nvPr/>
                  </p:nvSpPr>
                  <p:spPr bwMode="auto">
                    <a:xfrm>
                      <a:off x="5408613" y="5605463"/>
                      <a:ext cx="127000" cy="50800"/>
                    </a:xfrm>
                    <a:custGeom>
                      <a:avLst/>
                      <a:gdLst>
                        <a:gd name="T0" fmla="*/ 80 w 80"/>
                        <a:gd name="T1" fmla="*/ 0 h 32"/>
                        <a:gd name="T2" fmla="*/ 0 w 80"/>
                        <a:gd name="T3" fmla="*/ 0 h 32"/>
                        <a:gd name="T4" fmla="*/ 0 w 80"/>
                        <a:gd name="T5" fmla="*/ 32 h 32"/>
                        <a:gd name="T6" fmla="*/ 63 w 80"/>
                        <a:gd name="T7" fmla="*/ 32 h 32"/>
                        <a:gd name="T8" fmla="*/ 80 w 80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80" h="32">
                          <a:moveTo>
                            <a:pt x="80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63" y="32"/>
                          </a:lnTo>
                          <a:lnTo>
                            <a:pt x="80" y="0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85" name="Oval 3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16563" y="5765800"/>
                      <a:ext cx="84138" cy="84138"/>
                    </a:xfrm>
                    <a:prstGeom prst="ellipse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86" name="Freeform 362"/>
                    <p:cNvSpPr/>
                    <p:nvPr/>
                  </p:nvSpPr>
                  <p:spPr bwMode="auto">
                    <a:xfrm>
                      <a:off x="5527675" y="5786438"/>
                      <a:ext cx="61913" cy="55563"/>
                    </a:xfrm>
                    <a:custGeom>
                      <a:avLst/>
                      <a:gdLst>
                        <a:gd name="T0" fmla="*/ 26 w 51"/>
                        <a:gd name="T1" fmla="*/ 45 h 45"/>
                        <a:gd name="T2" fmla="*/ 0 w 51"/>
                        <a:gd name="T3" fmla="*/ 20 h 45"/>
                        <a:gd name="T4" fmla="*/ 8 w 51"/>
                        <a:gd name="T5" fmla="*/ 2 h 45"/>
                        <a:gd name="T6" fmla="*/ 13 w 51"/>
                        <a:gd name="T7" fmla="*/ 2 h 45"/>
                        <a:gd name="T8" fmla="*/ 13 w 51"/>
                        <a:gd name="T9" fmla="*/ 7 h 45"/>
                        <a:gd name="T10" fmla="*/ 7 w 51"/>
                        <a:gd name="T11" fmla="*/ 20 h 45"/>
                        <a:gd name="T12" fmla="*/ 26 w 51"/>
                        <a:gd name="T13" fmla="*/ 38 h 45"/>
                        <a:gd name="T14" fmla="*/ 44 w 51"/>
                        <a:gd name="T15" fmla="*/ 20 h 45"/>
                        <a:gd name="T16" fmla="*/ 38 w 51"/>
                        <a:gd name="T17" fmla="*/ 7 h 45"/>
                        <a:gd name="T18" fmla="*/ 38 w 51"/>
                        <a:gd name="T19" fmla="*/ 2 h 45"/>
                        <a:gd name="T20" fmla="*/ 43 w 51"/>
                        <a:gd name="T21" fmla="*/ 2 h 45"/>
                        <a:gd name="T22" fmla="*/ 51 w 51"/>
                        <a:gd name="T23" fmla="*/ 20 h 45"/>
                        <a:gd name="T24" fmla="*/ 26 w 51"/>
                        <a:gd name="T25" fmla="*/ 45 h 4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</a:cxnLst>
                      <a:rect l="0" t="0" r="r" b="b"/>
                      <a:pathLst>
                        <a:path w="51" h="45">
                          <a:moveTo>
                            <a:pt x="26" y="45"/>
                          </a:moveTo>
                          <a:cubicBezTo>
                            <a:pt x="12" y="45"/>
                            <a:pt x="0" y="34"/>
                            <a:pt x="0" y="20"/>
                          </a:cubicBezTo>
                          <a:cubicBezTo>
                            <a:pt x="0" y="13"/>
                            <a:pt x="3" y="7"/>
                            <a:pt x="8" y="2"/>
                          </a:cubicBezTo>
                          <a:cubicBezTo>
                            <a:pt x="9" y="0"/>
                            <a:pt x="11" y="0"/>
                            <a:pt x="13" y="2"/>
                          </a:cubicBezTo>
                          <a:cubicBezTo>
                            <a:pt x="14" y="3"/>
                            <a:pt x="14" y="6"/>
                            <a:pt x="13" y="7"/>
                          </a:cubicBezTo>
                          <a:cubicBezTo>
                            <a:pt x="9" y="10"/>
                            <a:pt x="7" y="15"/>
                            <a:pt x="7" y="20"/>
                          </a:cubicBezTo>
                          <a:cubicBezTo>
                            <a:pt x="7" y="30"/>
                            <a:pt x="16" y="38"/>
                            <a:pt x="26" y="38"/>
                          </a:cubicBezTo>
                          <a:cubicBezTo>
                            <a:pt x="36" y="38"/>
                            <a:pt x="44" y="30"/>
                            <a:pt x="44" y="20"/>
                          </a:cubicBezTo>
                          <a:cubicBezTo>
                            <a:pt x="44" y="15"/>
                            <a:pt x="42" y="10"/>
                            <a:pt x="38" y="7"/>
                          </a:cubicBezTo>
                          <a:cubicBezTo>
                            <a:pt x="37" y="5"/>
                            <a:pt x="37" y="3"/>
                            <a:pt x="38" y="2"/>
                          </a:cubicBezTo>
                          <a:cubicBezTo>
                            <a:pt x="40" y="0"/>
                            <a:pt x="42" y="0"/>
                            <a:pt x="43" y="2"/>
                          </a:cubicBezTo>
                          <a:cubicBezTo>
                            <a:pt x="48" y="6"/>
                            <a:pt x="51" y="13"/>
                            <a:pt x="51" y="20"/>
                          </a:cubicBezTo>
                          <a:cubicBezTo>
                            <a:pt x="51" y="34"/>
                            <a:pt x="40" y="45"/>
                            <a:pt x="26" y="45"/>
                          </a:cubicBezTo>
                          <a:close/>
                        </a:path>
                      </a:pathLst>
                    </a:custGeom>
                    <a:solidFill>
                      <a:srgbClr val="65A8A6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87" name="Freeform 363"/>
                    <p:cNvSpPr/>
                    <p:nvPr/>
                  </p:nvSpPr>
                  <p:spPr bwMode="auto">
                    <a:xfrm>
                      <a:off x="5554663" y="5775325"/>
                      <a:ext cx="7938" cy="52388"/>
                    </a:xfrm>
                    <a:custGeom>
                      <a:avLst/>
                      <a:gdLst>
                        <a:gd name="T0" fmla="*/ 4 w 7"/>
                        <a:gd name="T1" fmla="*/ 43 h 43"/>
                        <a:gd name="T2" fmla="*/ 0 w 7"/>
                        <a:gd name="T3" fmla="*/ 39 h 43"/>
                        <a:gd name="T4" fmla="*/ 0 w 7"/>
                        <a:gd name="T5" fmla="*/ 3 h 43"/>
                        <a:gd name="T6" fmla="*/ 4 w 7"/>
                        <a:gd name="T7" fmla="*/ 0 h 43"/>
                        <a:gd name="T8" fmla="*/ 7 w 7"/>
                        <a:gd name="T9" fmla="*/ 3 h 43"/>
                        <a:gd name="T10" fmla="*/ 7 w 7"/>
                        <a:gd name="T11" fmla="*/ 39 h 43"/>
                        <a:gd name="T12" fmla="*/ 4 w 7"/>
                        <a:gd name="T13" fmla="*/ 43 h 4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</a:cxnLst>
                      <a:rect l="0" t="0" r="r" b="b"/>
                      <a:pathLst>
                        <a:path w="7" h="43">
                          <a:moveTo>
                            <a:pt x="4" y="43"/>
                          </a:moveTo>
                          <a:cubicBezTo>
                            <a:pt x="2" y="43"/>
                            <a:pt x="0" y="41"/>
                            <a:pt x="0" y="39"/>
                          </a:cubicBezTo>
                          <a:cubicBezTo>
                            <a:pt x="0" y="3"/>
                            <a:pt x="0" y="3"/>
                            <a:pt x="0" y="3"/>
                          </a:cubicBezTo>
                          <a:cubicBezTo>
                            <a:pt x="0" y="1"/>
                            <a:pt x="2" y="0"/>
                            <a:pt x="4" y="0"/>
                          </a:cubicBezTo>
                          <a:cubicBezTo>
                            <a:pt x="6" y="0"/>
                            <a:pt x="7" y="1"/>
                            <a:pt x="7" y="3"/>
                          </a:cubicBezTo>
                          <a:cubicBezTo>
                            <a:pt x="7" y="39"/>
                            <a:pt x="7" y="39"/>
                            <a:pt x="7" y="39"/>
                          </a:cubicBezTo>
                          <a:cubicBezTo>
                            <a:pt x="7" y="41"/>
                            <a:pt x="6" y="43"/>
                            <a:pt x="4" y="43"/>
                          </a:cubicBezTo>
                          <a:close/>
                        </a:path>
                      </a:pathLst>
                    </a:custGeom>
                    <a:solidFill>
                      <a:srgbClr val="65A8A6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88" name="Freeform 364"/>
                    <p:cNvSpPr/>
                    <p:nvPr/>
                  </p:nvSpPr>
                  <p:spPr bwMode="auto">
                    <a:xfrm>
                      <a:off x="5665788" y="5378450"/>
                      <a:ext cx="41275" cy="12700"/>
                    </a:xfrm>
                    <a:custGeom>
                      <a:avLst/>
                      <a:gdLst>
                        <a:gd name="T0" fmla="*/ 34 w 34"/>
                        <a:gd name="T1" fmla="*/ 5 h 10"/>
                        <a:gd name="T2" fmla="*/ 31 w 34"/>
                        <a:gd name="T3" fmla="*/ 10 h 10"/>
                        <a:gd name="T4" fmla="*/ 3 w 34"/>
                        <a:gd name="T5" fmla="*/ 10 h 10"/>
                        <a:gd name="T6" fmla="*/ 0 w 34"/>
                        <a:gd name="T7" fmla="*/ 5 h 10"/>
                        <a:gd name="T8" fmla="*/ 3 w 34"/>
                        <a:gd name="T9" fmla="*/ 0 h 10"/>
                        <a:gd name="T10" fmla="*/ 31 w 34"/>
                        <a:gd name="T11" fmla="*/ 0 h 10"/>
                        <a:gd name="T12" fmla="*/ 34 w 34"/>
                        <a:gd name="T13" fmla="*/ 5 h 1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</a:cxnLst>
                      <a:rect l="0" t="0" r="r" b="b"/>
                      <a:pathLst>
                        <a:path w="34" h="10">
                          <a:moveTo>
                            <a:pt x="34" y="5"/>
                          </a:moveTo>
                          <a:cubicBezTo>
                            <a:pt x="34" y="8"/>
                            <a:pt x="33" y="10"/>
                            <a:pt x="31" y="10"/>
                          </a:cubicBezTo>
                          <a:cubicBezTo>
                            <a:pt x="3" y="10"/>
                            <a:pt x="3" y="10"/>
                            <a:pt x="3" y="10"/>
                          </a:cubicBezTo>
                          <a:cubicBezTo>
                            <a:pt x="2" y="10"/>
                            <a:pt x="0" y="8"/>
                            <a:pt x="0" y="5"/>
                          </a:cubicBezTo>
                          <a:cubicBezTo>
                            <a:pt x="0" y="3"/>
                            <a:pt x="2" y="0"/>
                            <a:pt x="3" y="0"/>
                          </a:cubicBezTo>
                          <a:cubicBezTo>
                            <a:pt x="31" y="0"/>
                            <a:pt x="31" y="0"/>
                            <a:pt x="31" y="0"/>
                          </a:cubicBezTo>
                          <a:cubicBezTo>
                            <a:pt x="33" y="0"/>
                            <a:pt x="34" y="3"/>
                            <a:pt x="34" y="5"/>
                          </a:cubicBezTo>
                          <a:close/>
                        </a:path>
                      </a:pathLst>
                    </a:custGeom>
                    <a:solidFill>
                      <a:srgbClr val="65A8A6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934" name="组合 933"/>
                  <p:cNvGrpSpPr/>
                  <p:nvPr/>
                </p:nvGrpSpPr>
                <p:grpSpPr>
                  <a:xfrm>
                    <a:off x="2039504" y="4903188"/>
                    <a:ext cx="368300" cy="661988"/>
                    <a:chOff x="5373688" y="5240338"/>
                    <a:chExt cx="368300" cy="661988"/>
                  </a:xfrm>
                </p:grpSpPr>
                <p:sp>
                  <p:nvSpPr>
                    <p:cNvPr id="935" name="Freeform 338"/>
                    <p:cNvSpPr/>
                    <p:nvPr/>
                  </p:nvSpPr>
                  <p:spPr bwMode="auto">
                    <a:xfrm>
                      <a:off x="5373688" y="5240338"/>
                      <a:ext cx="368300" cy="661988"/>
                    </a:xfrm>
                    <a:custGeom>
                      <a:avLst/>
                      <a:gdLst>
                        <a:gd name="T0" fmla="*/ 299 w 299"/>
                        <a:gd name="T1" fmla="*/ 506 h 539"/>
                        <a:gd name="T2" fmla="*/ 266 w 299"/>
                        <a:gd name="T3" fmla="*/ 539 h 539"/>
                        <a:gd name="T4" fmla="*/ 33 w 299"/>
                        <a:gd name="T5" fmla="*/ 539 h 539"/>
                        <a:gd name="T6" fmla="*/ 0 w 299"/>
                        <a:gd name="T7" fmla="*/ 506 h 539"/>
                        <a:gd name="T8" fmla="*/ 0 w 299"/>
                        <a:gd name="T9" fmla="*/ 33 h 539"/>
                        <a:gd name="T10" fmla="*/ 33 w 299"/>
                        <a:gd name="T11" fmla="*/ 0 h 539"/>
                        <a:gd name="T12" fmla="*/ 266 w 299"/>
                        <a:gd name="T13" fmla="*/ 0 h 539"/>
                        <a:gd name="T14" fmla="*/ 299 w 299"/>
                        <a:gd name="T15" fmla="*/ 33 h 539"/>
                        <a:gd name="T16" fmla="*/ 299 w 299"/>
                        <a:gd name="T17" fmla="*/ 506 h 53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</a:cxnLst>
                      <a:rect l="0" t="0" r="r" b="b"/>
                      <a:pathLst>
                        <a:path w="299" h="539">
                          <a:moveTo>
                            <a:pt x="299" y="506"/>
                          </a:moveTo>
                          <a:cubicBezTo>
                            <a:pt x="299" y="524"/>
                            <a:pt x="284" y="539"/>
                            <a:pt x="266" y="539"/>
                          </a:cubicBezTo>
                          <a:cubicBezTo>
                            <a:pt x="33" y="539"/>
                            <a:pt x="33" y="539"/>
                            <a:pt x="33" y="539"/>
                          </a:cubicBezTo>
                          <a:cubicBezTo>
                            <a:pt x="15" y="539"/>
                            <a:pt x="0" y="524"/>
                            <a:pt x="0" y="506"/>
                          </a:cubicBezTo>
                          <a:cubicBezTo>
                            <a:pt x="0" y="33"/>
                            <a:pt x="0" y="33"/>
                            <a:pt x="0" y="33"/>
                          </a:cubicBezTo>
                          <a:cubicBezTo>
                            <a:pt x="0" y="15"/>
                            <a:pt x="15" y="0"/>
                            <a:pt x="33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84" y="0"/>
                            <a:pt x="299" y="15"/>
                            <a:pt x="299" y="33"/>
                          </a:cubicBezTo>
                          <a:cubicBezTo>
                            <a:pt x="299" y="506"/>
                            <a:pt x="299" y="506"/>
                            <a:pt x="299" y="506"/>
                          </a:cubicBezTo>
                        </a:path>
                      </a:pathLst>
                    </a:custGeom>
                    <a:solidFill>
                      <a:srgbClr val="00062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36" name="Rectangle 3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292725"/>
                      <a:ext cx="298450" cy="74613"/>
                    </a:xfrm>
                    <a:prstGeom prst="rect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37" name="Rectangle 3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292725"/>
                      <a:ext cx="298450" cy="7461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38" name="Rectangle 3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419725"/>
                      <a:ext cx="298450" cy="52388"/>
                    </a:xfrm>
                    <a:prstGeom prst="rect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39" name="Rectangle 3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419725"/>
                      <a:ext cx="298450" cy="523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40" name="Rectangle 3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481638"/>
                      <a:ext cx="298450" cy="50800"/>
                    </a:xfrm>
                    <a:prstGeom prst="rect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41" name="Rectangle 3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481638"/>
                      <a:ext cx="298450" cy="508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42" name="Rectangle 3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543550"/>
                      <a:ext cx="298450" cy="50800"/>
                    </a:xfrm>
                    <a:prstGeom prst="rect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43" name="Rectangle 3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543550"/>
                      <a:ext cx="298450" cy="508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44" name="Rectangle 3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605463"/>
                      <a:ext cx="298450" cy="50800"/>
                    </a:xfrm>
                    <a:prstGeom prst="rect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45" name="Rectangle 3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408613" y="5605463"/>
                      <a:ext cx="298450" cy="508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46" name="Freeform 349"/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5373688" y="5240338"/>
                      <a:ext cx="327025" cy="625475"/>
                    </a:xfrm>
                    <a:custGeom>
                      <a:avLst/>
                      <a:gdLst>
                        <a:gd name="T0" fmla="*/ 0 w 266"/>
                        <a:gd name="T1" fmla="*/ 509 h 509"/>
                        <a:gd name="T2" fmla="*/ 0 w 266"/>
                        <a:gd name="T3" fmla="*/ 509 h 509"/>
                        <a:gd name="T4" fmla="*/ 0 w 266"/>
                        <a:gd name="T5" fmla="*/ 509 h 509"/>
                        <a:gd name="T6" fmla="*/ 0 w 266"/>
                        <a:gd name="T7" fmla="*/ 509 h 509"/>
                        <a:gd name="T8" fmla="*/ 0 w 266"/>
                        <a:gd name="T9" fmla="*/ 509 h 509"/>
                        <a:gd name="T10" fmla="*/ 0 w 266"/>
                        <a:gd name="T11" fmla="*/ 509 h 509"/>
                        <a:gd name="T12" fmla="*/ 0 w 266"/>
                        <a:gd name="T13" fmla="*/ 508 h 509"/>
                        <a:gd name="T14" fmla="*/ 0 w 266"/>
                        <a:gd name="T15" fmla="*/ 508 h 509"/>
                        <a:gd name="T16" fmla="*/ 0 w 266"/>
                        <a:gd name="T17" fmla="*/ 508 h 509"/>
                        <a:gd name="T18" fmla="*/ 0 w 266"/>
                        <a:gd name="T19" fmla="*/ 508 h 509"/>
                        <a:gd name="T20" fmla="*/ 0 w 266"/>
                        <a:gd name="T21" fmla="*/ 508 h 509"/>
                        <a:gd name="T22" fmla="*/ 0 w 266"/>
                        <a:gd name="T23" fmla="*/ 508 h 509"/>
                        <a:gd name="T24" fmla="*/ 0 w 266"/>
                        <a:gd name="T25" fmla="*/ 508 h 509"/>
                        <a:gd name="T26" fmla="*/ 0 w 266"/>
                        <a:gd name="T27" fmla="*/ 508 h 509"/>
                        <a:gd name="T28" fmla="*/ 0 w 266"/>
                        <a:gd name="T29" fmla="*/ 508 h 509"/>
                        <a:gd name="T30" fmla="*/ 0 w 266"/>
                        <a:gd name="T31" fmla="*/ 508 h 509"/>
                        <a:gd name="T32" fmla="*/ 0 w 266"/>
                        <a:gd name="T33" fmla="*/ 508 h 509"/>
                        <a:gd name="T34" fmla="*/ 0 w 266"/>
                        <a:gd name="T35" fmla="*/ 508 h 509"/>
                        <a:gd name="T36" fmla="*/ 0 w 266"/>
                        <a:gd name="T37" fmla="*/ 508 h 509"/>
                        <a:gd name="T38" fmla="*/ 0 w 266"/>
                        <a:gd name="T39" fmla="*/ 507 h 509"/>
                        <a:gd name="T40" fmla="*/ 0 w 266"/>
                        <a:gd name="T41" fmla="*/ 507 h 509"/>
                        <a:gd name="T42" fmla="*/ 0 w 266"/>
                        <a:gd name="T43" fmla="*/ 507 h 509"/>
                        <a:gd name="T44" fmla="*/ 0 w 266"/>
                        <a:gd name="T45" fmla="*/ 507 h 509"/>
                        <a:gd name="T46" fmla="*/ 0 w 266"/>
                        <a:gd name="T47" fmla="*/ 507 h 509"/>
                        <a:gd name="T48" fmla="*/ 0 w 266"/>
                        <a:gd name="T49" fmla="*/ 507 h 509"/>
                        <a:gd name="T50" fmla="*/ 0 w 266"/>
                        <a:gd name="T51" fmla="*/ 507 h 509"/>
                        <a:gd name="T52" fmla="*/ 0 w 266"/>
                        <a:gd name="T53" fmla="*/ 507 h 509"/>
                        <a:gd name="T54" fmla="*/ 0 w 266"/>
                        <a:gd name="T55" fmla="*/ 507 h 509"/>
                        <a:gd name="T56" fmla="*/ 0 w 266"/>
                        <a:gd name="T57" fmla="*/ 507 h 509"/>
                        <a:gd name="T58" fmla="*/ 0 w 266"/>
                        <a:gd name="T59" fmla="*/ 507 h 509"/>
                        <a:gd name="T60" fmla="*/ 0 w 266"/>
                        <a:gd name="T61" fmla="*/ 507 h 509"/>
                        <a:gd name="T62" fmla="*/ 0 w 266"/>
                        <a:gd name="T63" fmla="*/ 507 h 509"/>
                        <a:gd name="T64" fmla="*/ 0 w 266"/>
                        <a:gd name="T65" fmla="*/ 507 h 509"/>
                        <a:gd name="T66" fmla="*/ 0 w 266"/>
                        <a:gd name="T67" fmla="*/ 507 h 509"/>
                        <a:gd name="T68" fmla="*/ 0 w 266"/>
                        <a:gd name="T69" fmla="*/ 506 h 509"/>
                        <a:gd name="T70" fmla="*/ 0 w 266"/>
                        <a:gd name="T71" fmla="*/ 506 h 509"/>
                        <a:gd name="T72" fmla="*/ 0 w 266"/>
                        <a:gd name="T73" fmla="*/ 506 h 509"/>
                        <a:gd name="T74" fmla="*/ 266 w 266"/>
                        <a:gd name="T75" fmla="*/ 0 h 509"/>
                        <a:gd name="T76" fmla="*/ 266 w 266"/>
                        <a:gd name="T77" fmla="*/ 0 h 509"/>
                        <a:gd name="T78" fmla="*/ 266 w 266"/>
                        <a:gd name="T79" fmla="*/ 0 h 50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</a:cxnLst>
                      <a:rect l="0" t="0" r="r" b="b"/>
                      <a:pathLst>
                        <a:path w="266" h="509">
                          <a:moveTo>
                            <a:pt x="0" y="509"/>
                          </a:move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moveTo>
                            <a:pt x="0" y="509"/>
                          </a:move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moveTo>
                            <a:pt x="0" y="509"/>
                          </a:move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moveTo>
                            <a:pt x="0" y="509"/>
                          </a:move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8"/>
                          </a:move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7"/>
                          </a:move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moveTo>
                            <a:pt x="0" y="506"/>
                          </a:moveTo>
                          <a:cubicBezTo>
                            <a:pt x="0" y="506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6"/>
                            <a:pt x="0" y="506"/>
                          </a:cubicBezTo>
                          <a:moveTo>
                            <a:pt x="0" y="506"/>
                          </a:move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moveTo>
                            <a:pt x="0" y="506"/>
                          </a:move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moveTo>
                            <a:pt x="266" y="0"/>
                          </a:move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moveTo>
                            <a:pt x="266" y="0"/>
                          </a:move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</a:path>
                      </a:pathLst>
                    </a:custGeom>
                    <a:solidFill>
                      <a:srgbClr val="F7D58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47" name="Freeform 350"/>
                    <p:cNvSpPr/>
                    <p:nvPr/>
                  </p:nvSpPr>
                  <p:spPr bwMode="auto">
                    <a:xfrm>
                      <a:off x="5373688" y="5240338"/>
                      <a:ext cx="349250" cy="650875"/>
                    </a:xfrm>
                    <a:custGeom>
                      <a:avLst/>
                      <a:gdLst>
                        <a:gd name="T0" fmla="*/ 33 w 283"/>
                        <a:gd name="T1" fmla="*/ 0 h 530"/>
                        <a:gd name="T2" fmla="*/ 0 w 283"/>
                        <a:gd name="T3" fmla="*/ 506 h 530"/>
                        <a:gd name="T4" fmla="*/ 0 w 283"/>
                        <a:gd name="T5" fmla="*/ 506 h 530"/>
                        <a:gd name="T6" fmla="*/ 0 w 283"/>
                        <a:gd name="T7" fmla="*/ 506 h 530"/>
                        <a:gd name="T8" fmla="*/ 0 w 283"/>
                        <a:gd name="T9" fmla="*/ 507 h 530"/>
                        <a:gd name="T10" fmla="*/ 0 w 283"/>
                        <a:gd name="T11" fmla="*/ 507 h 530"/>
                        <a:gd name="T12" fmla="*/ 0 w 283"/>
                        <a:gd name="T13" fmla="*/ 507 h 530"/>
                        <a:gd name="T14" fmla="*/ 0 w 283"/>
                        <a:gd name="T15" fmla="*/ 507 h 530"/>
                        <a:gd name="T16" fmla="*/ 0 w 283"/>
                        <a:gd name="T17" fmla="*/ 507 h 530"/>
                        <a:gd name="T18" fmla="*/ 0 w 283"/>
                        <a:gd name="T19" fmla="*/ 507 h 530"/>
                        <a:gd name="T20" fmla="*/ 0 w 283"/>
                        <a:gd name="T21" fmla="*/ 507 h 530"/>
                        <a:gd name="T22" fmla="*/ 0 w 283"/>
                        <a:gd name="T23" fmla="*/ 507 h 530"/>
                        <a:gd name="T24" fmla="*/ 0 w 283"/>
                        <a:gd name="T25" fmla="*/ 507 h 530"/>
                        <a:gd name="T26" fmla="*/ 0 w 283"/>
                        <a:gd name="T27" fmla="*/ 507 h 530"/>
                        <a:gd name="T28" fmla="*/ 0 w 283"/>
                        <a:gd name="T29" fmla="*/ 508 h 530"/>
                        <a:gd name="T30" fmla="*/ 0 w 283"/>
                        <a:gd name="T31" fmla="*/ 508 h 530"/>
                        <a:gd name="T32" fmla="*/ 0 w 283"/>
                        <a:gd name="T33" fmla="*/ 508 h 530"/>
                        <a:gd name="T34" fmla="*/ 0 w 283"/>
                        <a:gd name="T35" fmla="*/ 508 h 530"/>
                        <a:gd name="T36" fmla="*/ 0 w 283"/>
                        <a:gd name="T37" fmla="*/ 508 h 530"/>
                        <a:gd name="T38" fmla="*/ 0 w 283"/>
                        <a:gd name="T39" fmla="*/ 508 h 530"/>
                        <a:gd name="T40" fmla="*/ 0 w 283"/>
                        <a:gd name="T41" fmla="*/ 508 h 530"/>
                        <a:gd name="T42" fmla="*/ 0 w 283"/>
                        <a:gd name="T43" fmla="*/ 508 h 530"/>
                        <a:gd name="T44" fmla="*/ 0 w 283"/>
                        <a:gd name="T45" fmla="*/ 508 h 530"/>
                        <a:gd name="T46" fmla="*/ 0 w 283"/>
                        <a:gd name="T47" fmla="*/ 509 h 530"/>
                        <a:gd name="T48" fmla="*/ 0 w 283"/>
                        <a:gd name="T49" fmla="*/ 509 h 530"/>
                        <a:gd name="T50" fmla="*/ 0 w 283"/>
                        <a:gd name="T51" fmla="*/ 509 h 530"/>
                        <a:gd name="T52" fmla="*/ 0 w 283"/>
                        <a:gd name="T53" fmla="*/ 509 h 530"/>
                        <a:gd name="T54" fmla="*/ 109 w 283"/>
                        <a:gd name="T55" fmla="*/ 339 h 530"/>
                        <a:gd name="T56" fmla="*/ 28 w 283"/>
                        <a:gd name="T57" fmla="*/ 297 h 530"/>
                        <a:gd name="T58" fmla="*/ 136 w 283"/>
                        <a:gd name="T59" fmla="*/ 288 h 530"/>
                        <a:gd name="T60" fmla="*/ 28 w 283"/>
                        <a:gd name="T61" fmla="*/ 247 h 530"/>
                        <a:gd name="T62" fmla="*/ 162 w 283"/>
                        <a:gd name="T63" fmla="*/ 238 h 530"/>
                        <a:gd name="T64" fmla="*/ 28 w 283"/>
                        <a:gd name="T65" fmla="*/ 196 h 530"/>
                        <a:gd name="T66" fmla="*/ 188 w 283"/>
                        <a:gd name="T67" fmla="*/ 188 h 530"/>
                        <a:gd name="T68" fmla="*/ 28 w 283"/>
                        <a:gd name="T69" fmla="*/ 146 h 530"/>
                        <a:gd name="T70" fmla="*/ 232 w 283"/>
                        <a:gd name="T71" fmla="*/ 103 h 530"/>
                        <a:gd name="T72" fmla="*/ 28 w 283"/>
                        <a:gd name="T73" fmla="*/ 43 h 530"/>
                        <a:gd name="T74" fmla="*/ 283 w 283"/>
                        <a:gd name="T75" fmla="*/ 5 h 530"/>
                        <a:gd name="T76" fmla="*/ 266 w 283"/>
                        <a:gd name="T77" fmla="*/ 0 h 530"/>
                        <a:gd name="T78" fmla="*/ 266 w 283"/>
                        <a:gd name="T79" fmla="*/ 0 h 530"/>
                        <a:gd name="T80" fmla="*/ 266 w 283"/>
                        <a:gd name="T81" fmla="*/ 0 h 53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</a:cxnLst>
                      <a:rect l="0" t="0" r="r" b="b"/>
                      <a:pathLst>
                        <a:path w="283" h="530">
                          <a:moveTo>
                            <a:pt x="266" y="0"/>
                          </a:moveTo>
                          <a:cubicBezTo>
                            <a:pt x="33" y="0"/>
                            <a:pt x="33" y="0"/>
                            <a:pt x="33" y="0"/>
                          </a:cubicBezTo>
                          <a:cubicBezTo>
                            <a:pt x="15" y="0"/>
                            <a:pt x="0" y="15"/>
                            <a:pt x="0" y="33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6"/>
                            <a:pt x="0" y="506"/>
                          </a:cubicBezTo>
                          <a:cubicBezTo>
                            <a:pt x="0" y="506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7"/>
                            <a:pt x="0" y="507"/>
                            <a:pt x="0" y="507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8"/>
                          </a:cubicBezTo>
                          <a:cubicBezTo>
                            <a:pt x="0" y="508"/>
                            <a:pt x="0" y="508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0" y="509"/>
                            <a:pt x="0" y="509"/>
                            <a:pt x="0" y="509"/>
                          </a:cubicBezTo>
                          <a:cubicBezTo>
                            <a:pt x="1" y="517"/>
                            <a:pt x="4" y="524"/>
                            <a:pt x="10" y="530"/>
                          </a:cubicBezTo>
                          <a:cubicBezTo>
                            <a:pt x="109" y="339"/>
                            <a:pt x="109" y="339"/>
                            <a:pt x="109" y="339"/>
                          </a:cubicBezTo>
                          <a:cubicBezTo>
                            <a:pt x="28" y="339"/>
                            <a:pt x="28" y="339"/>
                            <a:pt x="28" y="339"/>
                          </a:cubicBezTo>
                          <a:cubicBezTo>
                            <a:pt x="28" y="297"/>
                            <a:pt x="28" y="297"/>
                            <a:pt x="28" y="297"/>
                          </a:cubicBezTo>
                          <a:cubicBezTo>
                            <a:pt x="131" y="297"/>
                            <a:pt x="131" y="297"/>
                            <a:pt x="131" y="297"/>
                          </a:cubicBezTo>
                          <a:cubicBezTo>
                            <a:pt x="136" y="288"/>
                            <a:pt x="136" y="288"/>
                            <a:pt x="136" y="288"/>
                          </a:cubicBezTo>
                          <a:cubicBezTo>
                            <a:pt x="28" y="288"/>
                            <a:pt x="28" y="288"/>
                            <a:pt x="28" y="288"/>
                          </a:cubicBezTo>
                          <a:cubicBezTo>
                            <a:pt x="28" y="247"/>
                            <a:pt x="28" y="247"/>
                            <a:pt x="28" y="247"/>
                          </a:cubicBezTo>
                          <a:cubicBezTo>
                            <a:pt x="157" y="247"/>
                            <a:pt x="157" y="247"/>
                            <a:pt x="157" y="247"/>
                          </a:cubicBezTo>
                          <a:cubicBezTo>
                            <a:pt x="162" y="238"/>
                            <a:pt x="162" y="238"/>
                            <a:pt x="162" y="238"/>
                          </a:cubicBezTo>
                          <a:cubicBezTo>
                            <a:pt x="28" y="238"/>
                            <a:pt x="28" y="238"/>
                            <a:pt x="28" y="238"/>
                          </a:cubicBezTo>
                          <a:cubicBezTo>
                            <a:pt x="28" y="196"/>
                            <a:pt x="28" y="196"/>
                            <a:pt x="28" y="196"/>
                          </a:cubicBezTo>
                          <a:cubicBezTo>
                            <a:pt x="184" y="196"/>
                            <a:pt x="184" y="196"/>
                            <a:pt x="184" y="196"/>
                          </a:cubicBezTo>
                          <a:cubicBezTo>
                            <a:pt x="188" y="188"/>
                            <a:pt x="188" y="188"/>
                            <a:pt x="188" y="188"/>
                          </a:cubicBezTo>
                          <a:cubicBezTo>
                            <a:pt x="28" y="188"/>
                            <a:pt x="28" y="188"/>
                            <a:pt x="28" y="188"/>
                          </a:cubicBezTo>
                          <a:cubicBezTo>
                            <a:pt x="28" y="146"/>
                            <a:pt x="28" y="146"/>
                            <a:pt x="28" y="146"/>
                          </a:cubicBezTo>
                          <a:cubicBezTo>
                            <a:pt x="210" y="146"/>
                            <a:pt x="210" y="146"/>
                            <a:pt x="210" y="146"/>
                          </a:cubicBezTo>
                          <a:cubicBezTo>
                            <a:pt x="232" y="103"/>
                            <a:pt x="232" y="103"/>
                            <a:pt x="232" y="103"/>
                          </a:cubicBezTo>
                          <a:cubicBezTo>
                            <a:pt x="28" y="103"/>
                            <a:pt x="28" y="103"/>
                            <a:pt x="28" y="103"/>
                          </a:cubicBezTo>
                          <a:cubicBezTo>
                            <a:pt x="28" y="43"/>
                            <a:pt x="28" y="43"/>
                            <a:pt x="28" y="43"/>
                          </a:cubicBezTo>
                          <a:cubicBezTo>
                            <a:pt x="264" y="43"/>
                            <a:pt x="264" y="43"/>
                            <a:pt x="264" y="43"/>
                          </a:cubicBezTo>
                          <a:cubicBezTo>
                            <a:pt x="283" y="5"/>
                            <a:pt x="283" y="5"/>
                            <a:pt x="283" y="5"/>
                          </a:cubicBezTo>
                          <a:cubicBezTo>
                            <a:pt x="278" y="2"/>
                            <a:pt x="273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  <a:cubicBezTo>
                            <a:pt x="266" y="0"/>
                            <a:pt x="266" y="0"/>
                            <a:pt x="266" y="0"/>
                          </a:cubicBezTo>
                        </a:path>
                      </a:pathLst>
                    </a:custGeom>
                    <a:solidFill>
                      <a:srgbClr val="00114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48" name="Freeform 351"/>
                    <p:cNvSpPr/>
                    <p:nvPr/>
                  </p:nvSpPr>
                  <p:spPr bwMode="auto">
                    <a:xfrm>
                      <a:off x="5408613" y="5292725"/>
                      <a:ext cx="290513" cy="74613"/>
                    </a:xfrm>
                    <a:custGeom>
                      <a:avLst/>
                      <a:gdLst>
                        <a:gd name="T0" fmla="*/ 183 w 183"/>
                        <a:gd name="T1" fmla="*/ 0 h 47"/>
                        <a:gd name="T2" fmla="*/ 0 w 183"/>
                        <a:gd name="T3" fmla="*/ 0 h 47"/>
                        <a:gd name="T4" fmla="*/ 0 w 183"/>
                        <a:gd name="T5" fmla="*/ 47 h 47"/>
                        <a:gd name="T6" fmla="*/ 158 w 183"/>
                        <a:gd name="T7" fmla="*/ 47 h 47"/>
                        <a:gd name="T8" fmla="*/ 183 w 183"/>
                        <a:gd name="T9" fmla="*/ 0 h 4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83" h="47">
                          <a:moveTo>
                            <a:pt x="183" y="0"/>
                          </a:moveTo>
                          <a:lnTo>
                            <a:pt x="0" y="0"/>
                          </a:lnTo>
                          <a:lnTo>
                            <a:pt x="0" y="47"/>
                          </a:lnTo>
                          <a:lnTo>
                            <a:pt x="158" y="47"/>
                          </a:lnTo>
                          <a:lnTo>
                            <a:pt x="183" y="0"/>
                          </a:lnTo>
                          <a:close/>
                        </a:path>
                      </a:pathLst>
                    </a:custGeom>
                    <a:solidFill>
                      <a:srgbClr val="076E7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49" name="Freeform 352"/>
                    <p:cNvSpPr/>
                    <p:nvPr/>
                  </p:nvSpPr>
                  <p:spPr bwMode="auto">
                    <a:xfrm>
                      <a:off x="5408613" y="5292725"/>
                      <a:ext cx="290513" cy="74613"/>
                    </a:xfrm>
                    <a:custGeom>
                      <a:avLst/>
                      <a:gdLst>
                        <a:gd name="T0" fmla="*/ 183 w 183"/>
                        <a:gd name="T1" fmla="*/ 0 h 47"/>
                        <a:gd name="T2" fmla="*/ 0 w 183"/>
                        <a:gd name="T3" fmla="*/ 0 h 47"/>
                        <a:gd name="T4" fmla="*/ 0 w 183"/>
                        <a:gd name="T5" fmla="*/ 47 h 47"/>
                        <a:gd name="T6" fmla="*/ 158 w 183"/>
                        <a:gd name="T7" fmla="*/ 47 h 47"/>
                        <a:gd name="T8" fmla="*/ 183 w 183"/>
                        <a:gd name="T9" fmla="*/ 0 h 4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83" h="47">
                          <a:moveTo>
                            <a:pt x="183" y="0"/>
                          </a:moveTo>
                          <a:lnTo>
                            <a:pt x="0" y="0"/>
                          </a:lnTo>
                          <a:lnTo>
                            <a:pt x="0" y="47"/>
                          </a:lnTo>
                          <a:lnTo>
                            <a:pt x="158" y="47"/>
                          </a:lnTo>
                          <a:lnTo>
                            <a:pt x="183" y="0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50" name="Freeform 353"/>
                    <p:cNvSpPr/>
                    <p:nvPr/>
                  </p:nvSpPr>
                  <p:spPr bwMode="auto">
                    <a:xfrm>
                      <a:off x="5408613" y="5419725"/>
                      <a:ext cx="223838" cy="52388"/>
                    </a:xfrm>
                    <a:custGeom>
                      <a:avLst/>
                      <a:gdLst>
                        <a:gd name="T0" fmla="*/ 141 w 141"/>
                        <a:gd name="T1" fmla="*/ 0 h 33"/>
                        <a:gd name="T2" fmla="*/ 0 w 141"/>
                        <a:gd name="T3" fmla="*/ 0 h 33"/>
                        <a:gd name="T4" fmla="*/ 0 w 141"/>
                        <a:gd name="T5" fmla="*/ 33 h 33"/>
                        <a:gd name="T6" fmla="*/ 124 w 141"/>
                        <a:gd name="T7" fmla="*/ 33 h 33"/>
                        <a:gd name="T8" fmla="*/ 141 w 141"/>
                        <a:gd name="T9" fmla="*/ 0 h 3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41" h="33">
                          <a:moveTo>
                            <a:pt x="141" y="0"/>
                          </a:moveTo>
                          <a:lnTo>
                            <a:pt x="0" y="0"/>
                          </a:lnTo>
                          <a:lnTo>
                            <a:pt x="0" y="33"/>
                          </a:lnTo>
                          <a:lnTo>
                            <a:pt x="124" y="33"/>
                          </a:lnTo>
                          <a:lnTo>
                            <a:pt x="141" y="0"/>
                          </a:lnTo>
                          <a:close/>
                        </a:path>
                      </a:pathLst>
                    </a:custGeom>
                    <a:solidFill>
                      <a:srgbClr val="076E7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51" name="Freeform 354"/>
                    <p:cNvSpPr/>
                    <p:nvPr/>
                  </p:nvSpPr>
                  <p:spPr bwMode="auto">
                    <a:xfrm>
                      <a:off x="5408613" y="5419725"/>
                      <a:ext cx="223838" cy="52388"/>
                    </a:xfrm>
                    <a:custGeom>
                      <a:avLst/>
                      <a:gdLst>
                        <a:gd name="T0" fmla="*/ 141 w 141"/>
                        <a:gd name="T1" fmla="*/ 0 h 33"/>
                        <a:gd name="T2" fmla="*/ 0 w 141"/>
                        <a:gd name="T3" fmla="*/ 0 h 33"/>
                        <a:gd name="T4" fmla="*/ 0 w 141"/>
                        <a:gd name="T5" fmla="*/ 33 h 33"/>
                        <a:gd name="T6" fmla="*/ 124 w 141"/>
                        <a:gd name="T7" fmla="*/ 33 h 33"/>
                        <a:gd name="T8" fmla="*/ 141 w 141"/>
                        <a:gd name="T9" fmla="*/ 0 h 3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41" h="33">
                          <a:moveTo>
                            <a:pt x="141" y="0"/>
                          </a:moveTo>
                          <a:lnTo>
                            <a:pt x="0" y="0"/>
                          </a:lnTo>
                          <a:lnTo>
                            <a:pt x="0" y="33"/>
                          </a:lnTo>
                          <a:lnTo>
                            <a:pt x="124" y="33"/>
                          </a:lnTo>
                          <a:lnTo>
                            <a:pt x="141" y="0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52" name="Freeform 355"/>
                    <p:cNvSpPr/>
                    <p:nvPr/>
                  </p:nvSpPr>
                  <p:spPr bwMode="auto">
                    <a:xfrm>
                      <a:off x="5408613" y="5481638"/>
                      <a:ext cx="192088" cy="50800"/>
                    </a:xfrm>
                    <a:custGeom>
                      <a:avLst/>
                      <a:gdLst>
                        <a:gd name="T0" fmla="*/ 121 w 121"/>
                        <a:gd name="T1" fmla="*/ 0 h 32"/>
                        <a:gd name="T2" fmla="*/ 0 w 121"/>
                        <a:gd name="T3" fmla="*/ 0 h 32"/>
                        <a:gd name="T4" fmla="*/ 0 w 121"/>
                        <a:gd name="T5" fmla="*/ 32 h 32"/>
                        <a:gd name="T6" fmla="*/ 104 w 121"/>
                        <a:gd name="T7" fmla="*/ 32 h 32"/>
                        <a:gd name="T8" fmla="*/ 121 w 121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21" h="32">
                          <a:moveTo>
                            <a:pt x="121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104" y="32"/>
                          </a:lnTo>
                          <a:lnTo>
                            <a:pt x="121" y="0"/>
                          </a:lnTo>
                          <a:close/>
                        </a:path>
                      </a:pathLst>
                    </a:custGeom>
                    <a:solidFill>
                      <a:srgbClr val="076E7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53" name="Freeform 356"/>
                    <p:cNvSpPr/>
                    <p:nvPr/>
                  </p:nvSpPr>
                  <p:spPr bwMode="auto">
                    <a:xfrm>
                      <a:off x="5408613" y="5481638"/>
                      <a:ext cx="192088" cy="50800"/>
                    </a:xfrm>
                    <a:custGeom>
                      <a:avLst/>
                      <a:gdLst>
                        <a:gd name="T0" fmla="*/ 121 w 121"/>
                        <a:gd name="T1" fmla="*/ 0 h 32"/>
                        <a:gd name="T2" fmla="*/ 0 w 121"/>
                        <a:gd name="T3" fmla="*/ 0 h 32"/>
                        <a:gd name="T4" fmla="*/ 0 w 121"/>
                        <a:gd name="T5" fmla="*/ 32 h 32"/>
                        <a:gd name="T6" fmla="*/ 104 w 121"/>
                        <a:gd name="T7" fmla="*/ 32 h 32"/>
                        <a:gd name="T8" fmla="*/ 121 w 121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21" h="32">
                          <a:moveTo>
                            <a:pt x="121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104" y="32"/>
                          </a:lnTo>
                          <a:lnTo>
                            <a:pt x="121" y="0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54" name="Freeform 357"/>
                    <p:cNvSpPr/>
                    <p:nvPr/>
                  </p:nvSpPr>
                  <p:spPr bwMode="auto">
                    <a:xfrm>
                      <a:off x="5408613" y="5543550"/>
                      <a:ext cx="158750" cy="50800"/>
                    </a:xfrm>
                    <a:custGeom>
                      <a:avLst/>
                      <a:gdLst>
                        <a:gd name="T0" fmla="*/ 100 w 100"/>
                        <a:gd name="T1" fmla="*/ 0 h 32"/>
                        <a:gd name="T2" fmla="*/ 0 w 100"/>
                        <a:gd name="T3" fmla="*/ 0 h 32"/>
                        <a:gd name="T4" fmla="*/ 0 w 100"/>
                        <a:gd name="T5" fmla="*/ 32 h 32"/>
                        <a:gd name="T6" fmla="*/ 84 w 100"/>
                        <a:gd name="T7" fmla="*/ 32 h 32"/>
                        <a:gd name="T8" fmla="*/ 100 w 100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00" h="32">
                          <a:moveTo>
                            <a:pt x="100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84" y="32"/>
                          </a:lnTo>
                          <a:lnTo>
                            <a:pt x="100" y="0"/>
                          </a:lnTo>
                          <a:close/>
                        </a:path>
                      </a:pathLst>
                    </a:custGeom>
                    <a:solidFill>
                      <a:srgbClr val="076E7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55" name="Freeform 358"/>
                    <p:cNvSpPr/>
                    <p:nvPr/>
                  </p:nvSpPr>
                  <p:spPr bwMode="auto">
                    <a:xfrm>
                      <a:off x="5408613" y="5543550"/>
                      <a:ext cx="158750" cy="50800"/>
                    </a:xfrm>
                    <a:custGeom>
                      <a:avLst/>
                      <a:gdLst>
                        <a:gd name="T0" fmla="*/ 100 w 100"/>
                        <a:gd name="T1" fmla="*/ 0 h 32"/>
                        <a:gd name="T2" fmla="*/ 0 w 100"/>
                        <a:gd name="T3" fmla="*/ 0 h 32"/>
                        <a:gd name="T4" fmla="*/ 0 w 100"/>
                        <a:gd name="T5" fmla="*/ 32 h 32"/>
                        <a:gd name="T6" fmla="*/ 84 w 100"/>
                        <a:gd name="T7" fmla="*/ 32 h 32"/>
                        <a:gd name="T8" fmla="*/ 100 w 100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00" h="32">
                          <a:moveTo>
                            <a:pt x="100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84" y="32"/>
                          </a:lnTo>
                          <a:lnTo>
                            <a:pt x="100" y="0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56" name="Freeform 359"/>
                    <p:cNvSpPr/>
                    <p:nvPr/>
                  </p:nvSpPr>
                  <p:spPr bwMode="auto">
                    <a:xfrm>
                      <a:off x="5408613" y="5605463"/>
                      <a:ext cx="127000" cy="50800"/>
                    </a:xfrm>
                    <a:custGeom>
                      <a:avLst/>
                      <a:gdLst>
                        <a:gd name="T0" fmla="*/ 80 w 80"/>
                        <a:gd name="T1" fmla="*/ 0 h 32"/>
                        <a:gd name="T2" fmla="*/ 0 w 80"/>
                        <a:gd name="T3" fmla="*/ 0 h 32"/>
                        <a:gd name="T4" fmla="*/ 0 w 80"/>
                        <a:gd name="T5" fmla="*/ 32 h 32"/>
                        <a:gd name="T6" fmla="*/ 63 w 80"/>
                        <a:gd name="T7" fmla="*/ 32 h 32"/>
                        <a:gd name="T8" fmla="*/ 80 w 80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80" h="32">
                          <a:moveTo>
                            <a:pt x="80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63" y="32"/>
                          </a:lnTo>
                          <a:lnTo>
                            <a:pt x="80" y="0"/>
                          </a:lnTo>
                          <a:close/>
                        </a:path>
                      </a:pathLst>
                    </a:custGeom>
                    <a:solidFill>
                      <a:srgbClr val="076E7A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57" name="Freeform 360"/>
                    <p:cNvSpPr/>
                    <p:nvPr/>
                  </p:nvSpPr>
                  <p:spPr bwMode="auto">
                    <a:xfrm>
                      <a:off x="5408613" y="5605463"/>
                      <a:ext cx="127000" cy="50800"/>
                    </a:xfrm>
                    <a:custGeom>
                      <a:avLst/>
                      <a:gdLst>
                        <a:gd name="T0" fmla="*/ 80 w 80"/>
                        <a:gd name="T1" fmla="*/ 0 h 32"/>
                        <a:gd name="T2" fmla="*/ 0 w 80"/>
                        <a:gd name="T3" fmla="*/ 0 h 32"/>
                        <a:gd name="T4" fmla="*/ 0 w 80"/>
                        <a:gd name="T5" fmla="*/ 32 h 32"/>
                        <a:gd name="T6" fmla="*/ 63 w 80"/>
                        <a:gd name="T7" fmla="*/ 32 h 32"/>
                        <a:gd name="T8" fmla="*/ 80 w 80"/>
                        <a:gd name="T9" fmla="*/ 0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80" h="32">
                          <a:moveTo>
                            <a:pt x="80" y="0"/>
                          </a:moveTo>
                          <a:lnTo>
                            <a:pt x="0" y="0"/>
                          </a:lnTo>
                          <a:lnTo>
                            <a:pt x="0" y="32"/>
                          </a:lnTo>
                          <a:lnTo>
                            <a:pt x="63" y="32"/>
                          </a:lnTo>
                          <a:lnTo>
                            <a:pt x="80" y="0"/>
                          </a:lnTo>
                        </a:path>
                      </a:pathLst>
                    </a:cu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58" name="Oval 3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16563" y="5765800"/>
                      <a:ext cx="84138" cy="84138"/>
                    </a:xfrm>
                    <a:prstGeom prst="ellipse">
                      <a:avLst/>
                    </a:prstGeom>
                    <a:solidFill>
                      <a:srgbClr val="02405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59" name="Freeform 362"/>
                    <p:cNvSpPr/>
                    <p:nvPr/>
                  </p:nvSpPr>
                  <p:spPr bwMode="auto">
                    <a:xfrm>
                      <a:off x="5527675" y="5786438"/>
                      <a:ext cx="61913" cy="55563"/>
                    </a:xfrm>
                    <a:custGeom>
                      <a:avLst/>
                      <a:gdLst>
                        <a:gd name="T0" fmla="*/ 26 w 51"/>
                        <a:gd name="T1" fmla="*/ 45 h 45"/>
                        <a:gd name="T2" fmla="*/ 0 w 51"/>
                        <a:gd name="T3" fmla="*/ 20 h 45"/>
                        <a:gd name="T4" fmla="*/ 8 w 51"/>
                        <a:gd name="T5" fmla="*/ 2 h 45"/>
                        <a:gd name="T6" fmla="*/ 13 w 51"/>
                        <a:gd name="T7" fmla="*/ 2 h 45"/>
                        <a:gd name="T8" fmla="*/ 13 w 51"/>
                        <a:gd name="T9" fmla="*/ 7 h 45"/>
                        <a:gd name="T10" fmla="*/ 7 w 51"/>
                        <a:gd name="T11" fmla="*/ 20 h 45"/>
                        <a:gd name="T12" fmla="*/ 26 w 51"/>
                        <a:gd name="T13" fmla="*/ 38 h 45"/>
                        <a:gd name="T14" fmla="*/ 44 w 51"/>
                        <a:gd name="T15" fmla="*/ 20 h 45"/>
                        <a:gd name="T16" fmla="*/ 38 w 51"/>
                        <a:gd name="T17" fmla="*/ 7 h 45"/>
                        <a:gd name="T18" fmla="*/ 38 w 51"/>
                        <a:gd name="T19" fmla="*/ 2 h 45"/>
                        <a:gd name="T20" fmla="*/ 43 w 51"/>
                        <a:gd name="T21" fmla="*/ 2 h 45"/>
                        <a:gd name="T22" fmla="*/ 51 w 51"/>
                        <a:gd name="T23" fmla="*/ 20 h 45"/>
                        <a:gd name="T24" fmla="*/ 26 w 51"/>
                        <a:gd name="T25" fmla="*/ 45 h 4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</a:cxnLst>
                      <a:rect l="0" t="0" r="r" b="b"/>
                      <a:pathLst>
                        <a:path w="51" h="45">
                          <a:moveTo>
                            <a:pt x="26" y="45"/>
                          </a:moveTo>
                          <a:cubicBezTo>
                            <a:pt x="12" y="45"/>
                            <a:pt x="0" y="34"/>
                            <a:pt x="0" y="20"/>
                          </a:cubicBezTo>
                          <a:cubicBezTo>
                            <a:pt x="0" y="13"/>
                            <a:pt x="3" y="7"/>
                            <a:pt x="8" y="2"/>
                          </a:cubicBezTo>
                          <a:cubicBezTo>
                            <a:pt x="9" y="0"/>
                            <a:pt x="11" y="0"/>
                            <a:pt x="13" y="2"/>
                          </a:cubicBezTo>
                          <a:cubicBezTo>
                            <a:pt x="14" y="3"/>
                            <a:pt x="14" y="6"/>
                            <a:pt x="13" y="7"/>
                          </a:cubicBezTo>
                          <a:cubicBezTo>
                            <a:pt x="9" y="10"/>
                            <a:pt x="7" y="15"/>
                            <a:pt x="7" y="20"/>
                          </a:cubicBezTo>
                          <a:cubicBezTo>
                            <a:pt x="7" y="30"/>
                            <a:pt x="16" y="38"/>
                            <a:pt x="26" y="38"/>
                          </a:cubicBezTo>
                          <a:cubicBezTo>
                            <a:pt x="36" y="38"/>
                            <a:pt x="44" y="30"/>
                            <a:pt x="44" y="20"/>
                          </a:cubicBezTo>
                          <a:cubicBezTo>
                            <a:pt x="44" y="15"/>
                            <a:pt x="42" y="10"/>
                            <a:pt x="38" y="7"/>
                          </a:cubicBezTo>
                          <a:cubicBezTo>
                            <a:pt x="37" y="5"/>
                            <a:pt x="37" y="3"/>
                            <a:pt x="38" y="2"/>
                          </a:cubicBezTo>
                          <a:cubicBezTo>
                            <a:pt x="40" y="0"/>
                            <a:pt x="42" y="0"/>
                            <a:pt x="43" y="2"/>
                          </a:cubicBezTo>
                          <a:cubicBezTo>
                            <a:pt x="48" y="6"/>
                            <a:pt x="51" y="13"/>
                            <a:pt x="51" y="20"/>
                          </a:cubicBezTo>
                          <a:cubicBezTo>
                            <a:pt x="51" y="34"/>
                            <a:pt x="40" y="45"/>
                            <a:pt x="26" y="45"/>
                          </a:cubicBezTo>
                          <a:close/>
                        </a:path>
                      </a:pathLst>
                    </a:custGeom>
                    <a:solidFill>
                      <a:srgbClr val="65A8A6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60" name="Freeform 363"/>
                    <p:cNvSpPr/>
                    <p:nvPr/>
                  </p:nvSpPr>
                  <p:spPr bwMode="auto">
                    <a:xfrm>
                      <a:off x="5554663" y="5775325"/>
                      <a:ext cx="7938" cy="52388"/>
                    </a:xfrm>
                    <a:custGeom>
                      <a:avLst/>
                      <a:gdLst>
                        <a:gd name="T0" fmla="*/ 4 w 7"/>
                        <a:gd name="T1" fmla="*/ 43 h 43"/>
                        <a:gd name="T2" fmla="*/ 0 w 7"/>
                        <a:gd name="T3" fmla="*/ 39 h 43"/>
                        <a:gd name="T4" fmla="*/ 0 w 7"/>
                        <a:gd name="T5" fmla="*/ 3 h 43"/>
                        <a:gd name="T6" fmla="*/ 4 w 7"/>
                        <a:gd name="T7" fmla="*/ 0 h 43"/>
                        <a:gd name="T8" fmla="*/ 7 w 7"/>
                        <a:gd name="T9" fmla="*/ 3 h 43"/>
                        <a:gd name="T10" fmla="*/ 7 w 7"/>
                        <a:gd name="T11" fmla="*/ 39 h 43"/>
                        <a:gd name="T12" fmla="*/ 4 w 7"/>
                        <a:gd name="T13" fmla="*/ 43 h 4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</a:cxnLst>
                      <a:rect l="0" t="0" r="r" b="b"/>
                      <a:pathLst>
                        <a:path w="7" h="43">
                          <a:moveTo>
                            <a:pt x="4" y="43"/>
                          </a:moveTo>
                          <a:cubicBezTo>
                            <a:pt x="2" y="43"/>
                            <a:pt x="0" y="41"/>
                            <a:pt x="0" y="39"/>
                          </a:cubicBezTo>
                          <a:cubicBezTo>
                            <a:pt x="0" y="3"/>
                            <a:pt x="0" y="3"/>
                            <a:pt x="0" y="3"/>
                          </a:cubicBezTo>
                          <a:cubicBezTo>
                            <a:pt x="0" y="1"/>
                            <a:pt x="2" y="0"/>
                            <a:pt x="4" y="0"/>
                          </a:cubicBezTo>
                          <a:cubicBezTo>
                            <a:pt x="6" y="0"/>
                            <a:pt x="7" y="1"/>
                            <a:pt x="7" y="3"/>
                          </a:cubicBezTo>
                          <a:cubicBezTo>
                            <a:pt x="7" y="39"/>
                            <a:pt x="7" y="39"/>
                            <a:pt x="7" y="39"/>
                          </a:cubicBezTo>
                          <a:cubicBezTo>
                            <a:pt x="7" y="41"/>
                            <a:pt x="6" y="43"/>
                            <a:pt x="4" y="43"/>
                          </a:cubicBezTo>
                          <a:close/>
                        </a:path>
                      </a:pathLst>
                    </a:custGeom>
                    <a:solidFill>
                      <a:srgbClr val="65A8A6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961" name="Freeform 364"/>
                    <p:cNvSpPr/>
                    <p:nvPr/>
                  </p:nvSpPr>
                  <p:spPr bwMode="auto">
                    <a:xfrm>
                      <a:off x="5665788" y="5378450"/>
                      <a:ext cx="41275" cy="12700"/>
                    </a:xfrm>
                    <a:custGeom>
                      <a:avLst/>
                      <a:gdLst>
                        <a:gd name="T0" fmla="*/ 34 w 34"/>
                        <a:gd name="T1" fmla="*/ 5 h 10"/>
                        <a:gd name="T2" fmla="*/ 31 w 34"/>
                        <a:gd name="T3" fmla="*/ 10 h 10"/>
                        <a:gd name="T4" fmla="*/ 3 w 34"/>
                        <a:gd name="T5" fmla="*/ 10 h 10"/>
                        <a:gd name="T6" fmla="*/ 0 w 34"/>
                        <a:gd name="T7" fmla="*/ 5 h 10"/>
                        <a:gd name="T8" fmla="*/ 3 w 34"/>
                        <a:gd name="T9" fmla="*/ 0 h 10"/>
                        <a:gd name="T10" fmla="*/ 31 w 34"/>
                        <a:gd name="T11" fmla="*/ 0 h 10"/>
                        <a:gd name="T12" fmla="*/ 34 w 34"/>
                        <a:gd name="T13" fmla="*/ 5 h 1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</a:cxnLst>
                      <a:rect l="0" t="0" r="r" b="b"/>
                      <a:pathLst>
                        <a:path w="34" h="10">
                          <a:moveTo>
                            <a:pt x="34" y="5"/>
                          </a:moveTo>
                          <a:cubicBezTo>
                            <a:pt x="34" y="8"/>
                            <a:pt x="33" y="10"/>
                            <a:pt x="31" y="10"/>
                          </a:cubicBezTo>
                          <a:cubicBezTo>
                            <a:pt x="3" y="10"/>
                            <a:pt x="3" y="10"/>
                            <a:pt x="3" y="10"/>
                          </a:cubicBezTo>
                          <a:cubicBezTo>
                            <a:pt x="2" y="10"/>
                            <a:pt x="0" y="8"/>
                            <a:pt x="0" y="5"/>
                          </a:cubicBezTo>
                          <a:cubicBezTo>
                            <a:pt x="0" y="3"/>
                            <a:pt x="2" y="0"/>
                            <a:pt x="3" y="0"/>
                          </a:cubicBezTo>
                          <a:cubicBezTo>
                            <a:pt x="31" y="0"/>
                            <a:pt x="31" y="0"/>
                            <a:pt x="31" y="0"/>
                          </a:cubicBezTo>
                          <a:cubicBezTo>
                            <a:pt x="33" y="0"/>
                            <a:pt x="34" y="3"/>
                            <a:pt x="34" y="5"/>
                          </a:cubicBezTo>
                          <a:close/>
                        </a:path>
                      </a:pathLst>
                    </a:custGeom>
                    <a:solidFill>
                      <a:srgbClr val="65A8A6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/>
                    <a:lstStyle/>
                    <a:p>
                      <a:endParaRPr lang="zh-CN" altLang="en-US"/>
                    </a:p>
                  </p:txBody>
                </p:sp>
              </p:grpSp>
            </p:grpSp>
            <p:sp>
              <p:nvSpPr>
                <p:cNvPr id="931" name="椭圆 930"/>
                <p:cNvSpPr/>
                <p:nvPr/>
              </p:nvSpPr>
              <p:spPr>
                <a:xfrm>
                  <a:off x="956392" y="3877468"/>
                  <a:ext cx="2163600" cy="2162386"/>
                </a:xfrm>
                <a:prstGeom prst="ellipse">
                  <a:avLst/>
                </a:prstGeom>
                <a:noFill/>
                <a:ln>
                  <a:solidFill>
                    <a:srgbClr val="1AA59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599" name="组合 598"/>
              <p:cNvGrpSpPr/>
              <p:nvPr/>
            </p:nvGrpSpPr>
            <p:grpSpPr>
              <a:xfrm>
                <a:off x="4899247" y="5606578"/>
                <a:ext cx="1216800" cy="1215182"/>
                <a:chOff x="6257926" y="1993901"/>
                <a:chExt cx="1403350" cy="1403350"/>
              </a:xfrm>
            </p:grpSpPr>
            <p:sp>
              <p:nvSpPr>
                <p:cNvPr id="766" name="Freeform 1103"/>
                <p:cNvSpPr/>
                <p:nvPr/>
              </p:nvSpPr>
              <p:spPr bwMode="auto">
                <a:xfrm>
                  <a:off x="6257926" y="1993901"/>
                  <a:ext cx="1403350" cy="1403350"/>
                </a:xfrm>
                <a:custGeom>
                  <a:avLst/>
                  <a:gdLst>
                    <a:gd name="T0" fmla="*/ 800 w 800"/>
                    <a:gd name="T1" fmla="*/ 400 h 800"/>
                    <a:gd name="T2" fmla="*/ 400 w 800"/>
                    <a:gd name="T3" fmla="*/ 800 h 800"/>
                    <a:gd name="T4" fmla="*/ 369 w 800"/>
                    <a:gd name="T5" fmla="*/ 798 h 800"/>
                    <a:gd name="T6" fmla="*/ 0 w 800"/>
                    <a:gd name="T7" fmla="*/ 400 h 800"/>
                    <a:gd name="T8" fmla="*/ 400 w 800"/>
                    <a:gd name="T9" fmla="*/ 0 h 800"/>
                    <a:gd name="T10" fmla="*/ 799 w 800"/>
                    <a:gd name="T11" fmla="*/ 378 h 800"/>
                    <a:gd name="T12" fmla="*/ 800 w 800"/>
                    <a:gd name="T13" fmla="*/ 400 h 8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00" h="800">
                      <a:moveTo>
                        <a:pt x="800" y="400"/>
                      </a:moveTo>
                      <a:cubicBezTo>
                        <a:pt x="800" y="621"/>
                        <a:pt x="621" y="800"/>
                        <a:pt x="400" y="800"/>
                      </a:cubicBezTo>
                      <a:cubicBezTo>
                        <a:pt x="389" y="800"/>
                        <a:pt x="379" y="799"/>
                        <a:pt x="369" y="798"/>
                      </a:cubicBezTo>
                      <a:cubicBezTo>
                        <a:pt x="162" y="782"/>
                        <a:pt x="0" y="610"/>
                        <a:pt x="0" y="400"/>
                      </a:cubicBezTo>
                      <a:cubicBezTo>
                        <a:pt x="0" y="179"/>
                        <a:pt x="179" y="0"/>
                        <a:pt x="400" y="0"/>
                      </a:cubicBezTo>
                      <a:cubicBezTo>
                        <a:pt x="614" y="0"/>
                        <a:pt x="788" y="167"/>
                        <a:pt x="799" y="378"/>
                      </a:cubicBezTo>
                      <a:cubicBezTo>
                        <a:pt x="800" y="385"/>
                        <a:pt x="800" y="392"/>
                        <a:pt x="800" y="400"/>
                      </a:cubicBezTo>
                    </a:path>
                  </a:pathLst>
                </a:custGeom>
                <a:solidFill>
                  <a:srgbClr val="334D5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67" name="Freeform 1104"/>
                <p:cNvSpPr>
                  <a:spLocks noEditPoints="1"/>
                </p:cNvSpPr>
                <p:nvPr/>
              </p:nvSpPr>
              <p:spPr bwMode="auto">
                <a:xfrm>
                  <a:off x="6496051" y="2338388"/>
                  <a:ext cx="1165225" cy="1058863"/>
                </a:xfrm>
                <a:custGeom>
                  <a:avLst/>
                  <a:gdLst>
                    <a:gd name="T0" fmla="*/ 4 w 664"/>
                    <a:gd name="T1" fmla="*/ 96 h 604"/>
                    <a:gd name="T2" fmla="*/ 4 w 664"/>
                    <a:gd name="T3" fmla="*/ 199 h 604"/>
                    <a:gd name="T4" fmla="*/ 3 w 664"/>
                    <a:gd name="T5" fmla="*/ 200 h 604"/>
                    <a:gd name="T6" fmla="*/ 3 w 664"/>
                    <a:gd name="T7" fmla="*/ 202 h 604"/>
                    <a:gd name="T8" fmla="*/ 4 w 664"/>
                    <a:gd name="T9" fmla="*/ 200 h 604"/>
                    <a:gd name="T10" fmla="*/ 6 w 664"/>
                    <a:gd name="T11" fmla="*/ 378 h 604"/>
                    <a:gd name="T12" fmla="*/ 6 w 664"/>
                    <a:gd name="T13" fmla="*/ 36 h 604"/>
                    <a:gd name="T14" fmla="*/ 4 w 664"/>
                    <a:gd name="T15" fmla="*/ 82 h 604"/>
                    <a:gd name="T16" fmla="*/ 0 w 664"/>
                    <a:gd name="T17" fmla="*/ 84 h 604"/>
                    <a:gd name="T18" fmla="*/ 6 w 664"/>
                    <a:gd name="T19" fmla="*/ 36 h 604"/>
                    <a:gd name="T20" fmla="*/ 521 w 664"/>
                    <a:gd name="T21" fmla="*/ 36 h 604"/>
                    <a:gd name="T22" fmla="*/ 514 w 664"/>
                    <a:gd name="T23" fmla="*/ 84 h 604"/>
                    <a:gd name="T24" fmla="*/ 521 w 664"/>
                    <a:gd name="T25" fmla="*/ 86 h 604"/>
                    <a:gd name="T26" fmla="*/ 521 w 664"/>
                    <a:gd name="T27" fmla="*/ 96 h 604"/>
                    <a:gd name="T28" fmla="*/ 514 w 664"/>
                    <a:gd name="T29" fmla="*/ 379 h 604"/>
                    <a:gd name="T30" fmla="*/ 233 w 664"/>
                    <a:gd name="T31" fmla="*/ 602 h 604"/>
                    <a:gd name="T32" fmla="*/ 664 w 664"/>
                    <a:gd name="T33" fmla="*/ 204 h 604"/>
                    <a:gd name="T34" fmla="*/ 663 w 664"/>
                    <a:gd name="T35" fmla="*/ 182 h 604"/>
                    <a:gd name="T36" fmla="*/ 92 w 664"/>
                    <a:gd name="T37" fmla="*/ 0 h 604"/>
                    <a:gd name="T38" fmla="*/ 0 w 664"/>
                    <a:gd name="T39" fmla="*/ 22 h 604"/>
                    <a:gd name="T40" fmla="*/ 37 w 664"/>
                    <a:gd name="T41" fmla="*/ 23 h 604"/>
                    <a:gd name="T42" fmla="*/ 147 w 664"/>
                    <a:gd name="T43" fmla="*/ 23 h 604"/>
                    <a:gd name="T44" fmla="*/ 520 w 664"/>
                    <a:gd name="T45" fmla="*/ 22 h 604"/>
                    <a:gd name="T46" fmla="*/ 439 w 664"/>
                    <a:gd name="T47" fmla="*/ 18 h 604"/>
                    <a:gd name="T48" fmla="*/ 412 w 664"/>
                    <a:gd name="T49" fmla="*/ 22 h 604"/>
                    <a:gd name="T50" fmla="*/ 374 w 664"/>
                    <a:gd name="T51" fmla="*/ 17 h 604"/>
                    <a:gd name="T52" fmla="*/ 336 w 664"/>
                    <a:gd name="T53" fmla="*/ 22 h 604"/>
                    <a:gd name="T54" fmla="*/ 316 w 664"/>
                    <a:gd name="T55" fmla="*/ 18 h 604"/>
                    <a:gd name="T56" fmla="*/ 300 w 664"/>
                    <a:gd name="T57" fmla="*/ 22 h 604"/>
                    <a:gd name="T58" fmla="*/ 280 w 664"/>
                    <a:gd name="T59" fmla="*/ 18 h 604"/>
                    <a:gd name="T60" fmla="*/ 263 w 664"/>
                    <a:gd name="T61" fmla="*/ 22 h 604"/>
                    <a:gd name="T62" fmla="*/ 243 w 664"/>
                    <a:gd name="T63" fmla="*/ 16 h 604"/>
                    <a:gd name="T64" fmla="*/ 224 w 664"/>
                    <a:gd name="T65" fmla="*/ 22 h 604"/>
                    <a:gd name="T66" fmla="*/ 92 w 664"/>
                    <a:gd name="T67" fmla="*/ 0 h 6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664" h="604">
                      <a:moveTo>
                        <a:pt x="6" y="96"/>
                      </a:moveTo>
                      <a:cubicBezTo>
                        <a:pt x="4" y="96"/>
                        <a:pt x="4" y="96"/>
                        <a:pt x="4" y="96"/>
                      </a:cubicBezTo>
                      <a:cubicBezTo>
                        <a:pt x="4" y="197"/>
                        <a:pt x="4" y="197"/>
                        <a:pt x="4" y="197"/>
                      </a:cubicBezTo>
                      <a:cubicBezTo>
                        <a:pt x="4" y="198"/>
                        <a:pt x="4" y="198"/>
                        <a:pt x="4" y="199"/>
                      </a:cubicBezTo>
                      <a:cubicBezTo>
                        <a:pt x="4" y="199"/>
                        <a:pt x="4" y="199"/>
                        <a:pt x="3" y="200"/>
                      </a:cubicBezTo>
                      <a:cubicBezTo>
                        <a:pt x="3" y="200"/>
                        <a:pt x="3" y="200"/>
                        <a:pt x="3" y="200"/>
                      </a:cubicBezTo>
                      <a:cubicBezTo>
                        <a:pt x="3" y="201"/>
                        <a:pt x="3" y="201"/>
                        <a:pt x="3" y="201"/>
                      </a:cubicBezTo>
                      <a:cubicBezTo>
                        <a:pt x="3" y="202"/>
                        <a:pt x="3" y="202"/>
                        <a:pt x="3" y="202"/>
                      </a:cubicBezTo>
                      <a:cubicBezTo>
                        <a:pt x="3" y="202"/>
                        <a:pt x="3" y="202"/>
                        <a:pt x="3" y="202"/>
                      </a:cubicBezTo>
                      <a:cubicBezTo>
                        <a:pt x="4" y="200"/>
                        <a:pt x="4" y="200"/>
                        <a:pt x="4" y="200"/>
                      </a:cubicBezTo>
                      <a:cubicBezTo>
                        <a:pt x="4" y="378"/>
                        <a:pt x="4" y="378"/>
                        <a:pt x="4" y="378"/>
                      </a:cubicBezTo>
                      <a:cubicBezTo>
                        <a:pt x="6" y="378"/>
                        <a:pt x="6" y="378"/>
                        <a:pt x="6" y="378"/>
                      </a:cubicBezTo>
                      <a:cubicBezTo>
                        <a:pt x="6" y="96"/>
                        <a:pt x="6" y="96"/>
                        <a:pt x="6" y="96"/>
                      </a:cubicBezTo>
                      <a:moveTo>
                        <a:pt x="6" y="36"/>
                      </a:moveTo>
                      <a:cubicBezTo>
                        <a:pt x="4" y="36"/>
                        <a:pt x="4" y="36"/>
                        <a:pt x="4" y="36"/>
                      </a:cubicBezTo>
                      <a:cubicBezTo>
                        <a:pt x="4" y="82"/>
                        <a:pt x="4" y="82"/>
                        <a:pt x="4" y="82"/>
                      </a:cubicBezTo>
                      <a:cubicBezTo>
                        <a:pt x="0" y="82"/>
                        <a:pt x="0" y="82"/>
                        <a:pt x="0" y="82"/>
                      </a:cubicBezTo>
                      <a:cubicBezTo>
                        <a:pt x="0" y="84"/>
                        <a:pt x="0" y="84"/>
                        <a:pt x="0" y="84"/>
                      </a:cubicBezTo>
                      <a:cubicBezTo>
                        <a:pt x="6" y="84"/>
                        <a:pt x="6" y="84"/>
                        <a:pt x="6" y="84"/>
                      </a:cubicBezTo>
                      <a:cubicBezTo>
                        <a:pt x="6" y="36"/>
                        <a:pt x="6" y="36"/>
                        <a:pt x="6" y="36"/>
                      </a:cubicBezTo>
                      <a:moveTo>
                        <a:pt x="521" y="34"/>
                      </a:moveTo>
                      <a:cubicBezTo>
                        <a:pt x="521" y="36"/>
                        <a:pt x="521" y="36"/>
                        <a:pt x="521" y="36"/>
                      </a:cubicBezTo>
                      <a:cubicBezTo>
                        <a:pt x="514" y="36"/>
                        <a:pt x="514" y="36"/>
                        <a:pt x="514" y="36"/>
                      </a:cubicBezTo>
                      <a:cubicBezTo>
                        <a:pt x="514" y="84"/>
                        <a:pt x="514" y="84"/>
                        <a:pt x="514" y="84"/>
                      </a:cubicBezTo>
                      <a:cubicBezTo>
                        <a:pt x="521" y="84"/>
                        <a:pt x="521" y="84"/>
                        <a:pt x="521" y="84"/>
                      </a:cubicBezTo>
                      <a:cubicBezTo>
                        <a:pt x="521" y="86"/>
                        <a:pt x="521" y="86"/>
                        <a:pt x="521" y="86"/>
                      </a:cubicBezTo>
                      <a:cubicBezTo>
                        <a:pt x="521" y="93"/>
                        <a:pt x="521" y="93"/>
                        <a:pt x="521" y="93"/>
                      </a:cubicBezTo>
                      <a:cubicBezTo>
                        <a:pt x="521" y="96"/>
                        <a:pt x="521" y="96"/>
                        <a:pt x="521" y="96"/>
                      </a:cubicBezTo>
                      <a:cubicBezTo>
                        <a:pt x="514" y="96"/>
                        <a:pt x="514" y="96"/>
                        <a:pt x="514" y="96"/>
                      </a:cubicBezTo>
                      <a:cubicBezTo>
                        <a:pt x="514" y="379"/>
                        <a:pt x="514" y="379"/>
                        <a:pt x="514" y="379"/>
                      </a:cubicBezTo>
                      <a:cubicBezTo>
                        <a:pt x="29" y="379"/>
                        <a:pt x="29" y="379"/>
                        <a:pt x="29" y="379"/>
                      </a:cubicBezTo>
                      <a:cubicBezTo>
                        <a:pt x="233" y="602"/>
                        <a:pt x="233" y="602"/>
                        <a:pt x="233" y="602"/>
                      </a:cubicBezTo>
                      <a:cubicBezTo>
                        <a:pt x="243" y="603"/>
                        <a:pt x="253" y="604"/>
                        <a:pt x="264" y="604"/>
                      </a:cubicBezTo>
                      <a:cubicBezTo>
                        <a:pt x="485" y="604"/>
                        <a:pt x="664" y="425"/>
                        <a:pt x="664" y="204"/>
                      </a:cubicBezTo>
                      <a:cubicBezTo>
                        <a:pt x="664" y="204"/>
                        <a:pt x="664" y="204"/>
                        <a:pt x="664" y="204"/>
                      </a:cubicBezTo>
                      <a:cubicBezTo>
                        <a:pt x="664" y="196"/>
                        <a:pt x="664" y="189"/>
                        <a:pt x="663" y="182"/>
                      </a:cubicBezTo>
                      <a:cubicBezTo>
                        <a:pt x="521" y="34"/>
                        <a:pt x="521" y="34"/>
                        <a:pt x="521" y="34"/>
                      </a:cubicBezTo>
                      <a:moveTo>
                        <a:pt x="92" y="0"/>
                      </a:moveTo>
                      <a:cubicBezTo>
                        <a:pt x="71" y="0"/>
                        <a:pt x="52" y="6"/>
                        <a:pt x="37" y="22"/>
                      </a:cubicBezTo>
                      <a:cubicBezTo>
                        <a:pt x="0" y="22"/>
                        <a:pt x="0" y="22"/>
                        <a:pt x="0" y="22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37" y="23"/>
                        <a:pt x="37" y="23"/>
                        <a:pt x="37" y="23"/>
                      </a:cubicBezTo>
                      <a:cubicBezTo>
                        <a:pt x="52" y="9"/>
                        <a:pt x="71" y="1"/>
                        <a:pt x="92" y="1"/>
                      </a:cubicBezTo>
                      <a:cubicBezTo>
                        <a:pt x="113" y="1"/>
                        <a:pt x="132" y="9"/>
                        <a:pt x="147" y="23"/>
                      </a:cubicBezTo>
                      <a:cubicBezTo>
                        <a:pt x="520" y="23"/>
                        <a:pt x="520" y="23"/>
                        <a:pt x="520" y="23"/>
                      </a:cubicBezTo>
                      <a:cubicBezTo>
                        <a:pt x="520" y="22"/>
                        <a:pt x="520" y="22"/>
                        <a:pt x="520" y="22"/>
                      </a:cubicBezTo>
                      <a:cubicBezTo>
                        <a:pt x="458" y="22"/>
                        <a:pt x="458" y="22"/>
                        <a:pt x="458" y="22"/>
                      </a:cubicBezTo>
                      <a:cubicBezTo>
                        <a:pt x="453" y="18"/>
                        <a:pt x="447" y="18"/>
                        <a:pt x="439" y="18"/>
                      </a:cubicBezTo>
                      <a:cubicBezTo>
                        <a:pt x="412" y="18"/>
                        <a:pt x="412" y="18"/>
                        <a:pt x="412" y="18"/>
                      </a:cubicBezTo>
                      <a:cubicBezTo>
                        <a:pt x="412" y="22"/>
                        <a:pt x="412" y="22"/>
                        <a:pt x="412" y="22"/>
                      </a:cubicBezTo>
                      <a:cubicBezTo>
                        <a:pt x="393" y="22"/>
                        <a:pt x="393" y="22"/>
                        <a:pt x="393" y="22"/>
                      </a:cubicBezTo>
                      <a:cubicBezTo>
                        <a:pt x="388" y="18"/>
                        <a:pt x="382" y="17"/>
                        <a:pt x="374" y="17"/>
                      </a:cubicBezTo>
                      <a:cubicBezTo>
                        <a:pt x="367" y="17"/>
                        <a:pt x="360" y="18"/>
                        <a:pt x="355" y="22"/>
                      </a:cubicBezTo>
                      <a:cubicBezTo>
                        <a:pt x="336" y="22"/>
                        <a:pt x="336" y="22"/>
                        <a:pt x="336" y="22"/>
                      </a:cubicBezTo>
                      <a:cubicBezTo>
                        <a:pt x="336" y="18"/>
                        <a:pt x="336" y="18"/>
                        <a:pt x="336" y="18"/>
                      </a:cubicBezTo>
                      <a:cubicBezTo>
                        <a:pt x="316" y="18"/>
                        <a:pt x="316" y="18"/>
                        <a:pt x="316" y="18"/>
                      </a:cubicBezTo>
                      <a:cubicBezTo>
                        <a:pt x="316" y="22"/>
                        <a:pt x="316" y="22"/>
                        <a:pt x="316" y="22"/>
                      </a:cubicBezTo>
                      <a:cubicBezTo>
                        <a:pt x="300" y="22"/>
                        <a:pt x="300" y="22"/>
                        <a:pt x="300" y="22"/>
                      </a:cubicBezTo>
                      <a:cubicBezTo>
                        <a:pt x="300" y="18"/>
                        <a:pt x="300" y="18"/>
                        <a:pt x="300" y="18"/>
                      </a:cubicBezTo>
                      <a:cubicBezTo>
                        <a:pt x="280" y="18"/>
                        <a:pt x="280" y="18"/>
                        <a:pt x="280" y="18"/>
                      </a:cubicBezTo>
                      <a:cubicBezTo>
                        <a:pt x="280" y="22"/>
                        <a:pt x="280" y="22"/>
                        <a:pt x="280" y="22"/>
                      </a:cubicBezTo>
                      <a:cubicBezTo>
                        <a:pt x="263" y="22"/>
                        <a:pt x="263" y="22"/>
                        <a:pt x="263" y="22"/>
                      </a:cubicBezTo>
                      <a:cubicBezTo>
                        <a:pt x="262" y="22"/>
                        <a:pt x="260" y="20"/>
                        <a:pt x="259" y="19"/>
                      </a:cubicBezTo>
                      <a:cubicBezTo>
                        <a:pt x="254" y="17"/>
                        <a:pt x="249" y="16"/>
                        <a:pt x="243" y="16"/>
                      </a:cubicBezTo>
                      <a:cubicBezTo>
                        <a:pt x="237" y="16"/>
                        <a:pt x="231" y="18"/>
                        <a:pt x="227" y="20"/>
                      </a:cubicBezTo>
                      <a:cubicBezTo>
                        <a:pt x="226" y="20"/>
                        <a:pt x="225" y="22"/>
                        <a:pt x="224" y="22"/>
                      </a:cubicBezTo>
                      <a:cubicBezTo>
                        <a:pt x="147" y="22"/>
                        <a:pt x="147" y="22"/>
                        <a:pt x="147" y="22"/>
                      </a:cubicBezTo>
                      <a:cubicBezTo>
                        <a:pt x="132" y="6"/>
                        <a:pt x="113" y="0"/>
                        <a:pt x="92" y="0"/>
                      </a:cubicBezTo>
                    </a:path>
                  </a:pathLst>
                </a:custGeom>
                <a:solidFill>
                  <a:srgbClr val="2B424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68" name="Rectangle 1105"/>
                <p:cNvSpPr>
                  <a:spLocks noChangeArrowheads="1"/>
                </p:cNvSpPr>
                <p:nvPr/>
              </p:nvSpPr>
              <p:spPr bwMode="auto">
                <a:xfrm>
                  <a:off x="6507164" y="2398713"/>
                  <a:ext cx="890588" cy="603250"/>
                </a:xfrm>
                <a:prstGeom prst="rect">
                  <a:avLst/>
                </a:prstGeom>
                <a:solidFill>
                  <a:srgbClr val="F2DA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69" name="Rectangle 1106"/>
                <p:cNvSpPr>
                  <a:spLocks noChangeArrowheads="1"/>
                </p:cNvSpPr>
                <p:nvPr/>
              </p:nvSpPr>
              <p:spPr bwMode="auto">
                <a:xfrm>
                  <a:off x="6507164" y="2398713"/>
                  <a:ext cx="890588" cy="603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70" name="Rectangle 1107"/>
                <p:cNvSpPr>
                  <a:spLocks noChangeArrowheads="1"/>
                </p:cNvSpPr>
                <p:nvPr/>
              </p:nvSpPr>
              <p:spPr bwMode="auto">
                <a:xfrm>
                  <a:off x="6494464" y="2378076"/>
                  <a:ext cx="915988" cy="22225"/>
                </a:xfrm>
                <a:prstGeom prst="rect">
                  <a:avLst/>
                </a:prstGeom>
                <a:solidFill>
                  <a:srgbClr val="F2DA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71" name="Rectangle 1108"/>
                <p:cNvSpPr>
                  <a:spLocks noChangeArrowheads="1"/>
                </p:cNvSpPr>
                <p:nvPr/>
              </p:nvSpPr>
              <p:spPr bwMode="auto">
                <a:xfrm>
                  <a:off x="6494464" y="2378076"/>
                  <a:ext cx="915988" cy="222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72" name="Rectangle 1109"/>
                <p:cNvSpPr>
                  <a:spLocks noChangeArrowheads="1"/>
                </p:cNvSpPr>
                <p:nvPr/>
              </p:nvSpPr>
              <p:spPr bwMode="auto">
                <a:xfrm>
                  <a:off x="6494464" y="2395538"/>
                  <a:ext cx="915988" cy="4763"/>
                </a:xfrm>
                <a:prstGeom prst="rect">
                  <a:avLst/>
                </a:prstGeom>
                <a:solidFill>
                  <a:srgbClr val="B59B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73" name="Rectangle 1110"/>
                <p:cNvSpPr>
                  <a:spLocks noChangeArrowheads="1"/>
                </p:cNvSpPr>
                <p:nvPr/>
              </p:nvSpPr>
              <p:spPr bwMode="auto">
                <a:xfrm>
                  <a:off x="6494464" y="2395538"/>
                  <a:ext cx="915988" cy="47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74" name="Rectangle 1111"/>
                <p:cNvSpPr>
                  <a:spLocks noChangeArrowheads="1"/>
                </p:cNvSpPr>
                <p:nvPr/>
              </p:nvSpPr>
              <p:spPr bwMode="auto">
                <a:xfrm>
                  <a:off x="6494464" y="2484438"/>
                  <a:ext cx="915988" cy="22225"/>
                </a:xfrm>
                <a:prstGeom prst="rect">
                  <a:avLst/>
                </a:prstGeom>
                <a:solidFill>
                  <a:srgbClr val="F2DA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75" name="Rectangle 1112"/>
                <p:cNvSpPr>
                  <a:spLocks noChangeArrowheads="1"/>
                </p:cNvSpPr>
                <p:nvPr/>
              </p:nvSpPr>
              <p:spPr bwMode="auto">
                <a:xfrm>
                  <a:off x="6494464" y="2484438"/>
                  <a:ext cx="915988" cy="222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76" name="Freeform 1113"/>
                <p:cNvSpPr>
                  <a:spLocks noEditPoints="1"/>
                </p:cNvSpPr>
                <p:nvPr/>
              </p:nvSpPr>
              <p:spPr bwMode="auto">
                <a:xfrm>
                  <a:off x="6807201" y="2484438"/>
                  <a:ext cx="603250" cy="4763"/>
                </a:xfrm>
                <a:custGeom>
                  <a:avLst/>
                  <a:gdLst>
                    <a:gd name="T0" fmla="*/ 50 w 344"/>
                    <a:gd name="T1" fmla="*/ 0 h 2"/>
                    <a:gd name="T2" fmla="*/ 0 w 344"/>
                    <a:gd name="T3" fmla="*/ 0 h 2"/>
                    <a:gd name="T4" fmla="*/ 0 w 344"/>
                    <a:gd name="T5" fmla="*/ 2 h 2"/>
                    <a:gd name="T6" fmla="*/ 50 w 344"/>
                    <a:gd name="T7" fmla="*/ 2 h 2"/>
                    <a:gd name="T8" fmla="*/ 50 w 344"/>
                    <a:gd name="T9" fmla="*/ 1 h 2"/>
                    <a:gd name="T10" fmla="*/ 50 w 344"/>
                    <a:gd name="T11" fmla="*/ 0 h 2"/>
                    <a:gd name="T12" fmla="*/ 113 w 344"/>
                    <a:gd name="T13" fmla="*/ 0 h 2"/>
                    <a:gd name="T14" fmla="*/ 103 w 344"/>
                    <a:gd name="T15" fmla="*/ 0 h 2"/>
                    <a:gd name="T16" fmla="*/ 100 w 344"/>
                    <a:gd name="T17" fmla="*/ 2 h 2"/>
                    <a:gd name="T18" fmla="*/ 112 w 344"/>
                    <a:gd name="T19" fmla="*/ 2 h 2"/>
                    <a:gd name="T20" fmla="*/ 113 w 344"/>
                    <a:gd name="T21" fmla="*/ 0 h 2"/>
                    <a:gd name="T22" fmla="*/ 148 w 344"/>
                    <a:gd name="T23" fmla="*/ 0 h 2"/>
                    <a:gd name="T24" fmla="*/ 134 w 344"/>
                    <a:gd name="T25" fmla="*/ 0 h 2"/>
                    <a:gd name="T26" fmla="*/ 133 w 344"/>
                    <a:gd name="T27" fmla="*/ 2 h 2"/>
                    <a:gd name="T28" fmla="*/ 147 w 344"/>
                    <a:gd name="T29" fmla="*/ 2 h 2"/>
                    <a:gd name="T30" fmla="*/ 148 w 344"/>
                    <a:gd name="T31" fmla="*/ 0 h 2"/>
                    <a:gd name="T32" fmla="*/ 180 w 344"/>
                    <a:gd name="T33" fmla="*/ 0 h 2"/>
                    <a:gd name="T34" fmla="*/ 169 w 344"/>
                    <a:gd name="T35" fmla="*/ 0 h 2"/>
                    <a:gd name="T36" fmla="*/ 168 w 344"/>
                    <a:gd name="T37" fmla="*/ 2 h 2"/>
                    <a:gd name="T38" fmla="*/ 181 w 344"/>
                    <a:gd name="T39" fmla="*/ 2 h 2"/>
                    <a:gd name="T40" fmla="*/ 180 w 344"/>
                    <a:gd name="T41" fmla="*/ 0 h 2"/>
                    <a:gd name="T42" fmla="*/ 242 w 344"/>
                    <a:gd name="T43" fmla="*/ 0 h 2"/>
                    <a:gd name="T44" fmla="*/ 231 w 344"/>
                    <a:gd name="T45" fmla="*/ 0 h 2"/>
                    <a:gd name="T46" fmla="*/ 228 w 344"/>
                    <a:gd name="T47" fmla="*/ 2 h 2"/>
                    <a:gd name="T48" fmla="*/ 241 w 344"/>
                    <a:gd name="T49" fmla="*/ 2 h 2"/>
                    <a:gd name="T50" fmla="*/ 242 w 344"/>
                    <a:gd name="T51" fmla="*/ 0 h 2"/>
                    <a:gd name="T52" fmla="*/ 344 w 344"/>
                    <a:gd name="T53" fmla="*/ 0 h 2"/>
                    <a:gd name="T54" fmla="*/ 263 w 344"/>
                    <a:gd name="T55" fmla="*/ 0 h 2"/>
                    <a:gd name="T56" fmla="*/ 262 w 344"/>
                    <a:gd name="T57" fmla="*/ 2 h 2"/>
                    <a:gd name="T58" fmla="*/ 344 w 344"/>
                    <a:gd name="T59" fmla="*/ 2 h 2"/>
                    <a:gd name="T60" fmla="*/ 344 w 344"/>
                    <a:gd name="T6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344" h="2">
                      <a:moveTo>
                        <a:pt x="5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2"/>
                      </a:cubicBezTo>
                      <a:cubicBezTo>
                        <a:pt x="50" y="2"/>
                        <a:pt x="50" y="2"/>
                        <a:pt x="50" y="2"/>
                      </a:cubicBezTo>
                      <a:cubicBezTo>
                        <a:pt x="50" y="1"/>
                        <a:pt x="50" y="1"/>
                        <a:pt x="50" y="1"/>
                      </a:cubicBezTo>
                      <a:cubicBezTo>
                        <a:pt x="50" y="1"/>
                        <a:pt x="50" y="0"/>
                        <a:pt x="50" y="0"/>
                      </a:cubicBezTo>
                      <a:moveTo>
                        <a:pt x="113" y="0"/>
                      </a:moveTo>
                      <a:cubicBezTo>
                        <a:pt x="103" y="0"/>
                        <a:pt x="103" y="0"/>
                        <a:pt x="103" y="0"/>
                      </a:cubicBezTo>
                      <a:cubicBezTo>
                        <a:pt x="102" y="0"/>
                        <a:pt x="101" y="1"/>
                        <a:pt x="100" y="2"/>
                      </a:cubicBezTo>
                      <a:cubicBezTo>
                        <a:pt x="112" y="2"/>
                        <a:pt x="112" y="2"/>
                        <a:pt x="112" y="2"/>
                      </a:cubicBezTo>
                      <a:cubicBezTo>
                        <a:pt x="113" y="0"/>
                        <a:pt x="113" y="0"/>
                        <a:pt x="113" y="0"/>
                      </a:cubicBezTo>
                      <a:moveTo>
                        <a:pt x="148" y="0"/>
                      </a:moveTo>
                      <a:cubicBezTo>
                        <a:pt x="134" y="0"/>
                        <a:pt x="134" y="0"/>
                        <a:pt x="134" y="0"/>
                      </a:cubicBezTo>
                      <a:cubicBezTo>
                        <a:pt x="133" y="2"/>
                        <a:pt x="133" y="2"/>
                        <a:pt x="133" y="2"/>
                      </a:cubicBezTo>
                      <a:cubicBezTo>
                        <a:pt x="147" y="2"/>
                        <a:pt x="147" y="2"/>
                        <a:pt x="147" y="2"/>
                      </a:cubicBezTo>
                      <a:cubicBezTo>
                        <a:pt x="148" y="0"/>
                        <a:pt x="148" y="0"/>
                        <a:pt x="148" y="0"/>
                      </a:cubicBezTo>
                      <a:moveTo>
                        <a:pt x="180" y="0"/>
                      </a:moveTo>
                      <a:cubicBezTo>
                        <a:pt x="169" y="0"/>
                        <a:pt x="169" y="0"/>
                        <a:pt x="169" y="0"/>
                      </a:cubicBezTo>
                      <a:cubicBezTo>
                        <a:pt x="168" y="2"/>
                        <a:pt x="168" y="2"/>
                        <a:pt x="168" y="2"/>
                      </a:cubicBezTo>
                      <a:cubicBezTo>
                        <a:pt x="181" y="2"/>
                        <a:pt x="181" y="2"/>
                        <a:pt x="181" y="2"/>
                      </a:cubicBezTo>
                      <a:cubicBezTo>
                        <a:pt x="180" y="1"/>
                        <a:pt x="180" y="0"/>
                        <a:pt x="180" y="0"/>
                      </a:cubicBezTo>
                      <a:moveTo>
                        <a:pt x="242" y="0"/>
                      </a:moveTo>
                      <a:cubicBezTo>
                        <a:pt x="231" y="0"/>
                        <a:pt x="231" y="0"/>
                        <a:pt x="231" y="0"/>
                      </a:cubicBezTo>
                      <a:cubicBezTo>
                        <a:pt x="230" y="0"/>
                        <a:pt x="229" y="1"/>
                        <a:pt x="228" y="2"/>
                      </a:cubicBezTo>
                      <a:cubicBezTo>
                        <a:pt x="241" y="2"/>
                        <a:pt x="241" y="2"/>
                        <a:pt x="241" y="2"/>
                      </a:cubicBezTo>
                      <a:cubicBezTo>
                        <a:pt x="242" y="0"/>
                        <a:pt x="242" y="0"/>
                        <a:pt x="242" y="0"/>
                      </a:cubicBezTo>
                      <a:moveTo>
                        <a:pt x="344" y="0"/>
                      </a:moveTo>
                      <a:cubicBezTo>
                        <a:pt x="263" y="0"/>
                        <a:pt x="263" y="0"/>
                        <a:pt x="263" y="0"/>
                      </a:cubicBezTo>
                      <a:cubicBezTo>
                        <a:pt x="262" y="2"/>
                        <a:pt x="262" y="2"/>
                        <a:pt x="262" y="2"/>
                      </a:cubicBezTo>
                      <a:cubicBezTo>
                        <a:pt x="344" y="2"/>
                        <a:pt x="344" y="2"/>
                        <a:pt x="344" y="2"/>
                      </a:cubicBezTo>
                      <a:cubicBezTo>
                        <a:pt x="344" y="0"/>
                        <a:pt x="344" y="0"/>
                        <a:pt x="344" y="0"/>
                      </a:cubicBezTo>
                    </a:path>
                  </a:pathLst>
                </a:custGeom>
                <a:solidFill>
                  <a:srgbClr val="FBF4E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77" name="Freeform 1114"/>
                <p:cNvSpPr/>
                <p:nvPr/>
              </p:nvSpPr>
              <p:spPr bwMode="auto">
                <a:xfrm>
                  <a:off x="6494464" y="2484438"/>
                  <a:ext cx="14288" cy="4763"/>
                </a:xfrm>
                <a:custGeom>
                  <a:avLst/>
                  <a:gdLst>
                    <a:gd name="T0" fmla="*/ 8 w 8"/>
                    <a:gd name="T1" fmla="*/ 0 h 2"/>
                    <a:gd name="T2" fmla="*/ 0 w 8"/>
                    <a:gd name="T3" fmla="*/ 0 h 2"/>
                    <a:gd name="T4" fmla="*/ 0 w 8"/>
                    <a:gd name="T5" fmla="*/ 2 h 2"/>
                    <a:gd name="T6" fmla="*/ 8 w 8"/>
                    <a:gd name="T7" fmla="*/ 2 h 2"/>
                    <a:gd name="T8" fmla="*/ 8 w 8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2">
                      <a:moveTo>
                        <a:pt x="8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8" y="2"/>
                        <a:pt x="8" y="2"/>
                        <a:pt x="8" y="2"/>
                      </a:cubicBezTo>
                      <a:cubicBezTo>
                        <a:pt x="8" y="1"/>
                        <a:pt x="8" y="0"/>
                        <a:pt x="8" y="0"/>
                      </a:cubicBezTo>
                    </a:path>
                  </a:pathLst>
                </a:custGeom>
                <a:solidFill>
                  <a:srgbClr val="FBF4E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78" name="Freeform 1115"/>
                <p:cNvSpPr/>
                <p:nvPr/>
              </p:nvSpPr>
              <p:spPr bwMode="auto">
                <a:xfrm>
                  <a:off x="6494464" y="2500313"/>
                  <a:ext cx="915988" cy="6350"/>
                </a:xfrm>
                <a:custGeom>
                  <a:avLst/>
                  <a:gdLst>
                    <a:gd name="T0" fmla="*/ 522 w 522"/>
                    <a:gd name="T1" fmla="*/ 0 h 3"/>
                    <a:gd name="T2" fmla="*/ 436 w 522"/>
                    <a:gd name="T3" fmla="*/ 0 h 3"/>
                    <a:gd name="T4" fmla="*/ 436 w 522"/>
                    <a:gd name="T5" fmla="*/ 0 h 3"/>
                    <a:gd name="T6" fmla="*/ 414 w 522"/>
                    <a:gd name="T7" fmla="*/ 0 h 3"/>
                    <a:gd name="T8" fmla="*/ 415 w 522"/>
                    <a:gd name="T9" fmla="*/ 0 h 3"/>
                    <a:gd name="T10" fmla="*/ 389 w 522"/>
                    <a:gd name="T11" fmla="*/ 0 h 3"/>
                    <a:gd name="T12" fmla="*/ 377 w 522"/>
                    <a:gd name="T13" fmla="*/ 1 h 3"/>
                    <a:gd name="T14" fmla="*/ 377 w 522"/>
                    <a:gd name="T15" fmla="*/ 1 h 3"/>
                    <a:gd name="T16" fmla="*/ 367 w 522"/>
                    <a:gd name="T17" fmla="*/ 0 h 3"/>
                    <a:gd name="T18" fmla="*/ 341 w 522"/>
                    <a:gd name="T19" fmla="*/ 0 h 3"/>
                    <a:gd name="T20" fmla="*/ 341 w 522"/>
                    <a:gd name="T21" fmla="*/ 1 h 3"/>
                    <a:gd name="T22" fmla="*/ 320 w 522"/>
                    <a:gd name="T23" fmla="*/ 1 h 3"/>
                    <a:gd name="T24" fmla="*/ 320 w 522"/>
                    <a:gd name="T25" fmla="*/ 0 h 3"/>
                    <a:gd name="T26" fmla="*/ 306 w 522"/>
                    <a:gd name="T27" fmla="*/ 0 h 3"/>
                    <a:gd name="T28" fmla="*/ 306 w 522"/>
                    <a:gd name="T29" fmla="*/ 1 h 3"/>
                    <a:gd name="T30" fmla="*/ 284 w 522"/>
                    <a:gd name="T31" fmla="*/ 1 h 3"/>
                    <a:gd name="T32" fmla="*/ 285 w 522"/>
                    <a:gd name="T33" fmla="*/ 0 h 3"/>
                    <a:gd name="T34" fmla="*/ 263 w 522"/>
                    <a:gd name="T35" fmla="*/ 0 h 3"/>
                    <a:gd name="T36" fmla="*/ 258 w 522"/>
                    <a:gd name="T37" fmla="*/ 1 h 3"/>
                    <a:gd name="T38" fmla="*/ 248 w 522"/>
                    <a:gd name="T39" fmla="*/ 2 h 3"/>
                    <a:gd name="T40" fmla="*/ 247 w 522"/>
                    <a:gd name="T41" fmla="*/ 2 h 3"/>
                    <a:gd name="T42" fmla="*/ 235 w 522"/>
                    <a:gd name="T43" fmla="*/ 0 h 3"/>
                    <a:gd name="T44" fmla="*/ 178 w 522"/>
                    <a:gd name="T45" fmla="*/ 0 h 3"/>
                    <a:gd name="T46" fmla="*/ 178 w 522"/>
                    <a:gd name="T47" fmla="*/ 0 h 3"/>
                    <a:gd name="T48" fmla="*/ 7 w 522"/>
                    <a:gd name="T49" fmla="*/ 0 h 3"/>
                    <a:gd name="T50" fmla="*/ 7 w 522"/>
                    <a:gd name="T51" fmla="*/ 0 h 3"/>
                    <a:gd name="T52" fmla="*/ 0 w 522"/>
                    <a:gd name="T53" fmla="*/ 0 h 3"/>
                    <a:gd name="T54" fmla="*/ 0 w 522"/>
                    <a:gd name="T55" fmla="*/ 3 h 3"/>
                    <a:gd name="T56" fmla="*/ 522 w 522"/>
                    <a:gd name="T57" fmla="*/ 3 h 3"/>
                    <a:gd name="T58" fmla="*/ 522 w 522"/>
                    <a:gd name="T5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522" h="3">
                      <a:moveTo>
                        <a:pt x="522" y="0"/>
                      </a:moveTo>
                      <a:cubicBezTo>
                        <a:pt x="436" y="0"/>
                        <a:pt x="436" y="0"/>
                        <a:pt x="436" y="0"/>
                      </a:cubicBezTo>
                      <a:cubicBezTo>
                        <a:pt x="436" y="0"/>
                        <a:pt x="436" y="0"/>
                        <a:pt x="436" y="0"/>
                      </a:cubicBezTo>
                      <a:cubicBezTo>
                        <a:pt x="414" y="0"/>
                        <a:pt x="414" y="0"/>
                        <a:pt x="414" y="0"/>
                      </a:cubicBezTo>
                      <a:cubicBezTo>
                        <a:pt x="415" y="0"/>
                        <a:pt x="415" y="0"/>
                        <a:pt x="415" y="0"/>
                      </a:cubicBezTo>
                      <a:cubicBezTo>
                        <a:pt x="389" y="0"/>
                        <a:pt x="389" y="0"/>
                        <a:pt x="389" y="0"/>
                      </a:cubicBezTo>
                      <a:cubicBezTo>
                        <a:pt x="385" y="1"/>
                        <a:pt x="381" y="1"/>
                        <a:pt x="377" y="1"/>
                      </a:cubicBezTo>
                      <a:cubicBezTo>
                        <a:pt x="377" y="1"/>
                        <a:pt x="377" y="1"/>
                        <a:pt x="377" y="1"/>
                      </a:cubicBezTo>
                      <a:cubicBezTo>
                        <a:pt x="373" y="1"/>
                        <a:pt x="370" y="1"/>
                        <a:pt x="367" y="0"/>
                      </a:cubicBezTo>
                      <a:cubicBezTo>
                        <a:pt x="341" y="0"/>
                        <a:pt x="341" y="0"/>
                        <a:pt x="341" y="0"/>
                      </a:cubicBezTo>
                      <a:cubicBezTo>
                        <a:pt x="341" y="1"/>
                        <a:pt x="341" y="1"/>
                        <a:pt x="341" y="1"/>
                      </a:cubicBezTo>
                      <a:cubicBezTo>
                        <a:pt x="320" y="1"/>
                        <a:pt x="320" y="1"/>
                        <a:pt x="320" y="1"/>
                      </a:cubicBezTo>
                      <a:cubicBezTo>
                        <a:pt x="320" y="0"/>
                        <a:pt x="320" y="0"/>
                        <a:pt x="320" y="0"/>
                      </a:cubicBezTo>
                      <a:cubicBezTo>
                        <a:pt x="306" y="0"/>
                        <a:pt x="306" y="0"/>
                        <a:pt x="306" y="0"/>
                      </a:cubicBezTo>
                      <a:cubicBezTo>
                        <a:pt x="306" y="1"/>
                        <a:pt x="306" y="1"/>
                        <a:pt x="306" y="1"/>
                      </a:cubicBezTo>
                      <a:cubicBezTo>
                        <a:pt x="284" y="1"/>
                        <a:pt x="284" y="1"/>
                        <a:pt x="284" y="1"/>
                      </a:cubicBezTo>
                      <a:cubicBezTo>
                        <a:pt x="285" y="0"/>
                        <a:pt x="285" y="0"/>
                        <a:pt x="285" y="0"/>
                      </a:cubicBezTo>
                      <a:cubicBezTo>
                        <a:pt x="263" y="0"/>
                        <a:pt x="263" y="0"/>
                        <a:pt x="263" y="0"/>
                      </a:cubicBezTo>
                      <a:cubicBezTo>
                        <a:pt x="261" y="0"/>
                        <a:pt x="260" y="1"/>
                        <a:pt x="258" y="1"/>
                      </a:cubicBezTo>
                      <a:cubicBezTo>
                        <a:pt x="255" y="1"/>
                        <a:pt x="251" y="2"/>
                        <a:pt x="248" y="2"/>
                      </a:cubicBezTo>
                      <a:cubicBezTo>
                        <a:pt x="248" y="2"/>
                        <a:pt x="247" y="2"/>
                        <a:pt x="247" y="2"/>
                      </a:cubicBezTo>
                      <a:cubicBezTo>
                        <a:pt x="242" y="2"/>
                        <a:pt x="238" y="1"/>
                        <a:pt x="235" y="0"/>
                      </a:cubicBezTo>
                      <a:cubicBezTo>
                        <a:pt x="178" y="0"/>
                        <a:pt x="178" y="0"/>
                        <a:pt x="178" y="0"/>
                      </a:cubicBezTo>
                      <a:cubicBezTo>
                        <a:pt x="178" y="0"/>
                        <a:pt x="178" y="0"/>
                        <a:pt x="178" y="0"/>
                      </a:cubicBezTo>
                      <a:cubicBezTo>
                        <a:pt x="7" y="0"/>
                        <a:pt x="7" y="0"/>
                        <a:pt x="7" y="0"/>
                      </a:cubicBezTo>
                      <a:cubicBezTo>
                        <a:pt x="7" y="0"/>
                        <a:pt x="7" y="0"/>
                        <a:pt x="7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522" y="3"/>
                        <a:pt x="522" y="3"/>
                        <a:pt x="522" y="3"/>
                      </a:cubicBezTo>
                      <a:cubicBezTo>
                        <a:pt x="522" y="0"/>
                        <a:pt x="522" y="0"/>
                        <a:pt x="522" y="0"/>
                      </a:cubicBezTo>
                    </a:path>
                  </a:pathLst>
                </a:custGeom>
                <a:solidFill>
                  <a:srgbClr val="A9986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79" name="Freeform 1116"/>
                <p:cNvSpPr/>
                <p:nvPr/>
              </p:nvSpPr>
              <p:spPr bwMode="auto">
                <a:xfrm>
                  <a:off x="6808789" y="2728913"/>
                  <a:ext cx="22225" cy="269875"/>
                </a:xfrm>
                <a:custGeom>
                  <a:avLst/>
                  <a:gdLst>
                    <a:gd name="T0" fmla="*/ 0 w 13"/>
                    <a:gd name="T1" fmla="*/ 0 h 154"/>
                    <a:gd name="T2" fmla="*/ 0 w 13"/>
                    <a:gd name="T3" fmla="*/ 154 h 154"/>
                    <a:gd name="T4" fmla="*/ 13 w 13"/>
                    <a:gd name="T5" fmla="*/ 154 h 154"/>
                    <a:gd name="T6" fmla="*/ 10 w 13"/>
                    <a:gd name="T7" fmla="*/ 154 h 154"/>
                    <a:gd name="T8" fmla="*/ 10 w 13"/>
                    <a:gd name="T9" fmla="*/ 0 h 154"/>
                    <a:gd name="T10" fmla="*/ 5 w 13"/>
                    <a:gd name="T11" fmla="*/ 0 h 154"/>
                    <a:gd name="T12" fmla="*/ 0 w 13"/>
                    <a:gd name="T13" fmla="*/ 0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" h="154">
                      <a:moveTo>
                        <a:pt x="0" y="0"/>
                      </a:moveTo>
                      <a:cubicBezTo>
                        <a:pt x="0" y="154"/>
                        <a:pt x="0" y="154"/>
                        <a:pt x="0" y="154"/>
                      </a:cubicBezTo>
                      <a:cubicBezTo>
                        <a:pt x="13" y="154"/>
                        <a:pt x="13" y="154"/>
                        <a:pt x="13" y="154"/>
                      </a:cubicBezTo>
                      <a:cubicBezTo>
                        <a:pt x="10" y="154"/>
                        <a:pt x="10" y="154"/>
                        <a:pt x="10" y="154"/>
                      </a:cubicBezTo>
                      <a:cubicBezTo>
                        <a:pt x="10" y="0"/>
                        <a:pt x="10" y="0"/>
                        <a:pt x="1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3" y="0"/>
                        <a:pt x="2" y="0"/>
                        <a:pt x="0" y="0"/>
                      </a:cubicBezTo>
                    </a:path>
                  </a:pathLst>
                </a:custGeom>
                <a:solidFill>
                  <a:srgbClr val="F9EDC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80" name="Freeform 1117"/>
                <p:cNvSpPr/>
                <p:nvPr/>
              </p:nvSpPr>
              <p:spPr bwMode="auto">
                <a:xfrm>
                  <a:off x="7366001" y="2728913"/>
                  <a:ext cx="15875" cy="269875"/>
                </a:xfrm>
                <a:custGeom>
                  <a:avLst/>
                  <a:gdLst>
                    <a:gd name="T0" fmla="*/ 10 w 10"/>
                    <a:gd name="T1" fmla="*/ 0 h 170"/>
                    <a:gd name="T2" fmla="*/ 5 w 10"/>
                    <a:gd name="T3" fmla="*/ 0 h 170"/>
                    <a:gd name="T4" fmla="*/ 5 w 10"/>
                    <a:gd name="T5" fmla="*/ 170 h 170"/>
                    <a:gd name="T6" fmla="*/ 0 w 10"/>
                    <a:gd name="T7" fmla="*/ 170 h 170"/>
                    <a:gd name="T8" fmla="*/ 10 w 10"/>
                    <a:gd name="T9" fmla="*/ 170 h 170"/>
                    <a:gd name="T10" fmla="*/ 10 w 10"/>
                    <a:gd name="T11" fmla="*/ 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170">
                      <a:moveTo>
                        <a:pt x="10" y="0"/>
                      </a:moveTo>
                      <a:lnTo>
                        <a:pt x="5" y="0"/>
                      </a:lnTo>
                      <a:lnTo>
                        <a:pt x="5" y="170"/>
                      </a:lnTo>
                      <a:lnTo>
                        <a:pt x="0" y="170"/>
                      </a:lnTo>
                      <a:lnTo>
                        <a:pt x="10" y="170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solidFill>
                  <a:srgbClr val="D9C4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81" name="Freeform 1118"/>
                <p:cNvSpPr/>
                <p:nvPr/>
              </p:nvSpPr>
              <p:spPr bwMode="auto">
                <a:xfrm>
                  <a:off x="7366001" y="2728913"/>
                  <a:ext cx="15875" cy="269875"/>
                </a:xfrm>
                <a:custGeom>
                  <a:avLst/>
                  <a:gdLst>
                    <a:gd name="T0" fmla="*/ 10 w 10"/>
                    <a:gd name="T1" fmla="*/ 0 h 170"/>
                    <a:gd name="T2" fmla="*/ 5 w 10"/>
                    <a:gd name="T3" fmla="*/ 0 h 170"/>
                    <a:gd name="T4" fmla="*/ 5 w 10"/>
                    <a:gd name="T5" fmla="*/ 170 h 170"/>
                    <a:gd name="T6" fmla="*/ 0 w 10"/>
                    <a:gd name="T7" fmla="*/ 170 h 170"/>
                    <a:gd name="T8" fmla="*/ 10 w 10"/>
                    <a:gd name="T9" fmla="*/ 170 h 170"/>
                    <a:gd name="T10" fmla="*/ 10 w 10"/>
                    <a:gd name="T11" fmla="*/ 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170">
                      <a:moveTo>
                        <a:pt x="10" y="0"/>
                      </a:moveTo>
                      <a:lnTo>
                        <a:pt x="5" y="0"/>
                      </a:lnTo>
                      <a:lnTo>
                        <a:pt x="5" y="170"/>
                      </a:lnTo>
                      <a:lnTo>
                        <a:pt x="0" y="170"/>
                      </a:lnTo>
                      <a:lnTo>
                        <a:pt x="10" y="170"/>
                      </a:lnTo>
                      <a:lnTo>
                        <a:pt x="10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82" name="Freeform 1119"/>
                <p:cNvSpPr/>
                <p:nvPr/>
              </p:nvSpPr>
              <p:spPr bwMode="auto">
                <a:xfrm>
                  <a:off x="6507164" y="2339976"/>
                  <a:ext cx="300038" cy="160338"/>
                </a:xfrm>
                <a:custGeom>
                  <a:avLst/>
                  <a:gdLst>
                    <a:gd name="T0" fmla="*/ 171 w 171"/>
                    <a:gd name="T1" fmla="*/ 92 h 92"/>
                    <a:gd name="T2" fmla="*/ 86 w 171"/>
                    <a:gd name="T3" fmla="*/ 0 h 92"/>
                    <a:gd name="T4" fmla="*/ 0 w 171"/>
                    <a:gd name="T5" fmla="*/ 92 h 92"/>
                    <a:gd name="T6" fmla="*/ 171 w 171"/>
                    <a:gd name="T7" fmla="*/ 92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71" h="92">
                      <a:moveTo>
                        <a:pt x="171" y="92"/>
                      </a:moveTo>
                      <a:cubicBezTo>
                        <a:pt x="171" y="41"/>
                        <a:pt x="133" y="0"/>
                        <a:pt x="86" y="0"/>
                      </a:cubicBezTo>
                      <a:cubicBezTo>
                        <a:pt x="39" y="0"/>
                        <a:pt x="0" y="41"/>
                        <a:pt x="0" y="92"/>
                      </a:cubicBezTo>
                      <a:cubicBezTo>
                        <a:pt x="171" y="92"/>
                        <a:pt x="171" y="92"/>
                        <a:pt x="171" y="92"/>
                      </a:cubicBezTo>
                    </a:path>
                  </a:pathLst>
                </a:custGeom>
                <a:solidFill>
                  <a:srgbClr val="F2DA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83" name="Freeform 1120"/>
                <p:cNvSpPr>
                  <a:spLocks noEditPoints="1"/>
                </p:cNvSpPr>
                <p:nvPr/>
              </p:nvSpPr>
              <p:spPr bwMode="auto">
                <a:xfrm>
                  <a:off x="6519864" y="2365376"/>
                  <a:ext cx="276225" cy="134938"/>
                </a:xfrm>
                <a:custGeom>
                  <a:avLst/>
                  <a:gdLst>
                    <a:gd name="T0" fmla="*/ 5 w 158"/>
                    <a:gd name="T1" fmla="*/ 77 h 77"/>
                    <a:gd name="T2" fmla="*/ 5 w 158"/>
                    <a:gd name="T3" fmla="*/ 74 h 77"/>
                    <a:gd name="T4" fmla="*/ 79 w 158"/>
                    <a:gd name="T5" fmla="*/ 4 h 77"/>
                    <a:gd name="T6" fmla="*/ 153 w 158"/>
                    <a:gd name="T7" fmla="*/ 74 h 77"/>
                    <a:gd name="T8" fmla="*/ 153 w 158"/>
                    <a:gd name="T9" fmla="*/ 77 h 77"/>
                    <a:gd name="T10" fmla="*/ 79 w 158"/>
                    <a:gd name="T11" fmla="*/ 7 h 77"/>
                    <a:gd name="T12" fmla="*/ 5 w 158"/>
                    <a:gd name="T13" fmla="*/ 77 h 77"/>
                    <a:gd name="T14" fmla="*/ 79 w 158"/>
                    <a:gd name="T15" fmla="*/ 0 h 77"/>
                    <a:gd name="T16" fmla="*/ 0 w 158"/>
                    <a:gd name="T17" fmla="*/ 77 h 77"/>
                    <a:gd name="T18" fmla="*/ 5 w 158"/>
                    <a:gd name="T19" fmla="*/ 77 h 77"/>
                    <a:gd name="T20" fmla="*/ 79 w 158"/>
                    <a:gd name="T21" fmla="*/ 7 h 77"/>
                    <a:gd name="T22" fmla="*/ 153 w 158"/>
                    <a:gd name="T23" fmla="*/ 77 h 77"/>
                    <a:gd name="T24" fmla="*/ 158 w 158"/>
                    <a:gd name="T25" fmla="*/ 77 h 77"/>
                    <a:gd name="T26" fmla="*/ 79 w 158"/>
                    <a:gd name="T27" fmla="*/ 0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58" h="77">
                      <a:moveTo>
                        <a:pt x="5" y="77"/>
                      </a:moveTo>
                      <a:cubicBezTo>
                        <a:pt x="5" y="74"/>
                        <a:pt x="5" y="74"/>
                        <a:pt x="5" y="74"/>
                      </a:cubicBezTo>
                      <a:cubicBezTo>
                        <a:pt x="7" y="35"/>
                        <a:pt x="40" y="4"/>
                        <a:pt x="79" y="4"/>
                      </a:cubicBezTo>
                      <a:cubicBezTo>
                        <a:pt x="118" y="4"/>
                        <a:pt x="151" y="35"/>
                        <a:pt x="153" y="74"/>
                      </a:cubicBezTo>
                      <a:cubicBezTo>
                        <a:pt x="153" y="77"/>
                        <a:pt x="153" y="77"/>
                        <a:pt x="153" y="77"/>
                      </a:cubicBezTo>
                      <a:cubicBezTo>
                        <a:pt x="151" y="38"/>
                        <a:pt x="118" y="7"/>
                        <a:pt x="79" y="7"/>
                      </a:cubicBezTo>
                      <a:cubicBezTo>
                        <a:pt x="40" y="7"/>
                        <a:pt x="7" y="38"/>
                        <a:pt x="5" y="77"/>
                      </a:cubicBezTo>
                      <a:moveTo>
                        <a:pt x="79" y="0"/>
                      </a:moveTo>
                      <a:cubicBezTo>
                        <a:pt x="35" y="0"/>
                        <a:pt x="0" y="34"/>
                        <a:pt x="0" y="77"/>
                      </a:cubicBezTo>
                      <a:cubicBezTo>
                        <a:pt x="5" y="77"/>
                        <a:pt x="5" y="77"/>
                        <a:pt x="5" y="77"/>
                      </a:cubicBezTo>
                      <a:cubicBezTo>
                        <a:pt x="7" y="38"/>
                        <a:pt x="40" y="7"/>
                        <a:pt x="79" y="7"/>
                      </a:cubicBezTo>
                      <a:cubicBezTo>
                        <a:pt x="118" y="7"/>
                        <a:pt x="151" y="38"/>
                        <a:pt x="153" y="77"/>
                      </a:cubicBezTo>
                      <a:cubicBezTo>
                        <a:pt x="158" y="77"/>
                        <a:pt x="158" y="77"/>
                        <a:pt x="158" y="77"/>
                      </a:cubicBezTo>
                      <a:cubicBezTo>
                        <a:pt x="158" y="34"/>
                        <a:pt x="123" y="0"/>
                        <a:pt x="79" y="0"/>
                      </a:cubicBezTo>
                    </a:path>
                  </a:pathLst>
                </a:custGeom>
                <a:solidFill>
                  <a:srgbClr val="D9C4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84" name="Freeform 1121"/>
                <p:cNvSpPr/>
                <p:nvPr/>
              </p:nvSpPr>
              <p:spPr bwMode="auto">
                <a:xfrm>
                  <a:off x="6527801" y="2373313"/>
                  <a:ext cx="260350" cy="127000"/>
                </a:xfrm>
                <a:custGeom>
                  <a:avLst/>
                  <a:gdLst>
                    <a:gd name="T0" fmla="*/ 74 w 148"/>
                    <a:gd name="T1" fmla="*/ 0 h 73"/>
                    <a:gd name="T2" fmla="*/ 0 w 148"/>
                    <a:gd name="T3" fmla="*/ 70 h 73"/>
                    <a:gd name="T4" fmla="*/ 0 w 148"/>
                    <a:gd name="T5" fmla="*/ 73 h 73"/>
                    <a:gd name="T6" fmla="*/ 74 w 148"/>
                    <a:gd name="T7" fmla="*/ 3 h 73"/>
                    <a:gd name="T8" fmla="*/ 148 w 148"/>
                    <a:gd name="T9" fmla="*/ 73 h 73"/>
                    <a:gd name="T10" fmla="*/ 148 w 148"/>
                    <a:gd name="T11" fmla="*/ 70 h 73"/>
                    <a:gd name="T12" fmla="*/ 74 w 148"/>
                    <a:gd name="T13" fmla="*/ 0 h 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48" h="73">
                      <a:moveTo>
                        <a:pt x="74" y="0"/>
                      </a:moveTo>
                      <a:cubicBezTo>
                        <a:pt x="35" y="0"/>
                        <a:pt x="2" y="31"/>
                        <a:pt x="0" y="70"/>
                      </a:cubicBezTo>
                      <a:cubicBezTo>
                        <a:pt x="0" y="73"/>
                        <a:pt x="0" y="73"/>
                        <a:pt x="0" y="73"/>
                      </a:cubicBezTo>
                      <a:cubicBezTo>
                        <a:pt x="2" y="34"/>
                        <a:pt x="35" y="3"/>
                        <a:pt x="74" y="3"/>
                      </a:cubicBezTo>
                      <a:cubicBezTo>
                        <a:pt x="113" y="3"/>
                        <a:pt x="146" y="34"/>
                        <a:pt x="148" y="73"/>
                      </a:cubicBezTo>
                      <a:cubicBezTo>
                        <a:pt x="148" y="70"/>
                        <a:pt x="148" y="70"/>
                        <a:pt x="148" y="70"/>
                      </a:cubicBezTo>
                      <a:cubicBezTo>
                        <a:pt x="146" y="31"/>
                        <a:pt x="113" y="0"/>
                        <a:pt x="74" y="0"/>
                      </a:cubicBezTo>
                    </a:path>
                  </a:pathLst>
                </a:custGeom>
                <a:solidFill>
                  <a:srgbClr val="C3B0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85" name="Freeform 1122"/>
                <p:cNvSpPr/>
                <p:nvPr/>
              </p:nvSpPr>
              <p:spPr bwMode="auto">
                <a:xfrm>
                  <a:off x="6564314" y="2400301"/>
                  <a:ext cx="184150" cy="92075"/>
                </a:xfrm>
                <a:custGeom>
                  <a:avLst/>
                  <a:gdLst>
                    <a:gd name="T0" fmla="*/ 105 w 105"/>
                    <a:gd name="T1" fmla="*/ 52 h 52"/>
                    <a:gd name="T2" fmla="*/ 52 w 105"/>
                    <a:gd name="T3" fmla="*/ 0 h 52"/>
                    <a:gd name="T4" fmla="*/ 0 w 105"/>
                    <a:gd name="T5" fmla="*/ 52 h 52"/>
                    <a:gd name="T6" fmla="*/ 105 w 105"/>
                    <a:gd name="T7" fmla="*/ 52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5" h="52">
                      <a:moveTo>
                        <a:pt x="105" y="52"/>
                      </a:moveTo>
                      <a:cubicBezTo>
                        <a:pt x="105" y="23"/>
                        <a:pt x="82" y="0"/>
                        <a:pt x="52" y="0"/>
                      </a:cubicBezTo>
                      <a:cubicBezTo>
                        <a:pt x="23" y="0"/>
                        <a:pt x="0" y="23"/>
                        <a:pt x="0" y="52"/>
                      </a:cubicBezTo>
                      <a:cubicBezTo>
                        <a:pt x="105" y="52"/>
                        <a:pt x="105" y="52"/>
                        <a:pt x="105" y="52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86" name="Freeform 1123"/>
                <p:cNvSpPr/>
                <p:nvPr/>
              </p:nvSpPr>
              <p:spPr bwMode="auto">
                <a:xfrm>
                  <a:off x="6564314" y="2400301"/>
                  <a:ext cx="184150" cy="92075"/>
                </a:xfrm>
                <a:custGeom>
                  <a:avLst/>
                  <a:gdLst>
                    <a:gd name="T0" fmla="*/ 52 w 105"/>
                    <a:gd name="T1" fmla="*/ 0 h 52"/>
                    <a:gd name="T2" fmla="*/ 0 w 105"/>
                    <a:gd name="T3" fmla="*/ 52 h 52"/>
                    <a:gd name="T4" fmla="*/ 0 w 105"/>
                    <a:gd name="T5" fmla="*/ 52 h 52"/>
                    <a:gd name="T6" fmla="*/ 52 w 105"/>
                    <a:gd name="T7" fmla="*/ 2 h 52"/>
                    <a:gd name="T8" fmla="*/ 105 w 105"/>
                    <a:gd name="T9" fmla="*/ 52 h 52"/>
                    <a:gd name="T10" fmla="*/ 105 w 105"/>
                    <a:gd name="T11" fmla="*/ 52 h 52"/>
                    <a:gd name="T12" fmla="*/ 52 w 105"/>
                    <a:gd name="T13" fmla="*/ 0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5" h="52">
                      <a:moveTo>
                        <a:pt x="52" y="0"/>
                      </a:moveTo>
                      <a:cubicBezTo>
                        <a:pt x="23" y="0"/>
                        <a:pt x="0" y="23"/>
                        <a:pt x="0" y="52"/>
                      </a:cubicBezTo>
                      <a:cubicBezTo>
                        <a:pt x="0" y="52"/>
                        <a:pt x="0" y="52"/>
                        <a:pt x="0" y="52"/>
                      </a:cubicBezTo>
                      <a:cubicBezTo>
                        <a:pt x="1" y="24"/>
                        <a:pt x="24" y="2"/>
                        <a:pt x="52" y="2"/>
                      </a:cubicBezTo>
                      <a:cubicBezTo>
                        <a:pt x="81" y="2"/>
                        <a:pt x="104" y="24"/>
                        <a:pt x="105" y="52"/>
                      </a:cubicBezTo>
                      <a:cubicBezTo>
                        <a:pt x="105" y="52"/>
                        <a:pt x="105" y="52"/>
                        <a:pt x="105" y="52"/>
                      </a:cubicBezTo>
                      <a:cubicBezTo>
                        <a:pt x="105" y="23"/>
                        <a:pt x="82" y="0"/>
                        <a:pt x="52" y="0"/>
                      </a:cubicBezTo>
                    </a:path>
                  </a:pathLst>
                </a:custGeom>
                <a:solidFill>
                  <a:srgbClr val="7F7F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87" name="Freeform 1124"/>
                <p:cNvSpPr/>
                <p:nvPr/>
              </p:nvSpPr>
              <p:spPr bwMode="auto">
                <a:xfrm>
                  <a:off x="6592889" y="2420938"/>
                  <a:ext cx="130175" cy="52388"/>
                </a:xfrm>
                <a:custGeom>
                  <a:avLst/>
                  <a:gdLst>
                    <a:gd name="T0" fmla="*/ 74 w 74"/>
                    <a:gd name="T1" fmla="*/ 30 h 30"/>
                    <a:gd name="T2" fmla="*/ 37 w 74"/>
                    <a:gd name="T3" fmla="*/ 0 h 30"/>
                    <a:gd name="T4" fmla="*/ 0 w 74"/>
                    <a:gd name="T5" fmla="*/ 30 h 30"/>
                    <a:gd name="T6" fmla="*/ 74 w 74"/>
                    <a:gd name="T7" fmla="*/ 3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4" h="30">
                      <a:moveTo>
                        <a:pt x="74" y="30"/>
                      </a:moveTo>
                      <a:cubicBezTo>
                        <a:pt x="74" y="14"/>
                        <a:pt x="58" y="0"/>
                        <a:pt x="37" y="0"/>
                      </a:cubicBezTo>
                      <a:cubicBezTo>
                        <a:pt x="17" y="0"/>
                        <a:pt x="0" y="14"/>
                        <a:pt x="0" y="30"/>
                      </a:cubicBezTo>
                      <a:cubicBezTo>
                        <a:pt x="74" y="30"/>
                        <a:pt x="74" y="30"/>
                        <a:pt x="74" y="30"/>
                      </a:cubicBezTo>
                    </a:path>
                  </a:pathLst>
                </a:custGeom>
                <a:solidFill>
                  <a:srgbClr val="9CC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88" name="Freeform 1125"/>
                <p:cNvSpPr/>
                <p:nvPr/>
              </p:nvSpPr>
              <p:spPr bwMode="auto">
                <a:xfrm>
                  <a:off x="6592889" y="2420938"/>
                  <a:ext cx="130175" cy="52388"/>
                </a:xfrm>
                <a:custGeom>
                  <a:avLst/>
                  <a:gdLst>
                    <a:gd name="T0" fmla="*/ 37 w 74"/>
                    <a:gd name="T1" fmla="*/ 0 h 30"/>
                    <a:gd name="T2" fmla="*/ 0 w 74"/>
                    <a:gd name="T3" fmla="*/ 30 h 30"/>
                    <a:gd name="T4" fmla="*/ 0 w 74"/>
                    <a:gd name="T5" fmla="*/ 30 h 30"/>
                    <a:gd name="T6" fmla="*/ 37 w 74"/>
                    <a:gd name="T7" fmla="*/ 3 h 30"/>
                    <a:gd name="T8" fmla="*/ 74 w 74"/>
                    <a:gd name="T9" fmla="*/ 30 h 30"/>
                    <a:gd name="T10" fmla="*/ 74 w 74"/>
                    <a:gd name="T11" fmla="*/ 30 h 30"/>
                    <a:gd name="T12" fmla="*/ 37 w 74"/>
                    <a:gd name="T13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4" h="30">
                      <a:moveTo>
                        <a:pt x="37" y="0"/>
                      </a:moveTo>
                      <a:cubicBezTo>
                        <a:pt x="17" y="0"/>
                        <a:pt x="0" y="14"/>
                        <a:pt x="0" y="30"/>
                      </a:cubicBezTo>
                      <a:cubicBezTo>
                        <a:pt x="0" y="30"/>
                        <a:pt x="0" y="30"/>
                        <a:pt x="0" y="30"/>
                      </a:cubicBezTo>
                      <a:cubicBezTo>
                        <a:pt x="2" y="15"/>
                        <a:pt x="18" y="3"/>
                        <a:pt x="37" y="3"/>
                      </a:cubicBezTo>
                      <a:cubicBezTo>
                        <a:pt x="56" y="3"/>
                        <a:pt x="72" y="15"/>
                        <a:pt x="74" y="30"/>
                      </a:cubicBezTo>
                      <a:cubicBezTo>
                        <a:pt x="74" y="30"/>
                        <a:pt x="74" y="30"/>
                        <a:pt x="74" y="30"/>
                      </a:cubicBezTo>
                      <a:cubicBezTo>
                        <a:pt x="74" y="14"/>
                        <a:pt x="58" y="0"/>
                        <a:pt x="37" y="0"/>
                      </a:cubicBezTo>
                    </a:path>
                  </a:pathLst>
                </a:custGeom>
                <a:solidFill>
                  <a:srgbClr val="7DA6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89" name="Rectangle 1126"/>
                <p:cNvSpPr>
                  <a:spLocks noChangeArrowheads="1"/>
                </p:cNvSpPr>
                <p:nvPr/>
              </p:nvSpPr>
              <p:spPr bwMode="auto">
                <a:xfrm>
                  <a:off x="6826251" y="2643188"/>
                  <a:ext cx="547688" cy="355600"/>
                </a:xfrm>
                <a:prstGeom prst="rect">
                  <a:avLst/>
                </a:prstGeom>
                <a:solidFill>
                  <a:srgbClr val="F2DA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90" name="Rectangle 1127"/>
                <p:cNvSpPr>
                  <a:spLocks noChangeArrowheads="1"/>
                </p:cNvSpPr>
                <p:nvPr/>
              </p:nvSpPr>
              <p:spPr bwMode="auto">
                <a:xfrm>
                  <a:off x="6826251" y="2643188"/>
                  <a:ext cx="547688" cy="3556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91" name="Freeform 1128"/>
                <p:cNvSpPr>
                  <a:spLocks noEditPoints="1"/>
                </p:cNvSpPr>
                <p:nvPr/>
              </p:nvSpPr>
              <p:spPr bwMode="auto">
                <a:xfrm>
                  <a:off x="7123114" y="2400301"/>
                  <a:ext cx="146050" cy="84138"/>
                </a:xfrm>
                <a:custGeom>
                  <a:avLst/>
                  <a:gdLst>
                    <a:gd name="T0" fmla="*/ 28 w 83"/>
                    <a:gd name="T1" fmla="*/ 44 h 48"/>
                    <a:gd name="T2" fmla="*/ 24 w 83"/>
                    <a:gd name="T3" fmla="*/ 42 h 48"/>
                    <a:gd name="T4" fmla="*/ 23 w 83"/>
                    <a:gd name="T5" fmla="*/ 40 h 48"/>
                    <a:gd name="T6" fmla="*/ 46 w 83"/>
                    <a:gd name="T7" fmla="*/ 6 h 48"/>
                    <a:gd name="T8" fmla="*/ 48 w 83"/>
                    <a:gd name="T9" fmla="*/ 4 h 48"/>
                    <a:gd name="T10" fmla="*/ 54 w 83"/>
                    <a:gd name="T11" fmla="*/ 3 h 48"/>
                    <a:gd name="T12" fmla="*/ 54 w 83"/>
                    <a:gd name="T13" fmla="*/ 3 h 48"/>
                    <a:gd name="T14" fmla="*/ 58 w 83"/>
                    <a:gd name="T15" fmla="*/ 4 h 48"/>
                    <a:gd name="T16" fmla="*/ 59 w 83"/>
                    <a:gd name="T17" fmla="*/ 6 h 48"/>
                    <a:gd name="T18" fmla="*/ 36 w 83"/>
                    <a:gd name="T19" fmla="*/ 40 h 48"/>
                    <a:gd name="T20" fmla="*/ 34 w 83"/>
                    <a:gd name="T21" fmla="*/ 42 h 48"/>
                    <a:gd name="T22" fmla="*/ 28 w 83"/>
                    <a:gd name="T23" fmla="*/ 44 h 48"/>
                    <a:gd name="T24" fmla="*/ 28 w 83"/>
                    <a:gd name="T25" fmla="*/ 44 h 48"/>
                    <a:gd name="T26" fmla="*/ 83 w 83"/>
                    <a:gd name="T27" fmla="*/ 0 h 48"/>
                    <a:gd name="T28" fmla="*/ 30 w 83"/>
                    <a:gd name="T29" fmla="*/ 0 h 48"/>
                    <a:gd name="T30" fmla="*/ 25 w 83"/>
                    <a:gd name="T31" fmla="*/ 6 h 48"/>
                    <a:gd name="T32" fmla="*/ 2 w 83"/>
                    <a:gd name="T33" fmla="*/ 41 h 48"/>
                    <a:gd name="T34" fmla="*/ 0 w 83"/>
                    <a:gd name="T35" fmla="*/ 48 h 48"/>
                    <a:gd name="T36" fmla="*/ 51 w 83"/>
                    <a:gd name="T37" fmla="*/ 48 h 48"/>
                    <a:gd name="T38" fmla="*/ 58 w 83"/>
                    <a:gd name="T39" fmla="*/ 40 h 48"/>
                    <a:gd name="T40" fmla="*/ 80 w 83"/>
                    <a:gd name="T41" fmla="*/ 6 h 48"/>
                    <a:gd name="T42" fmla="*/ 83 w 83"/>
                    <a:gd name="T43" fmla="*/ 0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83" h="48">
                      <a:moveTo>
                        <a:pt x="28" y="44"/>
                      </a:moveTo>
                      <a:cubicBezTo>
                        <a:pt x="26" y="44"/>
                        <a:pt x="25" y="43"/>
                        <a:pt x="24" y="42"/>
                      </a:cubicBezTo>
                      <a:cubicBezTo>
                        <a:pt x="23" y="41"/>
                        <a:pt x="23" y="41"/>
                        <a:pt x="23" y="40"/>
                      </a:cubicBezTo>
                      <a:cubicBezTo>
                        <a:pt x="46" y="6"/>
                        <a:pt x="46" y="6"/>
                        <a:pt x="46" y="6"/>
                      </a:cubicBezTo>
                      <a:cubicBezTo>
                        <a:pt x="46" y="6"/>
                        <a:pt x="46" y="5"/>
                        <a:pt x="48" y="4"/>
                      </a:cubicBezTo>
                      <a:cubicBezTo>
                        <a:pt x="50" y="3"/>
                        <a:pt x="52" y="3"/>
                        <a:pt x="54" y="3"/>
                      </a:cubicBezTo>
                      <a:cubicBezTo>
                        <a:pt x="54" y="3"/>
                        <a:pt x="54" y="3"/>
                        <a:pt x="54" y="3"/>
                      </a:cubicBezTo>
                      <a:cubicBezTo>
                        <a:pt x="56" y="3"/>
                        <a:pt x="58" y="3"/>
                        <a:pt x="58" y="4"/>
                      </a:cubicBezTo>
                      <a:cubicBezTo>
                        <a:pt x="59" y="5"/>
                        <a:pt x="59" y="5"/>
                        <a:pt x="59" y="6"/>
                      </a:cubicBezTo>
                      <a:cubicBezTo>
                        <a:pt x="36" y="40"/>
                        <a:pt x="36" y="40"/>
                        <a:pt x="36" y="40"/>
                      </a:cubicBezTo>
                      <a:cubicBezTo>
                        <a:pt x="36" y="41"/>
                        <a:pt x="36" y="41"/>
                        <a:pt x="34" y="42"/>
                      </a:cubicBezTo>
                      <a:cubicBezTo>
                        <a:pt x="32" y="43"/>
                        <a:pt x="30" y="43"/>
                        <a:pt x="28" y="44"/>
                      </a:cubicBezTo>
                      <a:cubicBezTo>
                        <a:pt x="28" y="44"/>
                        <a:pt x="28" y="44"/>
                        <a:pt x="28" y="44"/>
                      </a:cubicBezTo>
                      <a:moveTo>
                        <a:pt x="83" y="0"/>
                      </a:move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28" y="2"/>
                        <a:pt x="26" y="4"/>
                        <a:pt x="25" y="6"/>
                      </a:cubicBezTo>
                      <a:cubicBezTo>
                        <a:pt x="2" y="41"/>
                        <a:pt x="2" y="41"/>
                        <a:pt x="2" y="41"/>
                      </a:cubicBezTo>
                      <a:cubicBezTo>
                        <a:pt x="1" y="43"/>
                        <a:pt x="0" y="46"/>
                        <a:pt x="0" y="48"/>
                      </a:cubicBezTo>
                      <a:cubicBezTo>
                        <a:pt x="51" y="48"/>
                        <a:pt x="51" y="48"/>
                        <a:pt x="51" y="48"/>
                      </a:cubicBezTo>
                      <a:cubicBezTo>
                        <a:pt x="54" y="46"/>
                        <a:pt x="57" y="43"/>
                        <a:pt x="58" y="40"/>
                      </a:cubicBezTo>
                      <a:cubicBezTo>
                        <a:pt x="80" y="6"/>
                        <a:pt x="80" y="6"/>
                        <a:pt x="80" y="6"/>
                      </a:cubicBezTo>
                      <a:cubicBezTo>
                        <a:pt x="82" y="4"/>
                        <a:pt x="82" y="2"/>
                        <a:pt x="83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92" name="Freeform 1129"/>
                <p:cNvSpPr/>
                <p:nvPr/>
              </p:nvSpPr>
              <p:spPr bwMode="auto">
                <a:xfrm>
                  <a:off x="7181851" y="2379663"/>
                  <a:ext cx="84138" cy="15875"/>
                </a:xfrm>
                <a:custGeom>
                  <a:avLst/>
                  <a:gdLst>
                    <a:gd name="T0" fmla="*/ 30 w 48"/>
                    <a:gd name="T1" fmla="*/ 0 h 9"/>
                    <a:gd name="T2" fmla="*/ 30 w 48"/>
                    <a:gd name="T3" fmla="*/ 0 h 9"/>
                    <a:gd name="T4" fmla="*/ 7 w 48"/>
                    <a:gd name="T5" fmla="*/ 5 h 9"/>
                    <a:gd name="T6" fmla="*/ 0 w 48"/>
                    <a:gd name="T7" fmla="*/ 9 h 9"/>
                    <a:gd name="T8" fmla="*/ 48 w 48"/>
                    <a:gd name="T9" fmla="*/ 9 h 9"/>
                    <a:gd name="T10" fmla="*/ 46 w 48"/>
                    <a:gd name="T11" fmla="*/ 5 h 9"/>
                    <a:gd name="T12" fmla="*/ 30 w 48"/>
                    <a:gd name="T13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8" h="9">
                      <a:moveTo>
                        <a:pt x="30" y="0"/>
                      </a:move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22" y="1"/>
                        <a:pt x="15" y="2"/>
                        <a:pt x="7" y="5"/>
                      </a:cubicBezTo>
                      <a:cubicBezTo>
                        <a:pt x="5" y="7"/>
                        <a:pt x="2" y="8"/>
                        <a:pt x="0" y="9"/>
                      </a:cubicBezTo>
                      <a:cubicBezTo>
                        <a:pt x="48" y="9"/>
                        <a:pt x="48" y="9"/>
                        <a:pt x="48" y="9"/>
                      </a:cubicBezTo>
                      <a:cubicBezTo>
                        <a:pt x="48" y="8"/>
                        <a:pt x="47" y="6"/>
                        <a:pt x="46" y="5"/>
                      </a:cubicBezTo>
                      <a:cubicBezTo>
                        <a:pt x="43" y="2"/>
                        <a:pt x="37" y="0"/>
                        <a:pt x="30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93" name="Freeform 1130"/>
                <p:cNvSpPr/>
                <p:nvPr/>
              </p:nvSpPr>
              <p:spPr bwMode="auto">
                <a:xfrm>
                  <a:off x="7175501" y="2395538"/>
                  <a:ext cx="93663" cy="4763"/>
                </a:xfrm>
                <a:custGeom>
                  <a:avLst/>
                  <a:gdLst>
                    <a:gd name="T0" fmla="*/ 52 w 53"/>
                    <a:gd name="T1" fmla="*/ 0 h 3"/>
                    <a:gd name="T2" fmla="*/ 4 w 53"/>
                    <a:gd name="T3" fmla="*/ 0 h 3"/>
                    <a:gd name="T4" fmla="*/ 0 w 53"/>
                    <a:gd name="T5" fmla="*/ 3 h 3"/>
                    <a:gd name="T6" fmla="*/ 53 w 53"/>
                    <a:gd name="T7" fmla="*/ 3 h 3"/>
                    <a:gd name="T8" fmla="*/ 52 w 53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3" h="3">
                      <a:moveTo>
                        <a:pt x="52" y="0"/>
                      </a:move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2" y="1"/>
                        <a:pt x="1" y="2"/>
                        <a:pt x="0" y="3"/>
                      </a:cubicBezTo>
                      <a:cubicBezTo>
                        <a:pt x="53" y="3"/>
                        <a:pt x="53" y="3"/>
                        <a:pt x="53" y="3"/>
                      </a:cubicBezTo>
                      <a:cubicBezTo>
                        <a:pt x="53" y="2"/>
                        <a:pt x="53" y="1"/>
                        <a:pt x="52" y="0"/>
                      </a:cubicBezTo>
                    </a:path>
                  </a:pathLst>
                </a:custGeom>
                <a:solidFill>
                  <a:srgbClr val="917C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94" name="Freeform 1131"/>
                <p:cNvSpPr/>
                <p:nvPr/>
              </p:nvSpPr>
              <p:spPr bwMode="auto">
                <a:xfrm>
                  <a:off x="7124701" y="2489201"/>
                  <a:ext cx="82550" cy="11113"/>
                </a:xfrm>
                <a:custGeom>
                  <a:avLst/>
                  <a:gdLst>
                    <a:gd name="T0" fmla="*/ 47 w 47"/>
                    <a:gd name="T1" fmla="*/ 0 h 7"/>
                    <a:gd name="T2" fmla="*/ 0 w 47"/>
                    <a:gd name="T3" fmla="*/ 0 h 7"/>
                    <a:gd name="T4" fmla="*/ 2 w 47"/>
                    <a:gd name="T5" fmla="*/ 3 h 7"/>
                    <a:gd name="T6" fmla="*/ 8 w 47"/>
                    <a:gd name="T7" fmla="*/ 7 h 7"/>
                    <a:gd name="T8" fmla="*/ 30 w 47"/>
                    <a:gd name="T9" fmla="*/ 7 h 7"/>
                    <a:gd name="T10" fmla="*/ 41 w 47"/>
                    <a:gd name="T11" fmla="*/ 3 h 7"/>
                    <a:gd name="T12" fmla="*/ 47 w 47"/>
                    <a:gd name="T13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7" h="7">
                      <a:moveTo>
                        <a:pt x="47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1" y="2"/>
                        <a:pt x="2" y="3"/>
                      </a:cubicBezTo>
                      <a:cubicBezTo>
                        <a:pt x="3" y="5"/>
                        <a:pt x="5" y="6"/>
                        <a:pt x="8" y="7"/>
                      </a:cubicBezTo>
                      <a:cubicBezTo>
                        <a:pt x="30" y="7"/>
                        <a:pt x="30" y="7"/>
                        <a:pt x="30" y="7"/>
                      </a:cubicBezTo>
                      <a:cubicBezTo>
                        <a:pt x="33" y="6"/>
                        <a:pt x="37" y="5"/>
                        <a:pt x="41" y="3"/>
                      </a:cubicBezTo>
                      <a:cubicBezTo>
                        <a:pt x="43" y="2"/>
                        <a:pt x="45" y="1"/>
                        <a:pt x="47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95" name="Freeform 1132"/>
                <p:cNvSpPr/>
                <p:nvPr/>
              </p:nvSpPr>
              <p:spPr bwMode="auto">
                <a:xfrm>
                  <a:off x="7123114" y="2484438"/>
                  <a:ext cx="88900" cy="4763"/>
                </a:xfrm>
                <a:custGeom>
                  <a:avLst/>
                  <a:gdLst>
                    <a:gd name="T0" fmla="*/ 51 w 51"/>
                    <a:gd name="T1" fmla="*/ 0 h 2"/>
                    <a:gd name="T2" fmla="*/ 0 w 51"/>
                    <a:gd name="T3" fmla="*/ 0 h 2"/>
                    <a:gd name="T4" fmla="*/ 1 w 51"/>
                    <a:gd name="T5" fmla="*/ 2 h 2"/>
                    <a:gd name="T6" fmla="*/ 48 w 51"/>
                    <a:gd name="T7" fmla="*/ 2 h 2"/>
                    <a:gd name="T8" fmla="*/ 51 w 51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1" h="2">
                      <a:moveTo>
                        <a:pt x="5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1" y="2"/>
                      </a:cubicBezTo>
                      <a:cubicBezTo>
                        <a:pt x="48" y="2"/>
                        <a:pt x="48" y="2"/>
                        <a:pt x="48" y="2"/>
                      </a:cubicBezTo>
                      <a:cubicBezTo>
                        <a:pt x="49" y="1"/>
                        <a:pt x="50" y="0"/>
                        <a:pt x="51" y="0"/>
                      </a:cubicBezTo>
                    </a:path>
                  </a:pathLst>
                </a:custGeom>
                <a:solidFill>
                  <a:srgbClr val="C9C3B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96" name="Freeform 1133"/>
                <p:cNvSpPr/>
                <p:nvPr/>
              </p:nvSpPr>
              <p:spPr bwMode="auto">
                <a:xfrm>
                  <a:off x="7138989" y="2500313"/>
                  <a:ext cx="38100" cy="1588"/>
                </a:xfrm>
                <a:custGeom>
                  <a:avLst/>
                  <a:gdLst>
                    <a:gd name="T0" fmla="*/ 22 w 22"/>
                    <a:gd name="T1" fmla="*/ 0 h 1"/>
                    <a:gd name="T2" fmla="*/ 0 w 22"/>
                    <a:gd name="T3" fmla="*/ 0 h 1"/>
                    <a:gd name="T4" fmla="*/ 10 w 22"/>
                    <a:gd name="T5" fmla="*/ 1 h 1"/>
                    <a:gd name="T6" fmla="*/ 10 w 22"/>
                    <a:gd name="T7" fmla="*/ 1 h 1"/>
                    <a:gd name="T8" fmla="*/ 22 w 2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1">
                      <a:moveTo>
                        <a:pt x="22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3" y="1"/>
                        <a:pt x="6" y="1"/>
                        <a:pt x="10" y="1"/>
                      </a:cubicBezTo>
                      <a:cubicBezTo>
                        <a:pt x="10" y="1"/>
                        <a:pt x="10" y="1"/>
                        <a:pt x="10" y="1"/>
                      </a:cubicBezTo>
                      <a:cubicBezTo>
                        <a:pt x="14" y="1"/>
                        <a:pt x="18" y="1"/>
                        <a:pt x="22" y="0"/>
                      </a:cubicBezTo>
                    </a:path>
                  </a:pathLst>
                </a:custGeom>
                <a:solidFill>
                  <a:srgbClr val="877A5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97" name="Freeform 1134"/>
                <p:cNvSpPr>
                  <a:spLocks noEditPoints="1"/>
                </p:cNvSpPr>
                <p:nvPr/>
              </p:nvSpPr>
              <p:spPr bwMode="auto">
                <a:xfrm>
                  <a:off x="7231064" y="2400301"/>
                  <a:ext cx="149225" cy="84138"/>
                </a:xfrm>
                <a:custGeom>
                  <a:avLst/>
                  <a:gdLst>
                    <a:gd name="T0" fmla="*/ 40 w 85"/>
                    <a:gd name="T1" fmla="*/ 19 h 48"/>
                    <a:gd name="T2" fmla="*/ 50 w 85"/>
                    <a:gd name="T3" fmla="*/ 3 h 48"/>
                    <a:gd name="T4" fmla="*/ 57 w 85"/>
                    <a:gd name="T5" fmla="*/ 3 h 48"/>
                    <a:gd name="T6" fmla="*/ 57 w 85"/>
                    <a:gd name="T7" fmla="*/ 3 h 48"/>
                    <a:gd name="T8" fmla="*/ 61 w 85"/>
                    <a:gd name="T9" fmla="*/ 5 h 48"/>
                    <a:gd name="T10" fmla="*/ 61 w 85"/>
                    <a:gd name="T11" fmla="*/ 7 h 48"/>
                    <a:gd name="T12" fmla="*/ 55 w 85"/>
                    <a:gd name="T13" fmla="*/ 16 h 48"/>
                    <a:gd name="T14" fmla="*/ 53 w 85"/>
                    <a:gd name="T15" fmla="*/ 18 h 48"/>
                    <a:gd name="T16" fmla="*/ 47 w 85"/>
                    <a:gd name="T17" fmla="*/ 19 h 48"/>
                    <a:gd name="T18" fmla="*/ 40 w 85"/>
                    <a:gd name="T19" fmla="*/ 19 h 48"/>
                    <a:gd name="T20" fmla="*/ 85 w 85"/>
                    <a:gd name="T21" fmla="*/ 0 h 48"/>
                    <a:gd name="T22" fmla="*/ 31 w 85"/>
                    <a:gd name="T23" fmla="*/ 0 h 48"/>
                    <a:gd name="T24" fmla="*/ 0 w 85"/>
                    <a:gd name="T25" fmla="*/ 48 h 48"/>
                    <a:gd name="T26" fmla="*/ 21 w 85"/>
                    <a:gd name="T27" fmla="*/ 48 h 48"/>
                    <a:gd name="T28" fmla="*/ 31 w 85"/>
                    <a:gd name="T29" fmla="*/ 33 h 48"/>
                    <a:gd name="T30" fmla="*/ 37 w 85"/>
                    <a:gd name="T31" fmla="*/ 33 h 48"/>
                    <a:gd name="T32" fmla="*/ 60 w 85"/>
                    <a:gd name="T33" fmla="*/ 28 h 48"/>
                    <a:gd name="T34" fmla="*/ 76 w 85"/>
                    <a:gd name="T35" fmla="*/ 15 h 48"/>
                    <a:gd name="T36" fmla="*/ 82 w 85"/>
                    <a:gd name="T37" fmla="*/ 6 h 48"/>
                    <a:gd name="T38" fmla="*/ 85 w 85"/>
                    <a:gd name="T39" fmla="*/ 0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85" h="48">
                      <a:moveTo>
                        <a:pt x="40" y="19"/>
                      </a:moveTo>
                      <a:cubicBezTo>
                        <a:pt x="50" y="3"/>
                        <a:pt x="50" y="3"/>
                        <a:pt x="50" y="3"/>
                      </a:cubicBezTo>
                      <a:cubicBezTo>
                        <a:pt x="57" y="3"/>
                        <a:pt x="57" y="3"/>
                        <a:pt x="57" y="3"/>
                      </a:cubicBezTo>
                      <a:cubicBezTo>
                        <a:pt x="57" y="3"/>
                        <a:pt x="57" y="3"/>
                        <a:pt x="57" y="3"/>
                      </a:cubicBezTo>
                      <a:cubicBezTo>
                        <a:pt x="59" y="3"/>
                        <a:pt x="61" y="4"/>
                        <a:pt x="61" y="5"/>
                      </a:cubicBezTo>
                      <a:cubicBezTo>
                        <a:pt x="62" y="5"/>
                        <a:pt x="62" y="6"/>
                        <a:pt x="61" y="7"/>
                      </a:cubicBezTo>
                      <a:cubicBezTo>
                        <a:pt x="55" y="16"/>
                        <a:pt x="55" y="16"/>
                        <a:pt x="55" y="16"/>
                      </a:cubicBezTo>
                      <a:cubicBezTo>
                        <a:pt x="55" y="16"/>
                        <a:pt x="55" y="17"/>
                        <a:pt x="53" y="18"/>
                      </a:cubicBezTo>
                      <a:cubicBezTo>
                        <a:pt x="51" y="19"/>
                        <a:pt x="49" y="19"/>
                        <a:pt x="47" y="19"/>
                      </a:cubicBezTo>
                      <a:cubicBezTo>
                        <a:pt x="40" y="19"/>
                        <a:pt x="40" y="19"/>
                        <a:pt x="40" y="19"/>
                      </a:cubicBezTo>
                      <a:moveTo>
                        <a:pt x="85" y="0"/>
                      </a:moveTo>
                      <a:cubicBezTo>
                        <a:pt x="31" y="0"/>
                        <a:pt x="31" y="0"/>
                        <a:pt x="31" y="0"/>
                      </a:cubicBezTo>
                      <a:cubicBezTo>
                        <a:pt x="0" y="48"/>
                        <a:pt x="0" y="48"/>
                        <a:pt x="0" y="48"/>
                      </a:cubicBezTo>
                      <a:cubicBezTo>
                        <a:pt x="21" y="48"/>
                        <a:pt x="21" y="48"/>
                        <a:pt x="21" y="48"/>
                      </a:cubicBezTo>
                      <a:cubicBezTo>
                        <a:pt x="31" y="33"/>
                        <a:pt x="31" y="33"/>
                        <a:pt x="31" y="33"/>
                      </a:cubicBezTo>
                      <a:cubicBezTo>
                        <a:pt x="37" y="33"/>
                        <a:pt x="37" y="33"/>
                        <a:pt x="37" y="33"/>
                      </a:cubicBezTo>
                      <a:cubicBezTo>
                        <a:pt x="45" y="33"/>
                        <a:pt x="52" y="31"/>
                        <a:pt x="60" y="28"/>
                      </a:cubicBezTo>
                      <a:cubicBezTo>
                        <a:pt x="68" y="25"/>
                        <a:pt x="73" y="20"/>
                        <a:pt x="76" y="15"/>
                      </a:cubicBezTo>
                      <a:cubicBezTo>
                        <a:pt x="82" y="6"/>
                        <a:pt x="82" y="6"/>
                        <a:pt x="82" y="6"/>
                      </a:cubicBezTo>
                      <a:cubicBezTo>
                        <a:pt x="84" y="4"/>
                        <a:pt x="84" y="2"/>
                        <a:pt x="85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98" name="Freeform 1135"/>
                <p:cNvSpPr/>
                <p:nvPr/>
              </p:nvSpPr>
              <p:spPr bwMode="auto">
                <a:xfrm>
                  <a:off x="7289801" y="2381251"/>
                  <a:ext cx="90488" cy="14288"/>
                </a:xfrm>
                <a:custGeom>
                  <a:avLst/>
                  <a:gdLst>
                    <a:gd name="T0" fmla="*/ 33 w 52"/>
                    <a:gd name="T1" fmla="*/ 0 h 8"/>
                    <a:gd name="T2" fmla="*/ 33 w 52"/>
                    <a:gd name="T3" fmla="*/ 0 h 8"/>
                    <a:gd name="T4" fmla="*/ 5 w 52"/>
                    <a:gd name="T5" fmla="*/ 0 h 8"/>
                    <a:gd name="T6" fmla="*/ 0 w 52"/>
                    <a:gd name="T7" fmla="*/ 8 h 8"/>
                    <a:gd name="T8" fmla="*/ 52 w 52"/>
                    <a:gd name="T9" fmla="*/ 8 h 8"/>
                    <a:gd name="T10" fmla="*/ 50 w 52"/>
                    <a:gd name="T11" fmla="*/ 5 h 8"/>
                    <a:gd name="T12" fmla="*/ 33 w 52"/>
                    <a:gd name="T1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8">
                      <a:moveTo>
                        <a:pt x="33" y="0"/>
                      </a:move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0" y="8"/>
                        <a:pt x="0" y="8"/>
                        <a:pt x="0" y="8"/>
                      </a:cubicBezTo>
                      <a:cubicBezTo>
                        <a:pt x="52" y="8"/>
                        <a:pt x="52" y="8"/>
                        <a:pt x="52" y="8"/>
                      </a:cubicBezTo>
                      <a:cubicBezTo>
                        <a:pt x="51" y="7"/>
                        <a:pt x="51" y="6"/>
                        <a:pt x="50" y="5"/>
                      </a:cubicBezTo>
                      <a:cubicBezTo>
                        <a:pt x="47" y="2"/>
                        <a:pt x="41" y="0"/>
                        <a:pt x="33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99" name="Freeform 1136"/>
                <p:cNvSpPr/>
                <p:nvPr/>
              </p:nvSpPr>
              <p:spPr bwMode="auto">
                <a:xfrm>
                  <a:off x="7286626" y="2395538"/>
                  <a:ext cx="93663" cy="4763"/>
                </a:xfrm>
                <a:custGeom>
                  <a:avLst/>
                  <a:gdLst>
                    <a:gd name="T0" fmla="*/ 54 w 54"/>
                    <a:gd name="T1" fmla="*/ 0 h 3"/>
                    <a:gd name="T2" fmla="*/ 2 w 54"/>
                    <a:gd name="T3" fmla="*/ 0 h 3"/>
                    <a:gd name="T4" fmla="*/ 0 w 54"/>
                    <a:gd name="T5" fmla="*/ 3 h 3"/>
                    <a:gd name="T6" fmla="*/ 54 w 54"/>
                    <a:gd name="T7" fmla="*/ 3 h 3"/>
                    <a:gd name="T8" fmla="*/ 54 w 54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4" h="3">
                      <a:moveTo>
                        <a:pt x="54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54" y="3"/>
                        <a:pt x="54" y="3"/>
                        <a:pt x="54" y="3"/>
                      </a:cubicBezTo>
                      <a:cubicBezTo>
                        <a:pt x="54" y="2"/>
                        <a:pt x="54" y="1"/>
                        <a:pt x="54" y="0"/>
                      </a:cubicBezTo>
                    </a:path>
                  </a:pathLst>
                </a:custGeom>
                <a:solidFill>
                  <a:srgbClr val="917C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00" name="Freeform 1137"/>
                <p:cNvSpPr/>
                <p:nvPr/>
              </p:nvSpPr>
              <p:spPr bwMode="auto">
                <a:xfrm>
                  <a:off x="7223126" y="2489201"/>
                  <a:ext cx="42863" cy="11113"/>
                </a:xfrm>
                <a:custGeom>
                  <a:avLst/>
                  <a:gdLst>
                    <a:gd name="T0" fmla="*/ 27 w 27"/>
                    <a:gd name="T1" fmla="*/ 0 h 7"/>
                    <a:gd name="T2" fmla="*/ 4 w 27"/>
                    <a:gd name="T3" fmla="*/ 0 h 7"/>
                    <a:gd name="T4" fmla="*/ 0 w 27"/>
                    <a:gd name="T5" fmla="*/ 7 h 7"/>
                    <a:gd name="T6" fmla="*/ 23 w 27"/>
                    <a:gd name="T7" fmla="*/ 7 h 7"/>
                    <a:gd name="T8" fmla="*/ 27 w 27"/>
                    <a:gd name="T9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7">
                      <a:moveTo>
                        <a:pt x="27" y="0"/>
                      </a:moveTo>
                      <a:lnTo>
                        <a:pt x="4" y="0"/>
                      </a:lnTo>
                      <a:lnTo>
                        <a:pt x="0" y="7"/>
                      </a:lnTo>
                      <a:lnTo>
                        <a:pt x="23" y="7"/>
                      </a:lnTo>
                      <a:lnTo>
                        <a:pt x="27" y="0"/>
                      </a:lnTo>
                      <a:close/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01" name="Freeform 1138"/>
                <p:cNvSpPr/>
                <p:nvPr/>
              </p:nvSpPr>
              <p:spPr bwMode="auto">
                <a:xfrm>
                  <a:off x="7223126" y="2489201"/>
                  <a:ext cx="42863" cy="11113"/>
                </a:xfrm>
                <a:custGeom>
                  <a:avLst/>
                  <a:gdLst>
                    <a:gd name="T0" fmla="*/ 27 w 27"/>
                    <a:gd name="T1" fmla="*/ 0 h 7"/>
                    <a:gd name="T2" fmla="*/ 4 w 27"/>
                    <a:gd name="T3" fmla="*/ 0 h 7"/>
                    <a:gd name="T4" fmla="*/ 0 w 27"/>
                    <a:gd name="T5" fmla="*/ 7 h 7"/>
                    <a:gd name="T6" fmla="*/ 23 w 27"/>
                    <a:gd name="T7" fmla="*/ 7 h 7"/>
                    <a:gd name="T8" fmla="*/ 27 w 27"/>
                    <a:gd name="T9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7">
                      <a:moveTo>
                        <a:pt x="27" y="0"/>
                      </a:moveTo>
                      <a:lnTo>
                        <a:pt x="4" y="0"/>
                      </a:lnTo>
                      <a:lnTo>
                        <a:pt x="0" y="7"/>
                      </a:lnTo>
                      <a:lnTo>
                        <a:pt x="23" y="7"/>
                      </a:lnTo>
                      <a:lnTo>
                        <a:pt x="27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02" name="Freeform 1139"/>
                <p:cNvSpPr/>
                <p:nvPr/>
              </p:nvSpPr>
              <p:spPr bwMode="auto">
                <a:xfrm>
                  <a:off x="7229476" y="2484438"/>
                  <a:ext cx="39688" cy="4763"/>
                </a:xfrm>
                <a:custGeom>
                  <a:avLst/>
                  <a:gdLst>
                    <a:gd name="T0" fmla="*/ 25 w 25"/>
                    <a:gd name="T1" fmla="*/ 0 h 3"/>
                    <a:gd name="T2" fmla="*/ 1 w 25"/>
                    <a:gd name="T3" fmla="*/ 0 h 3"/>
                    <a:gd name="T4" fmla="*/ 0 w 25"/>
                    <a:gd name="T5" fmla="*/ 3 h 3"/>
                    <a:gd name="T6" fmla="*/ 23 w 25"/>
                    <a:gd name="T7" fmla="*/ 3 h 3"/>
                    <a:gd name="T8" fmla="*/ 25 w 25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3">
                      <a:moveTo>
                        <a:pt x="25" y="0"/>
                      </a:move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5" y="0"/>
                      </a:lnTo>
                      <a:close/>
                    </a:path>
                  </a:pathLst>
                </a:custGeom>
                <a:solidFill>
                  <a:srgbClr val="C9C3B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03" name="Freeform 1140"/>
                <p:cNvSpPr/>
                <p:nvPr/>
              </p:nvSpPr>
              <p:spPr bwMode="auto">
                <a:xfrm>
                  <a:off x="7229476" y="2484438"/>
                  <a:ext cx="39688" cy="4763"/>
                </a:xfrm>
                <a:custGeom>
                  <a:avLst/>
                  <a:gdLst>
                    <a:gd name="T0" fmla="*/ 25 w 25"/>
                    <a:gd name="T1" fmla="*/ 0 h 3"/>
                    <a:gd name="T2" fmla="*/ 1 w 25"/>
                    <a:gd name="T3" fmla="*/ 0 h 3"/>
                    <a:gd name="T4" fmla="*/ 0 w 25"/>
                    <a:gd name="T5" fmla="*/ 3 h 3"/>
                    <a:gd name="T6" fmla="*/ 23 w 25"/>
                    <a:gd name="T7" fmla="*/ 3 h 3"/>
                    <a:gd name="T8" fmla="*/ 25 w 25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3">
                      <a:moveTo>
                        <a:pt x="25" y="0"/>
                      </a:move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5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04" name="Freeform 1141"/>
                <p:cNvSpPr/>
                <p:nvPr/>
              </p:nvSpPr>
              <p:spPr bwMode="auto">
                <a:xfrm>
                  <a:off x="7221539" y="2500313"/>
                  <a:ext cx="38100" cy="0"/>
                </a:xfrm>
                <a:custGeom>
                  <a:avLst/>
                  <a:gdLst>
                    <a:gd name="T0" fmla="*/ 24 w 24"/>
                    <a:gd name="T1" fmla="*/ 1 w 24"/>
                    <a:gd name="T2" fmla="*/ 0 w 24"/>
                    <a:gd name="T3" fmla="*/ 24 w 24"/>
                    <a:gd name="T4" fmla="*/ 24 w 2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</a:cxnLst>
                  <a:rect l="0" t="0" r="r" b="b"/>
                  <a:pathLst>
                    <a:path w="24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24" y="0"/>
                      </a:lnTo>
                      <a:lnTo>
                        <a:pt x="24" y="0"/>
                      </a:lnTo>
                      <a:close/>
                    </a:path>
                  </a:pathLst>
                </a:custGeom>
                <a:solidFill>
                  <a:srgbClr val="877A5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05" name="Freeform 1142"/>
                <p:cNvSpPr/>
                <p:nvPr/>
              </p:nvSpPr>
              <p:spPr bwMode="auto">
                <a:xfrm>
                  <a:off x="7221539" y="2500313"/>
                  <a:ext cx="38100" cy="0"/>
                </a:xfrm>
                <a:custGeom>
                  <a:avLst/>
                  <a:gdLst>
                    <a:gd name="T0" fmla="*/ 24 w 24"/>
                    <a:gd name="T1" fmla="*/ 1 w 24"/>
                    <a:gd name="T2" fmla="*/ 0 w 24"/>
                    <a:gd name="T3" fmla="*/ 24 w 24"/>
                    <a:gd name="T4" fmla="*/ 24 w 2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</a:cxnLst>
                  <a:rect l="0" t="0" r="r" b="b"/>
                  <a:pathLst>
                    <a:path w="24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24" y="0"/>
                      </a:lnTo>
                      <a:lnTo>
                        <a:pt x="24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06" name="Freeform 1143"/>
                <p:cNvSpPr/>
                <p:nvPr/>
              </p:nvSpPr>
              <p:spPr bwMode="auto">
                <a:xfrm>
                  <a:off x="6894514" y="2400301"/>
                  <a:ext cx="146050" cy="84138"/>
                </a:xfrm>
                <a:custGeom>
                  <a:avLst/>
                  <a:gdLst>
                    <a:gd name="T0" fmla="*/ 83 w 83"/>
                    <a:gd name="T1" fmla="*/ 0 h 48"/>
                    <a:gd name="T2" fmla="*/ 31 w 83"/>
                    <a:gd name="T3" fmla="*/ 0 h 48"/>
                    <a:gd name="T4" fmla="*/ 25 w 83"/>
                    <a:gd name="T5" fmla="*/ 8 h 48"/>
                    <a:gd name="T6" fmla="*/ 22 w 83"/>
                    <a:gd name="T7" fmla="*/ 18 h 48"/>
                    <a:gd name="T8" fmla="*/ 28 w 83"/>
                    <a:gd name="T9" fmla="*/ 27 h 48"/>
                    <a:gd name="T10" fmla="*/ 37 w 83"/>
                    <a:gd name="T11" fmla="*/ 34 h 48"/>
                    <a:gd name="T12" fmla="*/ 37 w 83"/>
                    <a:gd name="T13" fmla="*/ 34 h 48"/>
                    <a:gd name="T14" fmla="*/ 38 w 83"/>
                    <a:gd name="T15" fmla="*/ 40 h 48"/>
                    <a:gd name="T16" fmla="*/ 36 w 83"/>
                    <a:gd name="T17" fmla="*/ 43 h 48"/>
                    <a:gd name="T18" fmla="*/ 28 w 83"/>
                    <a:gd name="T19" fmla="*/ 45 h 48"/>
                    <a:gd name="T20" fmla="*/ 27 w 83"/>
                    <a:gd name="T21" fmla="*/ 45 h 48"/>
                    <a:gd name="T22" fmla="*/ 27 w 83"/>
                    <a:gd name="T23" fmla="*/ 45 h 48"/>
                    <a:gd name="T24" fmla="*/ 24 w 83"/>
                    <a:gd name="T25" fmla="*/ 44 h 48"/>
                    <a:gd name="T26" fmla="*/ 24 w 83"/>
                    <a:gd name="T27" fmla="*/ 37 h 48"/>
                    <a:gd name="T28" fmla="*/ 25 w 83"/>
                    <a:gd name="T29" fmla="*/ 35 h 48"/>
                    <a:gd name="T30" fmla="*/ 4 w 83"/>
                    <a:gd name="T31" fmla="*/ 36 h 48"/>
                    <a:gd name="T32" fmla="*/ 3 w 83"/>
                    <a:gd name="T33" fmla="*/ 39 h 48"/>
                    <a:gd name="T34" fmla="*/ 0 w 83"/>
                    <a:gd name="T35" fmla="*/ 48 h 48"/>
                    <a:gd name="T36" fmla="*/ 53 w 83"/>
                    <a:gd name="T37" fmla="*/ 48 h 48"/>
                    <a:gd name="T38" fmla="*/ 60 w 83"/>
                    <a:gd name="T39" fmla="*/ 40 h 48"/>
                    <a:gd name="T40" fmla="*/ 62 w 83"/>
                    <a:gd name="T41" fmla="*/ 32 h 48"/>
                    <a:gd name="T42" fmla="*/ 61 w 83"/>
                    <a:gd name="T43" fmla="*/ 29 h 48"/>
                    <a:gd name="T44" fmla="*/ 56 w 83"/>
                    <a:gd name="T45" fmla="*/ 22 h 48"/>
                    <a:gd name="T46" fmla="*/ 51 w 83"/>
                    <a:gd name="T47" fmla="*/ 18 h 48"/>
                    <a:gd name="T48" fmla="*/ 47 w 83"/>
                    <a:gd name="T49" fmla="*/ 14 h 48"/>
                    <a:gd name="T50" fmla="*/ 46 w 83"/>
                    <a:gd name="T51" fmla="*/ 7 h 48"/>
                    <a:gd name="T52" fmla="*/ 50 w 83"/>
                    <a:gd name="T53" fmla="*/ 4 h 48"/>
                    <a:gd name="T54" fmla="*/ 55 w 83"/>
                    <a:gd name="T55" fmla="*/ 3 h 48"/>
                    <a:gd name="T56" fmla="*/ 55 w 83"/>
                    <a:gd name="T57" fmla="*/ 3 h 48"/>
                    <a:gd name="T58" fmla="*/ 59 w 83"/>
                    <a:gd name="T59" fmla="*/ 4 h 48"/>
                    <a:gd name="T60" fmla="*/ 59 w 83"/>
                    <a:gd name="T61" fmla="*/ 8 h 48"/>
                    <a:gd name="T62" fmla="*/ 58 w 83"/>
                    <a:gd name="T63" fmla="*/ 10 h 48"/>
                    <a:gd name="T64" fmla="*/ 80 w 83"/>
                    <a:gd name="T65" fmla="*/ 8 h 48"/>
                    <a:gd name="T66" fmla="*/ 81 w 83"/>
                    <a:gd name="T67" fmla="*/ 6 h 48"/>
                    <a:gd name="T68" fmla="*/ 83 w 83"/>
                    <a:gd name="T69" fmla="*/ 0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83" h="48">
                      <a:moveTo>
                        <a:pt x="83" y="0"/>
                      </a:moveTo>
                      <a:cubicBezTo>
                        <a:pt x="31" y="0"/>
                        <a:pt x="31" y="0"/>
                        <a:pt x="31" y="0"/>
                      </a:cubicBezTo>
                      <a:cubicBezTo>
                        <a:pt x="28" y="2"/>
                        <a:pt x="26" y="5"/>
                        <a:pt x="25" y="8"/>
                      </a:cubicBezTo>
                      <a:cubicBezTo>
                        <a:pt x="22" y="11"/>
                        <a:pt x="21" y="15"/>
                        <a:pt x="22" y="18"/>
                      </a:cubicBezTo>
                      <a:cubicBezTo>
                        <a:pt x="23" y="21"/>
                        <a:pt x="25" y="23"/>
                        <a:pt x="28" y="27"/>
                      </a:cubicBezTo>
                      <a:cubicBezTo>
                        <a:pt x="37" y="34"/>
                        <a:pt x="37" y="34"/>
                        <a:pt x="37" y="34"/>
                      </a:cubicBezTo>
                      <a:cubicBezTo>
                        <a:pt x="37" y="34"/>
                        <a:pt x="37" y="34"/>
                        <a:pt x="37" y="34"/>
                      </a:cubicBezTo>
                      <a:cubicBezTo>
                        <a:pt x="39" y="36"/>
                        <a:pt x="40" y="38"/>
                        <a:pt x="38" y="40"/>
                      </a:cubicBezTo>
                      <a:cubicBezTo>
                        <a:pt x="38" y="41"/>
                        <a:pt x="37" y="42"/>
                        <a:pt x="36" y="43"/>
                      </a:cubicBezTo>
                      <a:cubicBezTo>
                        <a:pt x="33" y="44"/>
                        <a:pt x="31" y="45"/>
                        <a:pt x="28" y="45"/>
                      </a:cubicBezTo>
                      <a:cubicBezTo>
                        <a:pt x="27" y="45"/>
                        <a:pt x="27" y="45"/>
                        <a:pt x="27" y="45"/>
                      </a:cubicBezTo>
                      <a:cubicBezTo>
                        <a:pt x="27" y="45"/>
                        <a:pt x="27" y="45"/>
                        <a:pt x="27" y="45"/>
                      </a:cubicBezTo>
                      <a:cubicBezTo>
                        <a:pt x="26" y="45"/>
                        <a:pt x="24" y="45"/>
                        <a:pt x="24" y="44"/>
                      </a:cubicBezTo>
                      <a:cubicBezTo>
                        <a:pt x="22" y="43"/>
                        <a:pt x="23" y="41"/>
                        <a:pt x="24" y="37"/>
                      </a:cubicBezTo>
                      <a:cubicBezTo>
                        <a:pt x="25" y="35"/>
                        <a:pt x="25" y="35"/>
                        <a:pt x="25" y="35"/>
                      </a:cubicBezTo>
                      <a:cubicBezTo>
                        <a:pt x="4" y="36"/>
                        <a:pt x="4" y="36"/>
                        <a:pt x="4" y="36"/>
                      </a:cubicBezTo>
                      <a:cubicBezTo>
                        <a:pt x="3" y="39"/>
                        <a:pt x="3" y="39"/>
                        <a:pt x="3" y="39"/>
                      </a:cubicBezTo>
                      <a:cubicBezTo>
                        <a:pt x="1" y="42"/>
                        <a:pt x="0" y="45"/>
                        <a:pt x="0" y="48"/>
                      </a:cubicBezTo>
                      <a:cubicBezTo>
                        <a:pt x="53" y="48"/>
                        <a:pt x="53" y="48"/>
                        <a:pt x="53" y="48"/>
                      </a:cubicBezTo>
                      <a:cubicBezTo>
                        <a:pt x="56" y="45"/>
                        <a:pt x="58" y="43"/>
                        <a:pt x="60" y="40"/>
                      </a:cubicBezTo>
                      <a:cubicBezTo>
                        <a:pt x="61" y="37"/>
                        <a:pt x="62" y="35"/>
                        <a:pt x="62" y="32"/>
                      </a:cubicBezTo>
                      <a:cubicBezTo>
                        <a:pt x="62" y="31"/>
                        <a:pt x="62" y="30"/>
                        <a:pt x="61" y="29"/>
                      </a:cubicBezTo>
                      <a:cubicBezTo>
                        <a:pt x="61" y="27"/>
                        <a:pt x="59" y="24"/>
                        <a:pt x="56" y="22"/>
                      </a:cubicBezTo>
                      <a:cubicBezTo>
                        <a:pt x="56" y="21"/>
                        <a:pt x="54" y="20"/>
                        <a:pt x="51" y="18"/>
                      </a:cubicBezTo>
                      <a:cubicBezTo>
                        <a:pt x="49" y="16"/>
                        <a:pt x="48" y="15"/>
                        <a:pt x="47" y="14"/>
                      </a:cubicBezTo>
                      <a:cubicBezTo>
                        <a:pt x="45" y="12"/>
                        <a:pt x="45" y="9"/>
                        <a:pt x="46" y="7"/>
                      </a:cubicBezTo>
                      <a:cubicBezTo>
                        <a:pt x="47" y="6"/>
                        <a:pt x="48" y="5"/>
                        <a:pt x="50" y="4"/>
                      </a:cubicBezTo>
                      <a:cubicBezTo>
                        <a:pt x="51" y="3"/>
                        <a:pt x="53" y="3"/>
                        <a:pt x="55" y="3"/>
                      </a:cubicBezTo>
                      <a:cubicBezTo>
                        <a:pt x="55" y="3"/>
                        <a:pt x="55" y="3"/>
                        <a:pt x="55" y="3"/>
                      </a:cubicBezTo>
                      <a:cubicBezTo>
                        <a:pt x="57" y="3"/>
                        <a:pt x="59" y="3"/>
                        <a:pt x="59" y="4"/>
                      </a:cubicBezTo>
                      <a:cubicBezTo>
                        <a:pt x="60" y="5"/>
                        <a:pt x="60" y="6"/>
                        <a:pt x="59" y="8"/>
                      </a:cubicBezTo>
                      <a:cubicBezTo>
                        <a:pt x="58" y="10"/>
                        <a:pt x="58" y="10"/>
                        <a:pt x="58" y="10"/>
                      </a:cubicBezTo>
                      <a:cubicBezTo>
                        <a:pt x="80" y="8"/>
                        <a:pt x="80" y="8"/>
                        <a:pt x="80" y="8"/>
                      </a:cubicBezTo>
                      <a:cubicBezTo>
                        <a:pt x="81" y="6"/>
                        <a:pt x="81" y="6"/>
                        <a:pt x="81" y="6"/>
                      </a:cubicBezTo>
                      <a:cubicBezTo>
                        <a:pt x="82" y="4"/>
                        <a:pt x="83" y="2"/>
                        <a:pt x="83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07" name="Freeform 1144"/>
                <p:cNvSpPr/>
                <p:nvPr/>
              </p:nvSpPr>
              <p:spPr bwMode="auto">
                <a:xfrm>
                  <a:off x="6956426" y="2381251"/>
                  <a:ext cx="82550" cy="14288"/>
                </a:xfrm>
                <a:custGeom>
                  <a:avLst/>
                  <a:gdLst>
                    <a:gd name="T0" fmla="*/ 29 w 47"/>
                    <a:gd name="T1" fmla="*/ 0 h 8"/>
                    <a:gd name="T2" fmla="*/ 28 w 47"/>
                    <a:gd name="T3" fmla="*/ 0 h 8"/>
                    <a:gd name="T4" fmla="*/ 10 w 47"/>
                    <a:gd name="T5" fmla="*/ 3 h 8"/>
                    <a:gd name="T6" fmla="*/ 0 w 47"/>
                    <a:gd name="T7" fmla="*/ 8 h 8"/>
                    <a:gd name="T8" fmla="*/ 47 w 47"/>
                    <a:gd name="T9" fmla="*/ 8 h 8"/>
                    <a:gd name="T10" fmla="*/ 47 w 47"/>
                    <a:gd name="T11" fmla="*/ 8 h 8"/>
                    <a:gd name="T12" fmla="*/ 42 w 47"/>
                    <a:gd name="T13" fmla="*/ 3 h 8"/>
                    <a:gd name="T14" fmla="*/ 29 w 47"/>
                    <a:gd name="T15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" h="8">
                      <a:moveTo>
                        <a:pt x="29" y="0"/>
                      </a:moveTo>
                      <a:cubicBezTo>
                        <a:pt x="29" y="0"/>
                        <a:pt x="28" y="0"/>
                        <a:pt x="28" y="0"/>
                      </a:cubicBezTo>
                      <a:cubicBezTo>
                        <a:pt x="22" y="0"/>
                        <a:pt x="16" y="1"/>
                        <a:pt x="10" y="3"/>
                      </a:cubicBezTo>
                      <a:cubicBezTo>
                        <a:pt x="6" y="5"/>
                        <a:pt x="3" y="6"/>
                        <a:pt x="0" y="8"/>
                      </a:cubicBezTo>
                      <a:cubicBezTo>
                        <a:pt x="47" y="8"/>
                        <a:pt x="47" y="8"/>
                        <a:pt x="47" y="8"/>
                      </a:cubicBezTo>
                      <a:cubicBezTo>
                        <a:pt x="47" y="8"/>
                        <a:pt x="47" y="8"/>
                        <a:pt x="47" y="8"/>
                      </a:cubicBezTo>
                      <a:cubicBezTo>
                        <a:pt x="47" y="6"/>
                        <a:pt x="45" y="4"/>
                        <a:pt x="42" y="3"/>
                      </a:cubicBezTo>
                      <a:cubicBezTo>
                        <a:pt x="39" y="1"/>
                        <a:pt x="35" y="0"/>
                        <a:pt x="29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08" name="Freeform 1145"/>
                <p:cNvSpPr/>
                <p:nvPr/>
              </p:nvSpPr>
              <p:spPr bwMode="auto">
                <a:xfrm>
                  <a:off x="6948489" y="2395538"/>
                  <a:ext cx="92075" cy="4763"/>
                </a:xfrm>
                <a:custGeom>
                  <a:avLst/>
                  <a:gdLst>
                    <a:gd name="T0" fmla="*/ 51 w 52"/>
                    <a:gd name="T1" fmla="*/ 0 h 3"/>
                    <a:gd name="T2" fmla="*/ 4 w 52"/>
                    <a:gd name="T3" fmla="*/ 0 h 3"/>
                    <a:gd name="T4" fmla="*/ 0 w 52"/>
                    <a:gd name="T5" fmla="*/ 3 h 3"/>
                    <a:gd name="T6" fmla="*/ 52 w 52"/>
                    <a:gd name="T7" fmla="*/ 3 h 3"/>
                    <a:gd name="T8" fmla="*/ 51 w 5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2" h="3">
                      <a:moveTo>
                        <a:pt x="51" y="0"/>
                      </a:move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2" y="1"/>
                        <a:pt x="1" y="2"/>
                        <a:pt x="0" y="3"/>
                      </a:cubicBezTo>
                      <a:cubicBezTo>
                        <a:pt x="52" y="3"/>
                        <a:pt x="52" y="3"/>
                        <a:pt x="52" y="3"/>
                      </a:cubicBezTo>
                      <a:cubicBezTo>
                        <a:pt x="52" y="2"/>
                        <a:pt x="52" y="1"/>
                        <a:pt x="51" y="0"/>
                      </a:cubicBezTo>
                    </a:path>
                  </a:pathLst>
                </a:custGeom>
                <a:solidFill>
                  <a:srgbClr val="917C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09" name="Freeform 1146"/>
                <p:cNvSpPr/>
                <p:nvPr/>
              </p:nvSpPr>
              <p:spPr bwMode="auto">
                <a:xfrm>
                  <a:off x="6894514" y="2489201"/>
                  <a:ext cx="87313" cy="11113"/>
                </a:xfrm>
                <a:custGeom>
                  <a:avLst/>
                  <a:gdLst>
                    <a:gd name="T0" fmla="*/ 50 w 50"/>
                    <a:gd name="T1" fmla="*/ 0 h 7"/>
                    <a:gd name="T2" fmla="*/ 0 w 50"/>
                    <a:gd name="T3" fmla="*/ 0 h 7"/>
                    <a:gd name="T4" fmla="*/ 5 w 50"/>
                    <a:gd name="T5" fmla="*/ 6 h 7"/>
                    <a:gd name="T6" fmla="*/ 7 w 50"/>
                    <a:gd name="T7" fmla="*/ 7 h 7"/>
                    <a:gd name="T8" fmla="*/ 35 w 50"/>
                    <a:gd name="T9" fmla="*/ 7 h 7"/>
                    <a:gd name="T10" fmla="*/ 45 w 50"/>
                    <a:gd name="T11" fmla="*/ 3 h 7"/>
                    <a:gd name="T12" fmla="*/ 50 w 50"/>
                    <a:gd name="T13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0" h="7">
                      <a:moveTo>
                        <a:pt x="5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" y="2"/>
                        <a:pt x="2" y="4"/>
                        <a:pt x="5" y="6"/>
                      </a:cubicBezTo>
                      <a:cubicBezTo>
                        <a:pt x="5" y="6"/>
                        <a:pt x="6" y="6"/>
                        <a:pt x="7" y="7"/>
                      </a:cubicBezTo>
                      <a:cubicBezTo>
                        <a:pt x="35" y="7"/>
                        <a:pt x="35" y="7"/>
                        <a:pt x="35" y="7"/>
                      </a:cubicBezTo>
                      <a:cubicBezTo>
                        <a:pt x="39" y="6"/>
                        <a:pt x="42" y="4"/>
                        <a:pt x="45" y="3"/>
                      </a:cubicBezTo>
                      <a:cubicBezTo>
                        <a:pt x="47" y="2"/>
                        <a:pt x="49" y="1"/>
                        <a:pt x="50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10" name="Freeform 1147"/>
                <p:cNvSpPr/>
                <p:nvPr/>
              </p:nvSpPr>
              <p:spPr bwMode="auto">
                <a:xfrm>
                  <a:off x="6894514" y="2484438"/>
                  <a:ext cx="93663" cy="4763"/>
                </a:xfrm>
                <a:custGeom>
                  <a:avLst/>
                  <a:gdLst>
                    <a:gd name="T0" fmla="*/ 53 w 53"/>
                    <a:gd name="T1" fmla="*/ 0 h 2"/>
                    <a:gd name="T2" fmla="*/ 0 w 53"/>
                    <a:gd name="T3" fmla="*/ 0 h 2"/>
                    <a:gd name="T4" fmla="*/ 0 w 53"/>
                    <a:gd name="T5" fmla="*/ 1 h 2"/>
                    <a:gd name="T6" fmla="*/ 0 w 53"/>
                    <a:gd name="T7" fmla="*/ 2 h 2"/>
                    <a:gd name="T8" fmla="*/ 50 w 53"/>
                    <a:gd name="T9" fmla="*/ 2 h 2"/>
                    <a:gd name="T10" fmla="*/ 53 w 53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3" h="2">
                      <a:moveTo>
                        <a:pt x="53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50" y="2"/>
                        <a:pt x="50" y="2"/>
                        <a:pt x="50" y="2"/>
                      </a:cubicBezTo>
                      <a:cubicBezTo>
                        <a:pt x="51" y="1"/>
                        <a:pt x="52" y="0"/>
                        <a:pt x="53" y="0"/>
                      </a:cubicBezTo>
                    </a:path>
                  </a:pathLst>
                </a:custGeom>
                <a:solidFill>
                  <a:srgbClr val="C9C3B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11" name="Freeform 1148"/>
                <p:cNvSpPr/>
                <p:nvPr/>
              </p:nvSpPr>
              <p:spPr bwMode="auto">
                <a:xfrm>
                  <a:off x="6907214" y="2500313"/>
                  <a:ext cx="49213" cy="4763"/>
                </a:xfrm>
                <a:custGeom>
                  <a:avLst/>
                  <a:gdLst>
                    <a:gd name="T0" fmla="*/ 28 w 28"/>
                    <a:gd name="T1" fmla="*/ 0 h 2"/>
                    <a:gd name="T2" fmla="*/ 0 w 28"/>
                    <a:gd name="T3" fmla="*/ 0 h 2"/>
                    <a:gd name="T4" fmla="*/ 12 w 28"/>
                    <a:gd name="T5" fmla="*/ 2 h 2"/>
                    <a:gd name="T6" fmla="*/ 13 w 28"/>
                    <a:gd name="T7" fmla="*/ 2 h 2"/>
                    <a:gd name="T8" fmla="*/ 23 w 28"/>
                    <a:gd name="T9" fmla="*/ 1 h 2"/>
                    <a:gd name="T10" fmla="*/ 28 w 28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8" h="2">
                      <a:moveTo>
                        <a:pt x="28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3" y="1"/>
                        <a:pt x="7" y="2"/>
                        <a:pt x="12" y="2"/>
                      </a:cubicBezTo>
                      <a:cubicBezTo>
                        <a:pt x="12" y="2"/>
                        <a:pt x="13" y="2"/>
                        <a:pt x="13" y="2"/>
                      </a:cubicBezTo>
                      <a:cubicBezTo>
                        <a:pt x="16" y="2"/>
                        <a:pt x="20" y="1"/>
                        <a:pt x="23" y="1"/>
                      </a:cubicBezTo>
                      <a:cubicBezTo>
                        <a:pt x="25" y="1"/>
                        <a:pt x="26" y="0"/>
                        <a:pt x="28" y="0"/>
                      </a:cubicBezTo>
                    </a:path>
                  </a:pathLst>
                </a:custGeom>
                <a:solidFill>
                  <a:srgbClr val="877A5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12" name="Freeform 1149"/>
                <p:cNvSpPr/>
                <p:nvPr/>
              </p:nvSpPr>
              <p:spPr bwMode="auto">
                <a:xfrm>
                  <a:off x="7005639" y="2400301"/>
                  <a:ext cx="150813" cy="84138"/>
                </a:xfrm>
                <a:custGeom>
                  <a:avLst/>
                  <a:gdLst>
                    <a:gd name="T0" fmla="*/ 95 w 95"/>
                    <a:gd name="T1" fmla="*/ 0 h 53"/>
                    <a:gd name="T2" fmla="*/ 72 w 95"/>
                    <a:gd name="T3" fmla="*/ 0 h 53"/>
                    <a:gd name="T4" fmla="*/ 61 w 95"/>
                    <a:gd name="T5" fmla="*/ 18 h 53"/>
                    <a:gd name="T6" fmla="*/ 45 w 95"/>
                    <a:gd name="T7" fmla="*/ 19 h 53"/>
                    <a:gd name="T8" fmla="*/ 56 w 95"/>
                    <a:gd name="T9" fmla="*/ 0 h 53"/>
                    <a:gd name="T10" fmla="*/ 33 w 95"/>
                    <a:gd name="T11" fmla="*/ 0 h 53"/>
                    <a:gd name="T12" fmla="*/ 0 w 95"/>
                    <a:gd name="T13" fmla="*/ 53 h 53"/>
                    <a:gd name="T14" fmla="*/ 23 w 95"/>
                    <a:gd name="T15" fmla="*/ 53 h 53"/>
                    <a:gd name="T16" fmla="*/ 35 w 95"/>
                    <a:gd name="T17" fmla="*/ 35 h 53"/>
                    <a:gd name="T18" fmla="*/ 51 w 95"/>
                    <a:gd name="T19" fmla="*/ 35 h 53"/>
                    <a:gd name="T20" fmla="*/ 38 w 95"/>
                    <a:gd name="T21" fmla="*/ 53 h 53"/>
                    <a:gd name="T22" fmla="*/ 62 w 95"/>
                    <a:gd name="T23" fmla="*/ 53 h 53"/>
                    <a:gd name="T24" fmla="*/ 95 w 95"/>
                    <a:gd name="T25" fmla="*/ 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5" h="53">
                      <a:moveTo>
                        <a:pt x="95" y="0"/>
                      </a:moveTo>
                      <a:lnTo>
                        <a:pt x="72" y="0"/>
                      </a:lnTo>
                      <a:lnTo>
                        <a:pt x="61" y="18"/>
                      </a:lnTo>
                      <a:lnTo>
                        <a:pt x="45" y="19"/>
                      </a:lnTo>
                      <a:lnTo>
                        <a:pt x="56" y="0"/>
                      </a:lnTo>
                      <a:lnTo>
                        <a:pt x="33" y="0"/>
                      </a:lnTo>
                      <a:lnTo>
                        <a:pt x="0" y="53"/>
                      </a:lnTo>
                      <a:lnTo>
                        <a:pt x="23" y="53"/>
                      </a:lnTo>
                      <a:lnTo>
                        <a:pt x="35" y="35"/>
                      </a:lnTo>
                      <a:lnTo>
                        <a:pt x="51" y="35"/>
                      </a:lnTo>
                      <a:lnTo>
                        <a:pt x="38" y="53"/>
                      </a:lnTo>
                      <a:lnTo>
                        <a:pt x="62" y="53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13" name="Freeform 1150"/>
                <p:cNvSpPr/>
                <p:nvPr/>
              </p:nvSpPr>
              <p:spPr bwMode="auto">
                <a:xfrm>
                  <a:off x="7005639" y="2400301"/>
                  <a:ext cx="150813" cy="84138"/>
                </a:xfrm>
                <a:custGeom>
                  <a:avLst/>
                  <a:gdLst>
                    <a:gd name="T0" fmla="*/ 95 w 95"/>
                    <a:gd name="T1" fmla="*/ 0 h 53"/>
                    <a:gd name="T2" fmla="*/ 72 w 95"/>
                    <a:gd name="T3" fmla="*/ 0 h 53"/>
                    <a:gd name="T4" fmla="*/ 61 w 95"/>
                    <a:gd name="T5" fmla="*/ 18 h 53"/>
                    <a:gd name="T6" fmla="*/ 45 w 95"/>
                    <a:gd name="T7" fmla="*/ 19 h 53"/>
                    <a:gd name="T8" fmla="*/ 56 w 95"/>
                    <a:gd name="T9" fmla="*/ 0 h 53"/>
                    <a:gd name="T10" fmla="*/ 33 w 95"/>
                    <a:gd name="T11" fmla="*/ 0 h 53"/>
                    <a:gd name="T12" fmla="*/ 0 w 95"/>
                    <a:gd name="T13" fmla="*/ 53 h 53"/>
                    <a:gd name="T14" fmla="*/ 23 w 95"/>
                    <a:gd name="T15" fmla="*/ 53 h 53"/>
                    <a:gd name="T16" fmla="*/ 35 w 95"/>
                    <a:gd name="T17" fmla="*/ 35 h 53"/>
                    <a:gd name="T18" fmla="*/ 51 w 95"/>
                    <a:gd name="T19" fmla="*/ 35 h 53"/>
                    <a:gd name="T20" fmla="*/ 38 w 95"/>
                    <a:gd name="T21" fmla="*/ 53 h 53"/>
                    <a:gd name="T22" fmla="*/ 62 w 95"/>
                    <a:gd name="T23" fmla="*/ 53 h 53"/>
                    <a:gd name="T24" fmla="*/ 95 w 95"/>
                    <a:gd name="T25" fmla="*/ 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5" h="53">
                      <a:moveTo>
                        <a:pt x="95" y="0"/>
                      </a:moveTo>
                      <a:lnTo>
                        <a:pt x="72" y="0"/>
                      </a:lnTo>
                      <a:lnTo>
                        <a:pt x="61" y="18"/>
                      </a:lnTo>
                      <a:lnTo>
                        <a:pt x="45" y="19"/>
                      </a:lnTo>
                      <a:lnTo>
                        <a:pt x="56" y="0"/>
                      </a:lnTo>
                      <a:lnTo>
                        <a:pt x="33" y="0"/>
                      </a:lnTo>
                      <a:lnTo>
                        <a:pt x="0" y="53"/>
                      </a:lnTo>
                      <a:lnTo>
                        <a:pt x="23" y="53"/>
                      </a:lnTo>
                      <a:lnTo>
                        <a:pt x="35" y="35"/>
                      </a:lnTo>
                      <a:lnTo>
                        <a:pt x="51" y="35"/>
                      </a:lnTo>
                      <a:lnTo>
                        <a:pt x="38" y="53"/>
                      </a:lnTo>
                      <a:lnTo>
                        <a:pt x="62" y="53"/>
                      </a:lnTo>
                      <a:lnTo>
                        <a:pt x="95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14" name="Freeform 1151"/>
                <p:cNvSpPr>
                  <a:spLocks noEditPoints="1"/>
                </p:cNvSpPr>
                <p:nvPr/>
              </p:nvSpPr>
              <p:spPr bwMode="auto">
                <a:xfrm>
                  <a:off x="7061201" y="2382838"/>
                  <a:ext cx="107950" cy="12700"/>
                </a:xfrm>
                <a:custGeom>
                  <a:avLst/>
                  <a:gdLst>
                    <a:gd name="T0" fmla="*/ 29 w 68"/>
                    <a:gd name="T1" fmla="*/ 0 h 8"/>
                    <a:gd name="T2" fmla="*/ 6 w 68"/>
                    <a:gd name="T3" fmla="*/ 0 h 8"/>
                    <a:gd name="T4" fmla="*/ 0 w 68"/>
                    <a:gd name="T5" fmla="*/ 8 h 8"/>
                    <a:gd name="T6" fmla="*/ 23 w 68"/>
                    <a:gd name="T7" fmla="*/ 8 h 8"/>
                    <a:gd name="T8" fmla="*/ 29 w 68"/>
                    <a:gd name="T9" fmla="*/ 0 h 8"/>
                    <a:gd name="T10" fmla="*/ 68 w 68"/>
                    <a:gd name="T11" fmla="*/ 0 h 8"/>
                    <a:gd name="T12" fmla="*/ 44 w 68"/>
                    <a:gd name="T13" fmla="*/ 0 h 8"/>
                    <a:gd name="T14" fmla="*/ 39 w 68"/>
                    <a:gd name="T15" fmla="*/ 8 h 8"/>
                    <a:gd name="T16" fmla="*/ 62 w 68"/>
                    <a:gd name="T17" fmla="*/ 8 h 8"/>
                    <a:gd name="T18" fmla="*/ 68 w 68"/>
                    <a:gd name="T19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8" h="8">
                      <a:moveTo>
                        <a:pt x="29" y="0"/>
                      </a:moveTo>
                      <a:lnTo>
                        <a:pt x="6" y="0"/>
                      </a:lnTo>
                      <a:lnTo>
                        <a:pt x="0" y="8"/>
                      </a:lnTo>
                      <a:lnTo>
                        <a:pt x="23" y="8"/>
                      </a:lnTo>
                      <a:lnTo>
                        <a:pt x="29" y="0"/>
                      </a:lnTo>
                      <a:close/>
                      <a:moveTo>
                        <a:pt x="68" y="0"/>
                      </a:moveTo>
                      <a:lnTo>
                        <a:pt x="44" y="0"/>
                      </a:lnTo>
                      <a:lnTo>
                        <a:pt x="39" y="8"/>
                      </a:lnTo>
                      <a:lnTo>
                        <a:pt x="62" y="8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15" name="Freeform 1152"/>
                <p:cNvSpPr>
                  <a:spLocks noEditPoints="1"/>
                </p:cNvSpPr>
                <p:nvPr/>
              </p:nvSpPr>
              <p:spPr bwMode="auto">
                <a:xfrm>
                  <a:off x="7061201" y="2382838"/>
                  <a:ext cx="107950" cy="12700"/>
                </a:xfrm>
                <a:custGeom>
                  <a:avLst/>
                  <a:gdLst>
                    <a:gd name="T0" fmla="*/ 29 w 68"/>
                    <a:gd name="T1" fmla="*/ 0 h 8"/>
                    <a:gd name="T2" fmla="*/ 6 w 68"/>
                    <a:gd name="T3" fmla="*/ 0 h 8"/>
                    <a:gd name="T4" fmla="*/ 0 w 68"/>
                    <a:gd name="T5" fmla="*/ 8 h 8"/>
                    <a:gd name="T6" fmla="*/ 23 w 68"/>
                    <a:gd name="T7" fmla="*/ 8 h 8"/>
                    <a:gd name="T8" fmla="*/ 29 w 68"/>
                    <a:gd name="T9" fmla="*/ 0 h 8"/>
                    <a:gd name="T10" fmla="*/ 68 w 68"/>
                    <a:gd name="T11" fmla="*/ 0 h 8"/>
                    <a:gd name="T12" fmla="*/ 44 w 68"/>
                    <a:gd name="T13" fmla="*/ 0 h 8"/>
                    <a:gd name="T14" fmla="*/ 39 w 68"/>
                    <a:gd name="T15" fmla="*/ 8 h 8"/>
                    <a:gd name="T16" fmla="*/ 62 w 68"/>
                    <a:gd name="T17" fmla="*/ 8 h 8"/>
                    <a:gd name="T18" fmla="*/ 68 w 68"/>
                    <a:gd name="T19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8" h="8">
                      <a:moveTo>
                        <a:pt x="29" y="0"/>
                      </a:moveTo>
                      <a:lnTo>
                        <a:pt x="6" y="0"/>
                      </a:lnTo>
                      <a:lnTo>
                        <a:pt x="0" y="8"/>
                      </a:lnTo>
                      <a:lnTo>
                        <a:pt x="23" y="8"/>
                      </a:lnTo>
                      <a:lnTo>
                        <a:pt x="29" y="0"/>
                      </a:lnTo>
                      <a:moveTo>
                        <a:pt x="68" y="0"/>
                      </a:moveTo>
                      <a:lnTo>
                        <a:pt x="44" y="0"/>
                      </a:lnTo>
                      <a:lnTo>
                        <a:pt x="39" y="8"/>
                      </a:lnTo>
                      <a:lnTo>
                        <a:pt x="62" y="8"/>
                      </a:lnTo>
                      <a:lnTo>
                        <a:pt x="68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16" name="Freeform 1153"/>
                <p:cNvSpPr>
                  <a:spLocks noEditPoints="1"/>
                </p:cNvSpPr>
                <p:nvPr/>
              </p:nvSpPr>
              <p:spPr bwMode="auto">
                <a:xfrm>
                  <a:off x="7058026" y="2395538"/>
                  <a:ext cx="101600" cy="4763"/>
                </a:xfrm>
                <a:custGeom>
                  <a:avLst/>
                  <a:gdLst>
                    <a:gd name="T0" fmla="*/ 25 w 64"/>
                    <a:gd name="T1" fmla="*/ 0 h 3"/>
                    <a:gd name="T2" fmla="*/ 2 w 64"/>
                    <a:gd name="T3" fmla="*/ 0 h 3"/>
                    <a:gd name="T4" fmla="*/ 0 w 64"/>
                    <a:gd name="T5" fmla="*/ 3 h 3"/>
                    <a:gd name="T6" fmla="*/ 23 w 64"/>
                    <a:gd name="T7" fmla="*/ 3 h 3"/>
                    <a:gd name="T8" fmla="*/ 25 w 64"/>
                    <a:gd name="T9" fmla="*/ 0 h 3"/>
                    <a:gd name="T10" fmla="*/ 64 w 64"/>
                    <a:gd name="T11" fmla="*/ 0 h 3"/>
                    <a:gd name="T12" fmla="*/ 41 w 64"/>
                    <a:gd name="T13" fmla="*/ 0 h 3"/>
                    <a:gd name="T14" fmla="*/ 39 w 64"/>
                    <a:gd name="T15" fmla="*/ 3 h 3"/>
                    <a:gd name="T16" fmla="*/ 62 w 64"/>
                    <a:gd name="T17" fmla="*/ 3 h 3"/>
                    <a:gd name="T18" fmla="*/ 64 w 64"/>
                    <a:gd name="T1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4" h="3">
                      <a:moveTo>
                        <a:pt x="25" y="0"/>
                      </a:moveTo>
                      <a:lnTo>
                        <a:pt x="2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5" y="0"/>
                      </a:lnTo>
                      <a:close/>
                      <a:moveTo>
                        <a:pt x="64" y="0"/>
                      </a:moveTo>
                      <a:lnTo>
                        <a:pt x="41" y="0"/>
                      </a:lnTo>
                      <a:lnTo>
                        <a:pt x="39" y="3"/>
                      </a:lnTo>
                      <a:lnTo>
                        <a:pt x="62" y="3"/>
                      </a:lnTo>
                      <a:lnTo>
                        <a:pt x="64" y="0"/>
                      </a:lnTo>
                      <a:close/>
                    </a:path>
                  </a:pathLst>
                </a:custGeom>
                <a:solidFill>
                  <a:srgbClr val="917C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17" name="Freeform 1154"/>
                <p:cNvSpPr>
                  <a:spLocks noEditPoints="1"/>
                </p:cNvSpPr>
                <p:nvPr/>
              </p:nvSpPr>
              <p:spPr bwMode="auto">
                <a:xfrm>
                  <a:off x="7058026" y="2395538"/>
                  <a:ext cx="101600" cy="4763"/>
                </a:xfrm>
                <a:custGeom>
                  <a:avLst/>
                  <a:gdLst>
                    <a:gd name="T0" fmla="*/ 25 w 64"/>
                    <a:gd name="T1" fmla="*/ 0 h 3"/>
                    <a:gd name="T2" fmla="*/ 2 w 64"/>
                    <a:gd name="T3" fmla="*/ 0 h 3"/>
                    <a:gd name="T4" fmla="*/ 0 w 64"/>
                    <a:gd name="T5" fmla="*/ 3 h 3"/>
                    <a:gd name="T6" fmla="*/ 23 w 64"/>
                    <a:gd name="T7" fmla="*/ 3 h 3"/>
                    <a:gd name="T8" fmla="*/ 25 w 64"/>
                    <a:gd name="T9" fmla="*/ 0 h 3"/>
                    <a:gd name="T10" fmla="*/ 64 w 64"/>
                    <a:gd name="T11" fmla="*/ 0 h 3"/>
                    <a:gd name="T12" fmla="*/ 41 w 64"/>
                    <a:gd name="T13" fmla="*/ 0 h 3"/>
                    <a:gd name="T14" fmla="*/ 39 w 64"/>
                    <a:gd name="T15" fmla="*/ 3 h 3"/>
                    <a:gd name="T16" fmla="*/ 62 w 64"/>
                    <a:gd name="T17" fmla="*/ 3 h 3"/>
                    <a:gd name="T18" fmla="*/ 64 w 64"/>
                    <a:gd name="T1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4" h="3">
                      <a:moveTo>
                        <a:pt x="25" y="0"/>
                      </a:moveTo>
                      <a:lnTo>
                        <a:pt x="2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5" y="0"/>
                      </a:lnTo>
                      <a:moveTo>
                        <a:pt x="64" y="0"/>
                      </a:moveTo>
                      <a:lnTo>
                        <a:pt x="41" y="0"/>
                      </a:lnTo>
                      <a:lnTo>
                        <a:pt x="39" y="3"/>
                      </a:lnTo>
                      <a:lnTo>
                        <a:pt x="62" y="3"/>
                      </a:lnTo>
                      <a:lnTo>
                        <a:pt x="64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18" name="Freeform 1155"/>
                <p:cNvSpPr>
                  <a:spLocks noEditPoints="1"/>
                </p:cNvSpPr>
                <p:nvPr/>
              </p:nvSpPr>
              <p:spPr bwMode="auto">
                <a:xfrm>
                  <a:off x="6994526" y="2489201"/>
                  <a:ext cx="107950" cy="11113"/>
                </a:xfrm>
                <a:custGeom>
                  <a:avLst/>
                  <a:gdLst>
                    <a:gd name="T0" fmla="*/ 29 w 68"/>
                    <a:gd name="T1" fmla="*/ 0 h 7"/>
                    <a:gd name="T2" fmla="*/ 6 w 68"/>
                    <a:gd name="T3" fmla="*/ 0 h 7"/>
                    <a:gd name="T4" fmla="*/ 0 w 68"/>
                    <a:gd name="T5" fmla="*/ 7 h 7"/>
                    <a:gd name="T6" fmla="*/ 23 w 68"/>
                    <a:gd name="T7" fmla="*/ 7 h 7"/>
                    <a:gd name="T8" fmla="*/ 29 w 68"/>
                    <a:gd name="T9" fmla="*/ 0 h 7"/>
                    <a:gd name="T10" fmla="*/ 68 w 68"/>
                    <a:gd name="T11" fmla="*/ 0 h 7"/>
                    <a:gd name="T12" fmla="*/ 44 w 68"/>
                    <a:gd name="T13" fmla="*/ 0 h 7"/>
                    <a:gd name="T14" fmla="*/ 39 w 68"/>
                    <a:gd name="T15" fmla="*/ 7 h 7"/>
                    <a:gd name="T16" fmla="*/ 62 w 68"/>
                    <a:gd name="T17" fmla="*/ 7 h 7"/>
                    <a:gd name="T18" fmla="*/ 68 w 68"/>
                    <a:gd name="T19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8" h="7">
                      <a:moveTo>
                        <a:pt x="29" y="0"/>
                      </a:moveTo>
                      <a:lnTo>
                        <a:pt x="6" y="0"/>
                      </a:lnTo>
                      <a:lnTo>
                        <a:pt x="0" y="7"/>
                      </a:lnTo>
                      <a:lnTo>
                        <a:pt x="23" y="7"/>
                      </a:lnTo>
                      <a:lnTo>
                        <a:pt x="29" y="0"/>
                      </a:lnTo>
                      <a:close/>
                      <a:moveTo>
                        <a:pt x="68" y="0"/>
                      </a:moveTo>
                      <a:lnTo>
                        <a:pt x="44" y="0"/>
                      </a:lnTo>
                      <a:lnTo>
                        <a:pt x="39" y="7"/>
                      </a:lnTo>
                      <a:lnTo>
                        <a:pt x="62" y="7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19" name="Freeform 1156"/>
                <p:cNvSpPr>
                  <a:spLocks noEditPoints="1"/>
                </p:cNvSpPr>
                <p:nvPr/>
              </p:nvSpPr>
              <p:spPr bwMode="auto">
                <a:xfrm>
                  <a:off x="6994526" y="2489201"/>
                  <a:ext cx="107950" cy="11113"/>
                </a:xfrm>
                <a:custGeom>
                  <a:avLst/>
                  <a:gdLst>
                    <a:gd name="T0" fmla="*/ 29 w 68"/>
                    <a:gd name="T1" fmla="*/ 0 h 7"/>
                    <a:gd name="T2" fmla="*/ 6 w 68"/>
                    <a:gd name="T3" fmla="*/ 0 h 7"/>
                    <a:gd name="T4" fmla="*/ 0 w 68"/>
                    <a:gd name="T5" fmla="*/ 7 h 7"/>
                    <a:gd name="T6" fmla="*/ 23 w 68"/>
                    <a:gd name="T7" fmla="*/ 7 h 7"/>
                    <a:gd name="T8" fmla="*/ 29 w 68"/>
                    <a:gd name="T9" fmla="*/ 0 h 7"/>
                    <a:gd name="T10" fmla="*/ 68 w 68"/>
                    <a:gd name="T11" fmla="*/ 0 h 7"/>
                    <a:gd name="T12" fmla="*/ 44 w 68"/>
                    <a:gd name="T13" fmla="*/ 0 h 7"/>
                    <a:gd name="T14" fmla="*/ 39 w 68"/>
                    <a:gd name="T15" fmla="*/ 7 h 7"/>
                    <a:gd name="T16" fmla="*/ 62 w 68"/>
                    <a:gd name="T17" fmla="*/ 7 h 7"/>
                    <a:gd name="T18" fmla="*/ 68 w 68"/>
                    <a:gd name="T19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8" h="7">
                      <a:moveTo>
                        <a:pt x="29" y="0"/>
                      </a:moveTo>
                      <a:lnTo>
                        <a:pt x="6" y="0"/>
                      </a:lnTo>
                      <a:lnTo>
                        <a:pt x="0" y="7"/>
                      </a:lnTo>
                      <a:lnTo>
                        <a:pt x="23" y="7"/>
                      </a:lnTo>
                      <a:lnTo>
                        <a:pt x="29" y="0"/>
                      </a:lnTo>
                      <a:moveTo>
                        <a:pt x="68" y="0"/>
                      </a:moveTo>
                      <a:lnTo>
                        <a:pt x="44" y="0"/>
                      </a:lnTo>
                      <a:lnTo>
                        <a:pt x="39" y="7"/>
                      </a:lnTo>
                      <a:lnTo>
                        <a:pt x="62" y="7"/>
                      </a:lnTo>
                      <a:lnTo>
                        <a:pt x="68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20" name="Freeform 1157"/>
                <p:cNvSpPr>
                  <a:spLocks noEditPoints="1"/>
                </p:cNvSpPr>
                <p:nvPr/>
              </p:nvSpPr>
              <p:spPr bwMode="auto">
                <a:xfrm>
                  <a:off x="7004051" y="2484438"/>
                  <a:ext cx="100013" cy="4763"/>
                </a:xfrm>
                <a:custGeom>
                  <a:avLst/>
                  <a:gdLst>
                    <a:gd name="T0" fmla="*/ 24 w 63"/>
                    <a:gd name="T1" fmla="*/ 0 h 3"/>
                    <a:gd name="T2" fmla="*/ 1 w 63"/>
                    <a:gd name="T3" fmla="*/ 0 h 3"/>
                    <a:gd name="T4" fmla="*/ 0 w 63"/>
                    <a:gd name="T5" fmla="*/ 3 h 3"/>
                    <a:gd name="T6" fmla="*/ 23 w 63"/>
                    <a:gd name="T7" fmla="*/ 3 h 3"/>
                    <a:gd name="T8" fmla="*/ 24 w 63"/>
                    <a:gd name="T9" fmla="*/ 0 h 3"/>
                    <a:gd name="T10" fmla="*/ 63 w 63"/>
                    <a:gd name="T11" fmla="*/ 0 h 3"/>
                    <a:gd name="T12" fmla="*/ 39 w 63"/>
                    <a:gd name="T13" fmla="*/ 0 h 3"/>
                    <a:gd name="T14" fmla="*/ 38 w 63"/>
                    <a:gd name="T15" fmla="*/ 3 h 3"/>
                    <a:gd name="T16" fmla="*/ 62 w 63"/>
                    <a:gd name="T17" fmla="*/ 3 h 3"/>
                    <a:gd name="T18" fmla="*/ 63 w 63"/>
                    <a:gd name="T1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3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4" y="0"/>
                      </a:lnTo>
                      <a:close/>
                      <a:moveTo>
                        <a:pt x="63" y="0"/>
                      </a:moveTo>
                      <a:lnTo>
                        <a:pt x="39" y="0"/>
                      </a:lnTo>
                      <a:lnTo>
                        <a:pt x="38" y="3"/>
                      </a:lnTo>
                      <a:lnTo>
                        <a:pt x="62" y="3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solidFill>
                  <a:srgbClr val="C9C3B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21" name="Freeform 1158"/>
                <p:cNvSpPr>
                  <a:spLocks noEditPoints="1"/>
                </p:cNvSpPr>
                <p:nvPr/>
              </p:nvSpPr>
              <p:spPr bwMode="auto">
                <a:xfrm>
                  <a:off x="7004051" y="2484438"/>
                  <a:ext cx="100013" cy="4763"/>
                </a:xfrm>
                <a:custGeom>
                  <a:avLst/>
                  <a:gdLst>
                    <a:gd name="T0" fmla="*/ 24 w 63"/>
                    <a:gd name="T1" fmla="*/ 0 h 3"/>
                    <a:gd name="T2" fmla="*/ 1 w 63"/>
                    <a:gd name="T3" fmla="*/ 0 h 3"/>
                    <a:gd name="T4" fmla="*/ 0 w 63"/>
                    <a:gd name="T5" fmla="*/ 3 h 3"/>
                    <a:gd name="T6" fmla="*/ 23 w 63"/>
                    <a:gd name="T7" fmla="*/ 3 h 3"/>
                    <a:gd name="T8" fmla="*/ 24 w 63"/>
                    <a:gd name="T9" fmla="*/ 0 h 3"/>
                    <a:gd name="T10" fmla="*/ 63 w 63"/>
                    <a:gd name="T11" fmla="*/ 0 h 3"/>
                    <a:gd name="T12" fmla="*/ 39 w 63"/>
                    <a:gd name="T13" fmla="*/ 0 h 3"/>
                    <a:gd name="T14" fmla="*/ 38 w 63"/>
                    <a:gd name="T15" fmla="*/ 3 h 3"/>
                    <a:gd name="T16" fmla="*/ 62 w 63"/>
                    <a:gd name="T17" fmla="*/ 3 h 3"/>
                    <a:gd name="T18" fmla="*/ 63 w 63"/>
                    <a:gd name="T1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3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4" y="0"/>
                      </a:lnTo>
                      <a:moveTo>
                        <a:pt x="63" y="0"/>
                      </a:moveTo>
                      <a:lnTo>
                        <a:pt x="39" y="0"/>
                      </a:lnTo>
                      <a:lnTo>
                        <a:pt x="38" y="3"/>
                      </a:lnTo>
                      <a:lnTo>
                        <a:pt x="62" y="3"/>
                      </a:lnTo>
                      <a:lnTo>
                        <a:pt x="63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22" name="Freeform 1159"/>
                <p:cNvSpPr>
                  <a:spLocks noEditPoints="1"/>
                </p:cNvSpPr>
                <p:nvPr/>
              </p:nvSpPr>
              <p:spPr bwMode="auto">
                <a:xfrm>
                  <a:off x="6992939" y="2500313"/>
                  <a:ext cx="100013" cy="1588"/>
                </a:xfrm>
                <a:custGeom>
                  <a:avLst/>
                  <a:gdLst>
                    <a:gd name="T0" fmla="*/ 24 w 63"/>
                    <a:gd name="T1" fmla="*/ 0 h 1"/>
                    <a:gd name="T2" fmla="*/ 1 w 63"/>
                    <a:gd name="T3" fmla="*/ 0 h 1"/>
                    <a:gd name="T4" fmla="*/ 0 w 63"/>
                    <a:gd name="T5" fmla="*/ 1 h 1"/>
                    <a:gd name="T6" fmla="*/ 24 w 63"/>
                    <a:gd name="T7" fmla="*/ 1 h 1"/>
                    <a:gd name="T8" fmla="*/ 24 w 63"/>
                    <a:gd name="T9" fmla="*/ 0 h 1"/>
                    <a:gd name="T10" fmla="*/ 63 w 63"/>
                    <a:gd name="T11" fmla="*/ 0 h 1"/>
                    <a:gd name="T12" fmla="*/ 40 w 63"/>
                    <a:gd name="T13" fmla="*/ 0 h 1"/>
                    <a:gd name="T14" fmla="*/ 40 w 63"/>
                    <a:gd name="T15" fmla="*/ 1 h 1"/>
                    <a:gd name="T16" fmla="*/ 63 w 63"/>
                    <a:gd name="T17" fmla="*/ 1 h 1"/>
                    <a:gd name="T18" fmla="*/ 63 w 63"/>
                    <a:gd name="T1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1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24" y="1"/>
                      </a:lnTo>
                      <a:lnTo>
                        <a:pt x="24" y="0"/>
                      </a:lnTo>
                      <a:close/>
                      <a:moveTo>
                        <a:pt x="63" y="0"/>
                      </a:moveTo>
                      <a:lnTo>
                        <a:pt x="40" y="0"/>
                      </a:lnTo>
                      <a:lnTo>
                        <a:pt x="40" y="1"/>
                      </a:lnTo>
                      <a:lnTo>
                        <a:pt x="63" y="1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solidFill>
                  <a:srgbClr val="877A5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23" name="Freeform 1160"/>
                <p:cNvSpPr>
                  <a:spLocks noEditPoints="1"/>
                </p:cNvSpPr>
                <p:nvPr/>
              </p:nvSpPr>
              <p:spPr bwMode="auto">
                <a:xfrm>
                  <a:off x="6992939" y="2500313"/>
                  <a:ext cx="100013" cy="1588"/>
                </a:xfrm>
                <a:custGeom>
                  <a:avLst/>
                  <a:gdLst>
                    <a:gd name="T0" fmla="*/ 24 w 63"/>
                    <a:gd name="T1" fmla="*/ 0 h 1"/>
                    <a:gd name="T2" fmla="*/ 1 w 63"/>
                    <a:gd name="T3" fmla="*/ 0 h 1"/>
                    <a:gd name="T4" fmla="*/ 0 w 63"/>
                    <a:gd name="T5" fmla="*/ 1 h 1"/>
                    <a:gd name="T6" fmla="*/ 24 w 63"/>
                    <a:gd name="T7" fmla="*/ 1 h 1"/>
                    <a:gd name="T8" fmla="*/ 24 w 63"/>
                    <a:gd name="T9" fmla="*/ 0 h 1"/>
                    <a:gd name="T10" fmla="*/ 63 w 63"/>
                    <a:gd name="T11" fmla="*/ 0 h 1"/>
                    <a:gd name="T12" fmla="*/ 40 w 63"/>
                    <a:gd name="T13" fmla="*/ 0 h 1"/>
                    <a:gd name="T14" fmla="*/ 40 w 63"/>
                    <a:gd name="T15" fmla="*/ 1 h 1"/>
                    <a:gd name="T16" fmla="*/ 63 w 63"/>
                    <a:gd name="T17" fmla="*/ 1 h 1"/>
                    <a:gd name="T18" fmla="*/ 63 w 63"/>
                    <a:gd name="T1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1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24" y="1"/>
                      </a:lnTo>
                      <a:lnTo>
                        <a:pt x="24" y="0"/>
                      </a:lnTo>
                      <a:moveTo>
                        <a:pt x="63" y="0"/>
                      </a:moveTo>
                      <a:lnTo>
                        <a:pt x="40" y="0"/>
                      </a:lnTo>
                      <a:lnTo>
                        <a:pt x="40" y="1"/>
                      </a:lnTo>
                      <a:lnTo>
                        <a:pt x="63" y="1"/>
                      </a:lnTo>
                      <a:lnTo>
                        <a:pt x="63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24" name="Freeform 1161"/>
                <p:cNvSpPr/>
                <p:nvPr/>
              </p:nvSpPr>
              <p:spPr bwMode="auto">
                <a:xfrm>
                  <a:off x="6872289" y="2368551"/>
                  <a:ext cx="101600" cy="136525"/>
                </a:xfrm>
                <a:custGeom>
                  <a:avLst/>
                  <a:gdLst>
                    <a:gd name="T0" fmla="*/ 53 w 58"/>
                    <a:gd name="T1" fmla="*/ 44 h 77"/>
                    <a:gd name="T2" fmla="*/ 43 w 58"/>
                    <a:gd name="T3" fmla="*/ 36 h 77"/>
                    <a:gd name="T4" fmla="*/ 35 w 58"/>
                    <a:gd name="T5" fmla="*/ 31 h 77"/>
                    <a:gd name="T6" fmla="*/ 29 w 58"/>
                    <a:gd name="T7" fmla="*/ 27 h 77"/>
                    <a:gd name="T8" fmla="*/ 23 w 58"/>
                    <a:gd name="T9" fmla="*/ 19 h 77"/>
                    <a:gd name="T10" fmla="*/ 25 w 58"/>
                    <a:gd name="T11" fmla="*/ 16 h 77"/>
                    <a:gd name="T12" fmla="*/ 29 w 58"/>
                    <a:gd name="T13" fmla="*/ 14 h 77"/>
                    <a:gd name="T14" fmla="*/ 34 w 58"/>
                    <a:gd name="T15" fmla="*/ 16 h 77"/>
                    <a:gd name="T16" fmla="*/ 37 w 58"/>
                    <a:gd name="T17" fmla="*/ 21 h 77"/>
                    <a:gd name="T18" fmla="*/ 37 w 58"/>
                    <a:gd name="T19" fmla="*/ 23 h 77"/>
                    <a:gd name="T20" fmla="*/ 58 w 58"/>
                    <a:gd name="T21" fmla="*/ 21 h 77"/>
                    <a:gd name="T22" fmla="*/ 57 w 58"/>
                    <a:gd name="T23" fmla="*/ 18 h 77"/>
                    <a:gd name="T24" fmla="*/ 53 w 58"/>
                    <a:gd name="T25" fmla="*/ 9 h 77"/>
                    <a:gd name="T26" fmla="*/ 45 w 58"/>
                    <a:gd name="T27" fmla="*/ 2 h 77"/>
                    <a:gd name="T28" fmla="*/ 29 w 58"/>
                    <a:gd name="T29" fmla="*/ 0 h 77"/>
                    <a:gd name="T30" fmla="*/ 13 w 58"/>
                    <a:gd name="T31" fmla="*/ 3 h 77"/>
                    <a:gd name="T32" fmla="*/ 2 w 58"/>
                    <a:gd name="T33" fmla="*/ 20 h 77"/>
                    <a:gd name="T34" fmla="*/ 6 w 58"/>
                    <a:gd name="T35" fmla="*/ 31 h 77"/>
                    <a:gd name="T36" fmla="*/ 18 w 58"/>
                    <a:gd name="T37" fmla="*/ 41 h 77"/>
                    <a:gd name="T38" fmla="*/ 32 w 58"/>
                    <a:gd name="T39" fmla="*/ 50 h 77"/>
                    <a:gd name="T40" fmla="*/ 32 w 58"/>
                    <a:gd name="T41" fmla="*/ 50 h 77"/>
                    <a:gd name="T42" fmla="*/ 37 w 58"/>
                    <a:gd name="T43" fmla="*/ 56 h 77"/>
                    <a:gd name="T44" fmla="*/ 36 w 58"/>
                    <a:gd name="T45" fmla="*/ 59 h 77"/>
                    <a:gd name="T46" fmla="*/ 29 w 58"/>
                    <a:gd name="T47" fmla="*/ 62 h 77"/>
                    <a:gd name="T48" fmla="*/ 29 w 58"/>
                    <a:gd name="T49" fmla="*/ 62 h 77"/>
                    <a:gd name="T50" fmla="*/ 24 w 58"/>
                    <a:gd name="T51" fmla="*/ 60 h 77"/>
                    <a:gd name="T52" fmla="*/ 20 w 58"/>
                    <a:gd name="T53" fmla="*/ 53 h 77"/>
                    <a:gd name="T54" fmla="*/ 20 w 58"/>
                    <a:gd name="T55" fmla="*/ 51 h 77"/>
                    <a:gd name="T56" fmla="*/ 0 w 58"/>
                    <a:gd name="T57" fmla="*/ 52 h 77"/>
                    <a:gd name="T58" fmla="*/ 0 w 58"/>
                    <a:gd name="T59" fmla="*/ 54 h 77"/>
                    <a:gd name="T60" fmla="*/ 4 w 58"/>
                    <a:gd name="T61" fmla="*/ 66 h 77"/>
                    <a:gd name="T62" fmla="*/ 13 w 58"/>
                    <a:gd name="T63" fmla="*/ 73 h 77"/>
                    <a:gd name="T64" fmla="*/ 30 w 58"/>
                    <a:gd name="T65" fmla="*/ 77 h 77"/>
                    <a:gd name="T66" fmla="*/ 39 w 58"/>
                    <a:gd name="T67" fmla="*/ 76 h 77"/>
                    <a:gd name="T68" fmla="*/ 52 w 58"/>
                    <a:gd name="T69" fmla="*/ 70 h 77"/>
                    <a:gd name="T70" fmla="*/ 58 w 58"/>
                    <a:gd name="T71" fmla="*/ 56 h 77"/>
                    <a:gd name="T72" fmla="*/ 55 w 58"/>
                    <a:gd name="T73" fmla="*/ 48 h 77"/>
                    <a:gd name="T74" fmla="*/ 53 w 58"/>
                    <a:gd name="T75" fmla="*/ 44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58" h="77">
                      <a:moveTo>
                        <a:pt x="53" y="44"/>
                      </a:moveTo>
                      <a:cubicBezTo>
                        <a:pt x="50" y="41"/>
                        <a:pt x="47" y="39"/>
                        <a:pt x="43" y="36"/>
                      </a:cubicBezTo>
                      <a:cubicBezTo>
                        <a:pt x="42" y="35"/>
                        <a:pt x="39" y="33"/>
                        <a:pt x="35" y="31"/>
                      </a:cubicBezTo>
                      <a:cubicBezTo>
                        <a:pt x="32" y="30"/>
                        <a:pt x="30" y="28"/>
                        <a:pt x="29" y="27"/>
                      </a:cubicBezTo>
                      <a:cubicBezTo>
                        <a:pt x="25" y="24"/>
                        <a:pt x="23" y="22"/>
                        <a:pt x="23" y="19"/>
                      </a:cubicBezTo>
                      <a:cubicBezTo>
                        <a:pt x="23" y="18"/>
                        <a:pt x="24" y="17"/>
                        <a:pt x="25" y="16"/>
                      </a:cubicBezTo>
                      <a:cubicBezTo>
                        <a:pt x="26" y="15"/>
                        <a:pt x="27" y="14"/>
                        <a:pt x="29" y="14"/>
                      </a:cubicBezTo>
                      <a:cubicBezTo>
                        <a:pt x="31" y="14"/>
                        <a:pt x="33" y="15"/>
                        <a:pt x="34" y="16"/>
                      </a:cubicBezTo>
                      <a:cubicBezTo>
                        <a:pt x="36" y="17"/>
                        <a:pt x="37" y="18"/>
                        <a:pt x="37" y="21"/>
                      </a:cubicBezTo>
                      <a:cubicBezTo>
                        <a:pt x="37" y="23"/>
                        <a:pt x="37" y="23"/>
                        <a:pt x="37" y="23"/>
                      </a:cubicBezTo>
                      <a:cubicBezTo>
                        <a:pt x="58" y="21"/>
                        <a:pt x="58" y="21"/>
                        <a:pt x="58" y="21"/>
                      </a:cubicBezTo>
                      <a:cubicBezTo>
                        <a:pt x="57" y="18"/>
                        <a:pt x="57" y="18"/>
                        <a:pt x="57" y="18"/>
                      </a:cubicBezTo>
                      <a:cubicBezTo>
                        <a:pt x="57" y="14"/>
                        <a:pt x="56" y="11"/>
                        <a:pt x="53" y="9"/>
                      </a:cubicBezTo>
                      <a:cubicBezTo>
                        <a:pt x="51" y="6"/>
                        <a:pt x="48" y="4"/>
                        <a:pt x="45" y="2"/>
                      </a:cubicBezTo>
                      <a:cubicBezTo>
                        <a:pt x="40" y="1"/>
                        <a:pt x="35" y="0"/>
                        <a:pt x="29" y="0"/>
                      </a:cubicBezTo>
                      <a:cubicBezTo>
                        <a:pt x="23" y="0"/>
                        <a:pt x="17" y="1"/>
                        <a:pt x="13" y="3"/>
                      </a:cubicBezTo>
                      <a:cubicBezTo>
                        <a:pt x="5" y="7"/>
                        <a:pt x="2" y="12"/>
                        <a:pt x="2" y="20"/>
                      </a:cubicBezTo>
                      <a:cubicBezTo>
                        <a:pt x="2" y="24"/>
                        <a:pt x="3" y="28"/>
                        <a:pt x="6" y="31"/>
                      </a:cubicBezTo>
                      <a:cubicBezTo>
                        <a:pt x="8" y="34"/>
                        <a:pt x="12" y="37"/>
                        <a:pt x="18" y="41"/>
                      </a:cubicBezTo>
                      <a:cubicBezTo>
                        <a:pt x="32" y="50"/>
                        <a:pt x="32" y="50"/>
                        <a:pt x="32" y="50"/>
                      </a:cubicBezTo>
                      <a:cubicBezTo>
                        <a:pt x="32" y="50"/>
                        <a:pt x="32" y="50"/>
                        <a:pt x="32" y="50"/>
                      </a:cubicBezTo>
                      <a:cubicBezTo>
                        <a:pt x="34" y="51"/>
                        <a:pt x="37" y="54"/>
                        <a:pt x="37" y="56"/>
                      </a:cubicBezTo>
                      <a:cubicBezTo>
                        <a:pt x="37" y="57"/>
                        <a:pt x="36" y="58"/>
                        <a:pt x="36" y="59"/>
                      </a:cubicBezTo>
                      <a:cubicBezTo>
                        <a:pt x="34" y="61"/>
                        <a:pt x="32" y="62"/>
                        <a:pt x="29" y="62"/>
                      </a:cubicBezTo>
                      <a:cubicBezTo>
                        <a:pt x="29" y="62"/>
                        <a:pt x="29" y="62"/>
                        <a:pt x="29" y="62"/>
                      </a:cubicBezTo>
                      <a:cubicBezTo>
                        <a:pt x="27" y="62"/>
                        <a:pt x="26" y="61"/>
                        <a:pt x="24" y="60"/>
                      </a:cubicBezTo>
                      <a:cubicBezTo>
                        <a:pt x="22" y="59"/>
                        <a:pt x="21" y="56"/>
                        <a:pt x="20" y="53"/>
                      </a:cubicBezTo>
                      <a:cubicBezTo>
                        <a:pt x="20" y="51"/>
                        <a:pt x="20" y="51"/>
                        <a:pt x="20" y="51"/>
                      </a:cubicBezTo>
                      <a:cubicBezTo>
                        <a:pt x="0" y="52"/>
                        <a:pt x="0" y="52"/>
                        <a:pt x="0" y="52"/>
                      </a:cubicBezTo>
                      <a:cubicBezTo>
                        <a:pt x="0" y="54"/>
                        <a:pt x="0" y="54"/>
                        <a:pt x="0" y="54"/>
                      </a:cubicBezTo>
                      <a:cubicBezTo>
                        <a:pt x="0" y="59"/>
                        <a:pt x="2" y="62"/>
                        <a:pt x="4" y="66"/>
                      </a:cubicBezTo>
                      <a:cubicBezTo>
                        <a:pt x="6" y="69"/>
                        <a:pt x="9" y="71"/>
                        <a:pt x="13" y="73"/>
                      </a:cubicBezTo>
                      <a:cubicBezTo>
                        <a:pt x="18" y="75"/>
                        <a:pt x="23" y="77"/>
                        <a:pt x="30" y="77"/>
                      </a:cubicBezTo>
                      <a:cubicBezTo>
                        <a:pt x="33" y="77"/>
                        <a:pt x="37" y="76"/>
                        <a:pt x="39" y="76"/>
                      </a:cubicBezTo>
                      <a:cubicBezTo>
                        <a:pt x="45" y="75"/>
                        <a:pt x="49" y="73"/>
                        <a:pt x="52" y="70"/>
                      </a:cubicBezTo>
                      <a:cubicBezTo>
                        <a:pt x="56" y="66"/>
                        <a:pt x="58" y="61"/>
                        <a:pt x="58" y="56"/>
                      </a:cubicBezTo>
                      <a:cubicBezTo>
                        <a:pt x="58" y="53"/>
                        <a:pt x="57" y="51"/>
                        <a:pt x="55" y="48"/>
                      </a:cubicBezTo>
                      <a:cubicBezTo>
                        <a:pt x="55" y="46"/>
                        <a:pt x="54" y="45"/>
                        <a:pt x="53" y="44"/>
                      </a:cubicBezTo>
                      <a:close/>
                    </a:path>
                  </a:pathLst>
                </a:custGeom>
                <a:solidFill>
                  <a:srgbClr val="BD250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25" name="Freeform 1162"/>
                <p:cNvSpPr/>
                <p:nvPr/>
              </p:nvSpPr>
              <p:spPr bwMode="auto">
                <a:xfrm>
                  <a:off x="6988176" y="2371726"/>
                  <a:ext cx="100013" cy="130175"/>
                </a:xfrm>
                <a:custGeom>
                  <a:avLst/>
                  <a:gdLst>
                    <a:gd name="T0" fmla="*/ 39 w 63"/>
                    <a:gd name="T1" fmla="*/ 32 h 82"/>
                    <a:gd name="T2" fmla="*/ 24 w 63"/>
                    <a:gd name="T3" fmla="*/ 32 h 82"/>
                    <a:gd name="T4" fmla="*/ 24 w 63"/>
                    <a:gd name="T5" fmla="*/ 0 h 82"/>
                    <a:gd name="T6" fmla="*/ 0 w 63"/>
                    <a:gd name="T7" fmla="*/ 0 h 82"/>
                    <a:gd name="T8" fmla="*/ 0 w 63"/>
                    <a:gd name="T9" fmla="*/ 82 h 82"/>
                    <a:gd name="T10" fmla="*/ 24 w 63"/>
                    <a:gd name="T11" fmla="*/ 82 h 82"/>
                    <a:gd name="T12" fmla="*/ 24 w 63"/>
                    <a:gd name="T13" fmla="*/ 49 h 82"/>
                    <a:gd name="T14" fmla="*/ 39 w 63"/>
                    <a:gd name="T15" fmla="*/ 49 h 82"/>
                    <a:gd name="T16" fmla="*/ 39 w 63"/>
                    <a:gd name="T17" fmla="*/ 82 h 82"/>
                    <a:gd name="T18" fmla="*/ 63 w 63"/>
                    <a:gd name="T19" fmla="*/ 82 h 82"/>
                    <a:gd name="T20" fmla="*/ 63 w 63"/>
                    <a:gd name="T21" fmla="*/ 0 h 82"/>
                    <a:gd name="T22" fmla="*/ 39 w 63"/>
                    <a:gd name="T23" fmla="*/ 0 h 82"/>
                    <a:gd name="T24" fmla="*/ 39 w 63"/>
                    <a:gd name="T25" fmla="*/ 32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63" h="82">
                      <a:moveTo>
                        <a:pt x="39" y="32"/>
                      </a:moveTo>
                      <a:lnTo>
                        <a:pt x="24" y="32"/>
                      </a:lnTo>
                      <a:lnTo>
                        <a:pt x="24" y="0"/>
                      </a:lnTo>
                      <a:lnTo>
                        <a:pt x="0" y="0"/>
                      </a:lnTo>
                      <a:lnTo>
                        <a:pt x="0" y="82"/>
                      </a:lnTo>
                      <a:lnTo>
                        <a:pt x="24" y="82"/>
                      </a:lnTo>
                      <a:lnTo>
                        <a:pt x="24" y="49"/>
                      </a:lnTo>
                      <a:lnTo>
                        <a:pt x="39" y="49"/>
                      </a:lnTo>
                      <a:lnTo>
                        <a:pt x="39" y="82"/>
                      </a:lnTo>
                      <a:lnTo>
                        <a:pt x="63" y="82"/>
                      </a:lnTo>
                      <a:lnTo>
                        <a:pt x="63" y="0"/>
                      </a:lnTo>
                      <a:lnTo>
                        <a:pt x="39" y="0"/>
                      </a:lnTo>
                      <a:lnTo>
                        <a:pt x="39" y="32"/>
                      </a:lnTo>
                      <a:close/>
                    </a:path>
                  </a:pathLst>
                </a:custGeom>
                <a:solidFill>
                  <a:srgbClr val="BD250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26" name="Freeform 1163"/>
                <p:cNvSpPr>
                  <a:spLocks noEditPoints="1"/>
                </p:cNvSpPr>
                <p:nvPr/>
              </p:nvSpPr>
              <p:spPr bwMode="auto">
                <a:xfrm>
                  <a:off x="7104064" y="2368551"/>
                  <a:ext cx="98425" cy="136525"/>
                </a:xfrm>
                <a:custGeom>
                  <a:avLst/>
                  <a:gdLst>
                    <a:gd name="T0" fmla="*/ 48 w 56"/>
                    <a:gd name="T1" fmla="*/ 5 h 77"/>
                    <a:gd name="T2" fmla="*/ 28 w 56"/>
                    <a:gd name="T3" fmla="*/ 0 h 77"/>
                    <a:gd name="T4" fmla="*/ 9 w 56"/>
                    <a:gd name="T5" fmla="*/ 5 h 77"/>
                    <a:gd name="T6" fmla="*/ 0 w 56"/>
                    <a:gd name="T7" fmla="*/ 19 h 77"/>
                    <a:gd name="T8" fmla="*/ 0 w 56"/>
                    <a:gd name="T9" fmla="*/ 57 h 77"/>
                    <a:gd name="T10" fmla="*/ 9 w 56"/>
                    <a:gd name="T11" fmla="*/ 71 h 77"/>
                    <a:gd name="T12" fmla="*/ 28 w 56"/>
                    <a:gd name="T13" fmla="*/ 77 h 77"/>
                    <a:gd name="T14" fmla="*/ 48 w 56"/>
                    <a:gd name="T15" fmla="*/ 71 h 77"/>
                    <a:gd name="T16" fmla="*/ 56 w 56"/>
                    <a:gd name="T17" fmla="*/ 57 h 77"/>
                    <a:gd name="T18" fmla="*/ 56 w 56"/>
                    <a:gd name="T19" fmla="*/ 19 h 77"/>
                    <a:gd name="T20" fmla="*/ 48 w 56"/>
                    <a:gd name="T21" fmla="*/ 5 h 77"/>
                    <a:gd name="T22" fmla="*/ 21 w 56"/>
                    <a:gd name="T23" fmla="*/ 19 h 77"/>
                    <a:gd name="T24" fmla="*/ 23 w 56"/>
                    <a:gd name="T25" fmla="*/ 17 h 77"/>
                    <a:gd name="T26" fmla="*/ 28 w 56"/>
                    <a:gd name="T27" fmla="*/ 15 h 77"/>
                    <a:gd name="T28" fmla="*/ 33 w 56"/>
                    <a:gd name="T29" fmla="*/ 17 h 77"/>
                    <a:gd name="T30" fmla="*/ 34 w 56"/>
                    <a:gd name="T31" fmla="*/ 19 h 77"/>
                    <a:gd name="T32" fmla="*/ 34 w 56"/>
                    <a:gd name="T33" fmla="*/ 57 h 77"/>
                    <a:gd name="T34" fmla="*/ 33 w 56"/>
                    <a:gd name="T35" fmla="*/ 59 h 77"/>
                    <a:gd name="T36" fmla="*/ 28 w 56"/>
                    <a:gd name="T37" fmla="*/ 60 h 77"/>
                    <a:gd name="T38" fmla="*/ 23 w 56"/>
                    <a:gd name="T39" fmla="*/ 59 h 77"/>
                    <a:gd name="T40" fmla="*/ 21 w 56"/>
                    <a:gd name="T41" fmla="*/ 57 h 77"/>
                    <a:gd name="T42" fmla="*/ 21 w 56"/>
                    <a:gd name="T43" fmla="*/ 19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56" h="77">
                      <a:moveTo>
                        <a:pt x="48" y="5"/>
                      </a:moveTo>
                      <a:cubicBezTo>
                        <a:pt x="42" y="1"/>
                        <a:pt x="36" y="0"/>
                        <a:pt x="28" y="0"/>
                      </a:cubicBezTo>
                      <a:cubicBezTo>
                        <a:pt x="21" y="0"/>
                        <a:pt x="14" y="1"/>
                        <a:pt x="9" y="5"/>
                      </a:cubicBezTo>
                      <a:cubicBezTo>
                        <a:pt x="3" y="9"/>
                        <a:pt x="0" y="13"/>
                        <a:pt x="0" y="19"/>
                      </a:cubicBezTo>
                      <a:cubicBezTo>
                        <a:pt x="0" y="57"/>
                        <a:pt x="0" y="57"/>
                        <a:pt x="0" y="57"/>
                      </a:cubicBezTo>
                      <a:cubicBezTo>
                        <a:pt x="0" y="63"/>
                        <a:pt x="3" y="67"/>
                        <a:pt x="9" y="71"/>
                      </a:cubicBezTo>
                      <a:cubicBezTo>
                        <a:pt x="14" y="75"/>
                        <a:pt x="21" y="77"/>
                        <a:pt x="28" y="77"/>
                      </a:cubicBezTo>
                      <a:cubicBezTo>
                        <a:pt x="36" y="77"/>
                        <a:pt x="42" y="75"/>
                        <a:pt x="48" y="71"/>
                      </a:cubicBezTo>
                      <a:cubicBezTo>
                        <a:pt x="53" y="67"/>
                        <a:pt x="56" y="63"/>
                        <a:pt x="56" y="57"/>
                      </a:cubicBezTo>
                      <a:cubicBezTo>
                        <a:pt x="56" y="19"/>
                        <a:pt x="56" y="19"/>
                        <a:pt x="56" y="19"/>
                      </a:cubicBezTo>
                      <a:cubicBezTo>
                        <a:pt x="56" y="13"/>
                        <a:pt x="53" y="9"/>
                        <a:pt x="48" y="5"/>
                      </a:cubicBezTo>
                      <a:close/>
                      <a:moveTo>
                        <a:pt x="21" y="19"/>
                      </a:moveTo>
                      <a:cubicBezTo>
                        <a:pt x="21" y="18"/>
                        <a:pt x="21" y="18"/>
                        <a:pt x="23" y="17"/>
                      </a:cubicBezTo>
                      <a:cubicBezTo>
                        <a:pt x="24" y="16"/>
                        <a:pt x="26" y="15"/>
                        <a:pt x="28" y="15"/>
                      </a:cubicBezTo>
                      <a:cubicBezTo>
                        <a:pt x="30" y="15"/>
                        <a:pt x="31" y="16"/>
                        <a:pt x="33" y="17"/>
                      </a:cubicBezTo>
                      <a:cubicBezTo>
                        <a:pt x="34" y="18"/>
                        <a:pt x="34" y="18"/>
                        <a:pt x="34" y="19"/>
                      </a:cubicBezTo>
                      <a:cubicBezTo>
                        <a:pt x="34" y="57"/>
                        <a:pt x="34" y="57"/>
                        <a:pt x="34" y="57"/>
                      </a:cubicBezTo>
                      <a:cubicBezTo>
                        <a:pt x="34" y="57"/>
                        <a:pt x="34" y="58"/>
                        <a:pt x="33" y="59"/>
                      </a:cubicBezTo>
                      <a:cubicBezTo>
                        <a:pt x="31" y="60"/>
                        <a:pt x="30" y="60"/>
                        <a:pt x="28" y="60"/>
                      </a:cubicBezTo>
                      <a:cubicBezTo>
                        <a:pt x="26" y="60"/>
                        <a:pt x="24" y="60"/>
                        <a:pt x="23" y="59"/>
                      </a:cubicBezTo>
                      <a:cubicBezTo>
                        <a:pt x="21" y="58"/>
                        <a:pt x="21" y="57"/>
                        <a:pt x="21" y="57"/>
                      </a:cubicBezTo>
                      <a:lnTo>
                        <a:pt x="21" y="19"/>
                      </a:lnTo>
                      <a:close/>
                    </a:path>
                  </a:pathLst>
                </a:custGeom>
                <a:solidFill>
                  <a:srgbClr val="BD250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27" name="Freeform 1164"/>
                <p:cNvSpPr>
                  <a:spLocks noEditPoints="1"/>
                </p:cNvSpPr>
                <p:nvPr/>
              </p:nvSpPr>
              <p:spPr bwMode="auto">
                <a:xfrm>
                  <a:off x="7216776" y="2371726"/>
                  <a:ext cx="98425" cy="130175"/>
                </a:xfrm>
                <a:custGeom>
                  <a:avLst/>
                  <a:gdLst>
                    <a:gd name="T0" fmla="*/ 48 w 56"/>
                    <a:gd name="T1" fmla="*/ 5 h 75"/>
                    <a:gd name="T2" fmla="*/ 28 w 56"/>
                    <a:gd name="T3" fmla="*/ 0 h 75"/>
                    <a:gd name="T4" fmla="*/ 0 w 56"/>
                    <a:gd name="T5" fmla="*/ 0 h 75"/>
                    <a:gd name="T6" fmla="*/ 0 w 56"/>
                    <a:gd name="T7" fmla="*/ 75 h 75"/>
                    <a:gd name="T8" fmla="*/ 22 w 56"/>
                    <a:gd name="T9" fmla="*/ 75 h 75"/>
                    <a:gd name="T10" fmla="*/ 22 w 56"/>
                    <a:gd name="T11" fmla="*/ 48 h 75"/>
                    <a:gd name="T12" fmla="*/ 28 w 56"/>
                    <a:gd name="T13" fmla="*/ 48 h 75"/>
                    <a:gd name="T14" fmla="*/ 48 w 56"/>
                    <a:gd name="T15" fmla="*/ 43 h 75"/>
                    <a:gd name="T16" fmla="*/ 56 w 56"/>
                    <a:gd name="T17" fmla="*/ 29 h 75"/>
                    <a:gd name="T18" fmla="*/ 56 w 56"/>
                    <a:gd name="T19" fmla="*/ 19 h 75"/>
                    <a:gd name="T20" fmla="*/ 48 w 56"/>
                    <a:gd name="T21" fmla="*/ 5 h 75"/>
                    <a:gd name="T22" fmla="*/ 29 w 56"/>
                    <a:gd name="T23" fmla="*/ 33 h 75"/>
                    <a:gd name="T24" fmla="*/ 22 w 56"/>
                    <a:gd name="T25" fmla="*/ 33 h 75"/>
                    <a:gd name="T26" fmla="*/ 22 w 56"/>
                    <a:gd name="T27" fmla="*/ 16 h 75"/>
                    <a:gd name="T28" fmla="*/ 29 w 56"/>
                    <a:gd name="T29" fmla="*/ 16 h 75"/>
                    <a:gd name="T30" fmla="*/ 34 w 56"/>
                    <a:gd name="T31" fmla="*/ 17 h 75"/>
                    <a:gd name="T32" fmla="*/ 35 w 56"/>
                    <a:gd name="T33" fmla="*/ 19 h 75"/>
                    <a:gd name="T34" fmla="*/ 35 w 56"/>
                    <a:gd name="T35" fmla="*/ 29 h 75"/>
                    <a:gd name="T36" fmla="*/ 34 w 56"/>
                    <a:gd name="T37" fmla="*/ 31 h 75"/>
                    <a:gd name="T38" fmla="*/ 29 w 56"/>
                    <a:gd name="T39" fmla="*/ 33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56" h="75">
                      <a:moveTo>
                        <a:pt x="48" y="5"/>
                      </a:moveTo>
                      <a:cubicBezTo>
                        <a:pt x="43" y="1"/>
                        <a:pt x="37" y="0"/>
                        <a:pt x="28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75"/>
                        <a:pt x="0" y="75"/>
                        <a:pt x="0" y="75"/>
                      </a:cubicBezTo>
                      <a:cubicBezTo>
                        <a:pt x="22" y="75"/>
                        <a:pt x="22" y="75"/>
                        <a:pt x="22" y="75"/>
                      </a:cubicBezTo>
                      <a:cubicBezTo>
                        <a:pt x="22" y="48"/>
                        <a:pt x="22" y="48"/>
                        <a:pt x="22" y="48"/>
                      </a:cubicBezTo>
                      <a:cubicBezTo>
                        <a:pt x="28" y="48"/>
                        <a:pt x="28" y="48"/>
                        <a:pt x="28" y="48"/>
                      </a:cubicBezTo>
                      <a:cubicBezTo>
                        <a:pt x="36" y="48"/>
                        <a:pt x="42" y="47"/>
                        <a:pt x="48" y="43"/>
                      </a:cubicBezTo>
                      <a:cubicBezTo>
                        <a:pt x="53" y="39"/>
                        <a:pt x="56" y="35"/>
                        <a:pt x="56" y="29"/>
                      </a:cubicBezTo>
                      <a:cubicBezTo>
                        <a:pt x="56" y="19"/>
                        <a:pt x="56" y="19"/>
                        <a:pt x="56" y="19"/>
                      </a:cubicBezTo>
                      <a:cubicBezTo>
                        <a:pt x="56" y="13"/>
                        <a:pt x="53" y="8"/>
                        <a:pt x="48" y="5"/>
                      </a:cubicBezTo>
                      <a:close/>
                      <a:moveTo>
                        <a:pt x="29" y="33"/>
                      </a:moveTo>
                      <a:cubicBezTo>
                        <a:pt x="22" y="33"/>
                        <a:pt x="22" y="33"/>
                        <a:pt x="22" y="3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9" y="16"/>
                        <a:pt x="29" y="16"/>
                        <a:pt x="29" y="16"/>
                      </a:cubicBezTo>
                      <a:cubicBezTo>
                        <a:pt x="31" y="16"/>
                        <a:pt x="33" y="16"/>
                        <a:pt x="34" y="17"/>
                      </a:cubicBezTo>
                      <a:cubicBezTo>
                        <a:pt x="35" y="18"/>
                        <a:pt x="35" y="18"/>
                        <a:pt x="35" y="19"/>
                      </a:cubicBezTo>
                      <a:cubicBezTo>
                        <a:pt x="35" y="29"/>
                        <a:pt x="35" y="29"/>
                        <a:pt x="35" y="29"/>
                      </a:cubicBezTo>
                      <a:cubicBezTo>
                        <a:pt x="35" y="30"/>
                        <a:pt x="35" y="30"/>
                        <a:pt x="34" y="31"/>
                      </a:cubicBezTo>
                      <a:cubicBezTo>
                        <a:pt x="32" y="32"/>
                        <a:pt x="31" y="33"/>
                        <a:pt x="29" y="33"/>
                      </a:cubicBezTo>
                      <a:close/>
                    </a:path>
                  </a:pathLst>
                </a:custGeom>
                <a:solidFill>
                  <a:srgbClr val="BD250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28" name="Freeform 1165"/>
                <p:cNvSpPr/>
                <p:nvPr/>
              </p:nvSpPr>
              <p:spPr bwMode="auto">
                <a:xfrm>
                  <a:off x="6911976" y="2408238"/>
                  <a:ext cx="61913" cy="65088"/>
                </a:xfrm>
                <a:custGeom>
                  <a:avLst/>
                  <a:gdLst>
                    <a:gd name="T0" fmla="*/ 32 w 35"/>
                    <a:gd name="T1" fmla="*/ 26 h 37"/>
                    <a:gd name="T2" fmla="*/ 30 w 35"/>
                    <a:gd name="T3" fmla="*/ 22 h 37"/>
                    <a:gd name="T4" fmla="*/ 20 w 35"/>
                    <a:gd name="T5" fmla="*/ 14 h 37"/>
                    <a:gd name="T6" fmla="*/ 12 w 35"/>
                    <a:gd name="T7" fmla="*/ 9 h 37"/>
                    <a:gd name="T8" fmla="*/ 6 w 35"/>
                    <a:gd name="T9" fmla="*/ 5 h 37"/>
                    <a:gd name="T10" fmla="*/ 1 w 35"/>
                    <a:gd name="T11" fmla="*/ 0 h 37"/>
                    <a:gd name="T12" fmla="*/ 0 w 35"/>
                    <a:gd name="T13" fmla="*/ 2 h 37"/>
                    <a:gd name="T14" fmla="*/ 6 w 35"/>
                    <a:gd name="T15" fmla="*/ 10 h 37"/>
                    <a:gd name="T16" fmla="*/ 12 w 35"/>
                    <a:gd name="T17" fmla="*/ 14 h 37"/>
                    <a:gd name="T18" fmla="*/ 20 w 35"/>
                    <a:gd name="T19" fmla="*/ 19 h 37"/>
                    <a:gd name="T20" fmla="*/ 30 w 35"/>
                    <a:gd name="T21" fmla="*/ 27 h 37"/>
                    <a:gd name="T22" fmla="*/ 32 w 35"/>
                    <a:gd name="T23" fmla="*/ 30 h 37"/>
                    <a:gd name="T24" fmla="*/ 35 w 35"/>
                    <a:gd name="T25" fmla="*/ 37 h 37"/>
                    <a:gd name="T26" fmla="*/ 35 w 35"/>
                    <a:gd name="T27" fmla="*/ 34 h 37"/>
                    <a:gd name="T28" fmla="*/ 32 w 35"/>
                    <a:gd name="T29" fmla="*/ 26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35" h="37">
                      <a:moveTo>
                        <a:pt x="32" y="26"/>
                      </a:moveTo>
                      <a:cubicBezTo>
                        <a:pt x="32" y="24"/>
                        <a:pt x="31" y="23"/>
                        <a:pt x="30" y="22"/>
                      </a:cubicBezTo>
                      <a:cubicBezTo>
                        <a:pt x="27" y="19"/>
                        <a:pt x="24" y="17"/>
                        <a:pt x="20" y="14"/>
                      </a:cubicBezTo>
                      <a:cubicBezTo>
                        <a:pt x="19" y="13"/>
                        <a:pt x="16" y="11"/>
                        <a:pt x="12" y="9"/>
                      </a:cubicBezTo>
                      <a:cubicBezTo>
                        <a:pt x="9" y="8"/>
                        <a:pt x="7" y="6"/>
                        <a:pt x="6" y="5"/>
                      </a:cubicBezTo>
                      <a:cubicBezTo>
                        <a:pt x="3" y="3"/>
                        <a:pt x="2" y="1"/>
                        <a:pt x="1" y="0"/>
                      </a:cubicBezTo>
                      <a:cubicBezTo>
                        <a:pt x="1" y="0"/>
                        <a:pt x="0" y="1"/>
                        <a:pt x="0" y="2"/>
                      </a:cubicBezTo>
                      <a:cubicBezTo>
                        <a:pt x="0" y="5"/>
                        <a:pt x="2" y="7"/>
                        <a:pt x="6" y="10"/>
                      </a:cubicBezTo>
                      <a:cubicBezTo>
                        <a:pt x="7" y="11"/>
                        <a:pt x="9" y="12"/>
                        <a:pt x="12" y="14"/>
                      </a:cubicBezTo>
                      <a:cubicBezTo>
                        <a:pt x="16" y="16"/>
                        <a:pt x="19" y="18"/>
                        <a:pt x="20" y="19"/>
                      </a:cubicBezTo>
                      <a:cubicBezTo>
                        <a:pt x="24" y="21"/>
                        <a:pt x="27" y="24"/>
                        <a:pt x="30" y="27"/>
                      </a:cubicBezTo>
                      <a:cubicBezTo>
                        <a:pt x="31" y="28"/>
                        <a:pt x="32" y="29"/>
                        <a:pt x="32" y="30"/>
                      </a:cubicBezTo>
                      <a:cubicBezTo>
                        <a:pt x="34" y="33"/>
                        <a:pt x="35" y="35"/>
                        <a:pt x="35" y="37"/>
                      </a:cubicBezTo>
                      <a:cubicBezTo>
                        <a:pt x="35" y="36"/>
                        <a:pt x="35" y="35"/>
                        <a:pt x="35" y="34"/>
                      </a:cubicBezTo>
                      <a:cubicBezTo>
                        <a:pt x="35" y="31"/>
                        <a:pt x="34" y="29"/>
                        <a:pt x="32" y="26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29" name="Freeform 1166"/>
                <p:cNvSpPr/>
                <p:nvPr/>
              </p:nvSpPr>
              <p:spPr bwMode="auto">
                <a:xfrm>
                  <a:off x="6875464" y="2368551"/>
                  <a:ext cx="98425" cy="39688"/>
                </a:xfrm>
                <a:custGeom>
                  <a:avLst/>
                  <a:gdLst>
                    <a:gd name="T0" fmla="*/ 11 w 56"/>
                    <a:gd name="T1" fmla="*/ 8 h 22"/>
                    <a:gd name="T2" fmla="*/ 27 w 56"/>
                    <a:gd name="T3" fmla="*/ 4 h 22"/>
                    <a:gd name="T4" fmla="*/ 43 w 56"/>
                    <a:gd name="T5" fmla="*/ 7 h 22"/>
                    <a:gd name="T6" fmla="*/ 51 w 56"/>
                    <a:gd name="T7" fmla="*/ 13 h 22"/>
                    <a:gd name="T8" fmla="*/ 55 w 56"/>
                    <a:gd name="T9" fmla="*/ 21 h 22"/>
                    <a:gd name="T10" fmla="*/ 56 w 56"/>
                    <a:gd name="T11" fmla="*/ 21 h 22"/>
                    <a:gd name="T12" fmla="*/ 55 w 56"/>
                    <a:gd name="T13" fmla="*/ 18 h 22"/>
                    <a:gd name="T14" fmla="*/ 51 w 56"/>
                    <a:gd name="T15" fmla="*/ 9 h 22"/>
                    <a:gd name="T16" fmla="*/ 43 w 56"/>
                    <a:gd name="T17" fmla="*/ 2 h 22"/>
                    <a:gd name="T18" fmla="*/ 27 w 56"/>
                    <a:gd name="T19" fmla="*/ 0 h 22"/>
                    <a:gd name="T20" fmla="*/ 11 w 56"/>
                    <a:gd name="T21" fmla="*/ 3 h 22"/>
                    <a:gd name="T22" fmla="*/ 0 w 56"/>
                    <a:gd name="T23" fmla="*/ 20 h 22"/>
                    <a:gd name="T24" fmla="*/ 0 w 56"/>
                    <a:gd name="T25" fmla="*/ 22 h 22"/>
                    <a:gd name="T26" fmla="*/ 11 w 56"/>
                    <a:gd name="T27" fmla="*/ 8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6" h="22">
                      <a:moveTo>
                        <a:pt x="11" y="8"/>
                      </a:moveTo>
                      <a:cubicBezTo>
                        <a:pt x="15" y="5"/>
                        <a:pt x="21" y="4"/>
                        <a:pt x="27" y="4"/>
                      </a:cubicBezTo>
                      <a:cubicBezTo>
                        <a:pt x="33" y="4"/>
                        <a:pt x="38" y="5"/>
                        <a:pt x="43" y="7"/>
                      </a:cubicBezTo>
                      <a:cubicBezTo>
                        <a:pt x="46" y="9"/>
                        <a:pt x="49" y="11"/>
                        <a:pt x="51" y="13"/>
                      </a:cubicBezTo>
                      <a:cubicBezTo>
                        <a:pt x="53" y="15"/>
                        <a:pt x="54" y="18"/>
                        <a:pt x="55" y="21"/>
                      </a:cubicBezTo>
                      <a:cubicBezTo>
                        <a:pt x="56" y="21"/>
                        <a:pt x="56" y="21"/>
                        <a:pt x="56" y="21"/>
                      </a:cubicBezTo>
                      <a:cubicBezTo>
                        <a:pt x="55" y="18"/>
                        <a:pt x="55" y="18"/>
                        <a:pt x="55" y="18"/>
                      </a:cubicBezTo>
                      <a:cubicBezTo>
                        <a:pt x="55" y="14"/>
                        <a:pt x="54" y="11"/>
                        <a:pt x="51" y="9"/>
                      </a:cubicBezTo>
                      <a:cubicBezTo>
                        <a:pt x="49" y="6"/>
                        <a:pt x="46" y="4"/>
                        <a:pt x="43" y="2"/>
                      </a:cubicBezTo>
                      <a:cubicBezTo>
                        <a:pt x="38" y="1"/>
                        <a:pt x="33" y="0"/>
                        <a:pt x="27" y="0"/>
                      </a:cubicBezTo>
                      <a:cubicBezTo>
                        <a:pt x="21" y="0"/>
                        <a:pt x="15" y="1"/>
                        <a:pt x="11" y="3"/>
                      </a:cubicBezTo>
                      <a:cubicBezTo>
                        <a:pt x="3" y="7"/>
                        <a:pt x="0" y="12"/>
                        <a:pt x="0" y="20"/>
                      </a:cubicBezTo>
                      <a:cubicBezTo>
                        <a:pt x="0" y="20"/>
                        <a:pt x="0" y="21"/>
                        <a:pt x="0" y="22"/>
                      </a:cubicBezTo>
                      <a:cubicBezTo>
                        <a:pt x="1" y="16"/>
                        <a:pt x="4" y="11"/>
                        <a:pt x="11" y="8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30" name="Freeform 1167"/>
                <p:cNvSpPr/>
                <p:nvPr/>
              </p:nvSpPr>
              <p:spPr bwMode="auto">
                <a:xfrm>
                  <a:off x="6872289" y="2459038"/>
                  <a:ext cx="65088" cy="25400"/>
                </a:xfrm>
                <a:custGeom>
                  <a:avLst/>
                  <a:gdLst>
                    <a:gd name="T0" fmla="*/ 0 w 37"/>
                    <a:gd name="T1" fmla="*/ 5 h 15"/>
                    <a:gd name="T2" fmla="*/ 20 w 37"/>
                    <a:gd name="T3" fmla="*/ 4 h 15"/>
                    <a:gd name="T4" fmla="*/ 20 w 37"/>
                    <a:gd name="T5" fmla="*/ 7 h 15"/>
                    <a:gd name="T6" fmla="*/ 24 w 37"/>
                    <a:gd name="T7" fmla="*/ 14 h 15"/>
                    <a:gd name="T8" fmla="*/ 29 w 37"/>
                    <a:gd name="T9" fmla="*/ 15 h 15"/>
                    <a:gd name="T10" fmla="*/ 29 w 37"/>
                    <a:gd name="T11" fmla="*/ 15 h 15"/>
                    <a:gd name="T12" fmla="*/ 36 w 37"/>
                    <a:gd name="T13" fmla="*/ 13 h 15"/>
                    <a:gd name="T14" fmla="*/ 37 w 37"/>
                    <a:gd name="T15" fmla="*/ 10 h 15"/>
                    <a:gd name="T16" fmla="*/ 36 w 37"/>
                    <a:gd name="T17" fmla="*/ 8 h 15"/>
                    <a:gd name="T18" fmla="*/ 36 w 37"/>
                    <a:gd name="T19" fmla="*/ 8 h 15"/>
                    <a:gd name="T20" fmla="*/ 29 w 37"/>
                    <a:gd name="T21" fmla="*/ 11 h 15"/>
                    <a:gd name="T22" fmla="*/ 29 w 37"/>
                    <a:gd name="T23" fmla="*/ 11 h 15"/>
                    <a:gd name="T24" fmla="*/ 24 w 37"/>
                    <a:gd name="T25" fmla="*/ 9 h 15"/>
                    <a:gd name="T26" fmla="*/ 20 w 37"/>
                    <a:gd name="T27" fmla="*/ 2 h 15"/>
                    <a:gd name="T28" fmla="*/ 20 w 37"/>
                    <a:gd name="T29" fmla="*/ 0 h 15"/>
                    <a:gd name="T30" fmla="*/ 0 w 37"/>
                    <a:gd name="T31" fmla="*/ 1 h 15"/>
                    <a:gd name="T32" fmla="*/ 0 w 37"/>
                    <a:gd name="T33" fmla="*/ 3 h 15"/>
                    <a:gd name="T34" fmla="*/ 0 w 37"/>
                    <a:gd name="T35" fmla="*/ 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37" h="15">
                      <a:moveTo>
                        <a:pt x="0" y="5"/>
                      </a:moveTo>
                      <a:cubicBezTo>
                        <a:pt x="20" y="4"/>
                        <a:pt x="20" y="4"/>
                        <a:pt x="20" y="4"/>
                      </a:cubicBezTo>
                      <a:cubicBezTo>
                        <a:pt x="20" y="7"/>
                        <a:pt x="20" y="7"/>
                        <a:pt x="20" y="7"/>
                      </a:cubicBezTo>
                      <a:cubicBezTo>
                        <a:pt x="21" y="10"/>
                        <a:pt x="22" y="12"/>
                        <a:pt x="24" y="14"/>
                      </a:cubicBezTo>
                      <a:cubicBezTo>
                        <a:pt x="26" y="15"/>
                        <a:pt x="27" y="15"/>
                        <a:pt x="29" y="15"/>
                      </a:cubicBezTo>
                      <a:cubicBezTo>
                        <a:pt x="29" y="15"/>
                        <a:pt x="29" y="15"/>
                        <a:pt x="29" y="15"/>
                      </a:cubicBezTo>
                      <a:cubicBezTo>
                        <a:pt x="32" y="15"/>
                        <a:pt x="34" y="14"/>
                        <a:pt x="36" y="13"/>
                      </a:cubicBezTo>
                      <a:cubicBezTo>
                        <a:pt x="36" y="12"/>
                        <a:pt x="37" y="11"/>
                        <a:pt x="37" y="10"/>
                      </a:cubicBezTo>
                      <a:cubicBezTo>
                        <a:pt x="37" y="9"/>
                        <a:pt x="36" y="8"/>
                        <a:pt x="36" y="8"/>
                      </a:cubicBezTo>
                      <a:cubicBezTo>
                        <a:pt x="36" y="8"/>
                        <a:pt x="36" y="8"/>
                        <a:pt x="36" y="8"/>
                      </a:cubicBezTo>
                      <a:cubicBezTo>
                        <a:pt x="34" y="10"/>
                        <a:pt x="32" y="11"/>
                        <a:pt x="29" y="11"/>
                      </a:cubicBezTo>
                      <a:cubicBezTo>
                        <a:pt x="29" y="11"/>
                        <a:pt x="29" y="11"/>
                        <a:pt x="29" y="11"/>
                      </a:cubicBezTo>
                      <a:cubicBezTo>
                        <a:pt x="27" y="11"/>
                        <a:pt x="26" y="10"/>
                        <a:pt x="24" y="9"/>
                      </a:cubicBezTo>
                      <a:cubicBezTo>
                        <a:pt x="22" y="8"/>
                        <a:pt x="21" y="5"/>
                        <a:pt x="20" y="2"/>
                      </a:cubicBezTo>
                      <a:cubicBezTo>
                        <a:pt x="20" y="0"/>
                        <a:pt x="20" y="0"/>
                        <a:pt x="2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4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31" name="Rectangle 1168"/>
                <p:cNvSpPr>
                  <a:spLocks noChangeArrowheads="1"/>
                </p:cNvSpPr>
                <p:nvPr/>
              </p:nvSpPr>
              <p:spPr bwMode="auto">
                <a:xfrm>
                  <a:off x="7026276" y="2422526"/>
                  <a:ext cx="23813" cy="7938"/>
                </a:xfrm>
                <a:prstGeom prst="rect">
                  <a:avLst/>
                </a:pr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32" name="Rectangle 1169"/>
                <p:cNvSpPr>
                  <a:spLocks noChangeArrowheads="1"/>
                </p:cNvSpPr>
                <p:nvPr/>
              </p:nvSpPr>
              <p:spPr bwMode="auto">
                <a:xfrm>
                  <a:off x="7050089" y="2371726"/>
                  <a:ext cx="38100" cy="6350"/>
                </a:xfrm>
                <a:prstGeom prst="rect">
                  <a:avLst/>
                </a:pr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33" name="Rectangle 1170"/>
                <p:cNvSpPr>
                  <a:spLocks noChangeArrowheads="1"/>
                </p:cNvSpPr>
                <p:nvPr/>
              </p:nvSpPr>
              <p:spPr bwMode="auto">
                <a:xfrm>
                  <a:off x="6988176" y="2371726"/>
                  <a:ext cx="38100" cy="6350"/>
                </a:xfrm>
                <a:prstGeom prst="rect">
                  <a:avLst/>
                </a:pr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34" name="Freeform 1171"/>
                <p:cNvSpPr/>
                <p:nvPr/>
              </p:nvSpPr>
              <p:spPr bwMode="auto">
                <a:xfrm>
                  <a:off x="7140576" y="2468563"/>
                  <a:ext cx="22225" cy="14288"/>
                </a:xfrm>
                <a:custGeom>
                  <a:avLst/>
                  <a:gdLst>
                    <a:gd name="T0" fmla="*/ 2 w 13"/>
                    <a:gd name="T1" fmla="*/ 7 h 8"/>
                    <a:gd name="T2" fmla="*/ 7 w 13"/>
                    <a:gd name="T3" fmla="*/ 8 h 8"/>
                    <a:gd name="T4" fmla="*/ 12 w 13"/>
                    <a:gd name="T5" fmla="*/ 7 h 8"/>
                    <a:gd name="T6" fmla="*/ 13 w 13"/>
                    <a:gd name="T7" fmla="*/ 5 h 8"/>
                    <a:gd name="T8" fmla="*/ 13 w 13"/>
                    <a:gd name="T9" fmla="*/ 0 h 8"/>
                    <a:gd name="T10" fmla="*/ 12 w 13"/>
                    <a:gd name="T11" fmla="*/ 2 h 8"/>
                    <a:gd name="T12" fmla="*/ 7 w 13"/>
                    <a:gd name="T13" fmla="*/ 3 h 8"/>
                    <a:gd name="T14" fmla="*/ 2 w 13"/>
                    <a:gd name="T15" fmla="*/ 2 h 8"/>
                    <a:gd name="T16" fmla="*/ 0 w 13"/>
                    <a:gd name="T17" fmla="*/ 0 h 8"/>
                    <a:gd name="T18" fmla="*/ 0 w 13"/>
                    <a:gd name="T19" fmla="*/ 5 h 8"/>
                    <a:gd name="T20" fmla="*/ 2 w 13"/>
                    <a:gd name="T21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3" h="8">
                      <a:moveTo>
                        <a:pt x="2" y="7"/>
                      </a:moveTo>
                      <a:cubicBezTo>
                        <a:pt x="3" y="8"/>
                        <a:pt x="5" y="8"/>
                        <a:pt x="7" y="8"/>
                      </a:cubicBezTo>
                      <a:cubicBezTo>
                        <a:pt x="9" y="8"/>
                        <a:pt x="10" y="8"/>
                        <a:pt x="12" y="7"/>
                      </a:cubicBezTo>
                      <a:cubicBezTo>
                        <a:pt x="13" y="6"/>
                        <a:pt x="13" y="5"/>
                        <a:pt x="13" y="5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3" y="0"/>
                        <a:pt x="13" y="1"/>
                        <a:pt x="12" y="2"/>
                      </a:cubicBezTo>
                      <a:cubicBezTo>
                        <a:pt x="10" y="3"/>
                        <a:pt x="9" y="3"/>
                        <a:pt x="7" y="3"/>
                      </a:cubicBezTo>
                      <a:cubicBezTo>
                        <a:pt x="5" y="3"/>
                        <a:pt x="3" y="3"/>
                        <a:pt x="2" y="2"/>
                      </a:cubicBez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0" y="5"/>
                        <a:pt x="0" y="6"/>
                        <a:pt x="2" y="7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35" name="Freeform 1172"/>
                <p:cNvSpPr/>
                <p:nvPr/>
              </p:nvSpPr>
              <p:spPr bwMode="auto">
                <a:xfrm>
                  <a:off x="7104064" y="2368551"/>
                  <a:ext cx="98425" cy="42863"/>
                </a:xfrm>
                <a:custGeom>
                  <a:avLst/>
                  <a:gdLst>
                    <a:gd name="T0" fmla="*/ 48 w 56"/>
                    <a:gd name="T1" fmla="*/ 5 h 24"/>
                    <a:gd name="T2" fmla="*/ 28 w 56"/>
                    <a:gd name="T3" fmla="*/ 0 h 24"/>
                    <a:gd name="T4" fmla="*/ 9 w 56"/>
                    <a:gd name="T5" fmla="*/ 5 h 24"/>
                    <a:gd name="T6" fmla="*/ 0 w 56"/>
                    <a:gd name="T7" fmla="*/ 19 h 24"/>
                    <a:gd name="T8" fmla="*/ 0 w 56"/>
                    <a:gd name="T9" fmla="*/ 24 h 24"/>
                    <a:gd name="T10" fmla="*/ 9 w 56"/>
                    <a:gd name="T11" fmla="*/ 10 h 24"/>
                    <a:gd name="T12" fmla="*/ 28 w 56"/>
                    <a:gd name="T13" fmla="*/ 4 h 24"/>
                    <a:gd name="T14" fmla="*/ 48 w 56"/>
                    <a:gd name="T15" fmla="*/ 10 h 24"/>
                    <a:gd name="T16" fmla="*/ 56 w 56"/>
                    <a:gd name="T17" fmla="*/ 24 h 24"/>
                    <a:gd name="T18" fmla="*/ 56 w 56"/>
                    <a:gd name="T19" fmla="*/ 19 h 24"/>
                    <a:gd name="T20" fmla="*/ 48 w 56"/>
                    <a:gd name="T21" fmla="*/ 5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56" h="24">
                      <a:moveTo>
                        <a:pt x="48" y="5"/>
                      </a:moveTo>
                      <a:cubicBezTo>
                        <a:pt x="42" y="1"/>
                        <a:pt x="36" y="0"/>
                        <a:pt x="28" y="0"/>
                      </a:cubicBezTo>
                      <a:cubicBezTo>
                        <a:pt x="21" y="0"/>
                        <a:pt x="14" y="1"/>
                        <a:pt x="9" y="5"/>
                      </a:cubicBezTo>
                      <a:cubicBezTo>
                        <a:pt x="3" y="9"/>
                        <a:pt x="0" y="13"/>
                        <a:pt x="0" y="19"/>
                      </a:cubicBezTo>
                      <a:cubicBezTo>
                        <a:pt x="0" y="24"/>
                        <a:pt x="0" y="24"/>
                        <a:pt x="0" y="24"/>
                      </a:cubicBezTo>
                      <a:cubicBezTo>
                        <a:pt x="0" y="18"/>
                        <a:pt x="3" y="13"/>
                        <a:pt x="9" y="10"/>
                      </a:cubicBezTo>
                      <a:cubicBezTo>
                        <a:pt x="14" y="6"/>
                        <a:pt x="21" y="4"/>
                        <a:pt x="28" y="4"/>
                      </a:cubicBezTo>
                      <a:cubicBezTo>
                        <a:pt x="36" y="4"/>
                        <a:pt x="42" y="6"/>
                        <a:pt x="48" y="10"/>
                      </a:cubicBezTo>
                      <a:cubicBezTo>
                        <a:pt x="53" y="13"/>
                        <a:pt x="56" y="18"/>
                        <a:pt x="56" y="24"/>
                      </a:cubicBezTo>
                      <a:cubicBezTo>
                        <a:pt x="56" y="19"/>
                        <a:pt x="56" y="19"/>
                        <a:pt x="56" y="19"/>
                      </a:cubicBezTo>
                      <a:cubicBezTo>
                        <a:pt x="56" y="13"/>
                        <a:pt x="53" y="9"/>
                        <a:pt x="48" y="5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36" name="Freeform 1173"/>
                <p:cNvSpPr/>
                <p:nvPr/>
              </p:nvSpPr>
              <p:spPr bwMode="auto">
                <a:xfrm>
                  <a:off x="7256464" y="2422526"/>
                  <a:ext cx="22225" cy="12700"/>
                </a:xfrm>
                <a:custGeom>
                  <a:avLst/>
                  <a:gdLst>
                    <a:gd name="T0" fmla="*/ 7 w 13"/>
                    <a:gd name="T1" fmla="*/ 8 h 8"/>
                    <a:gd name="T2" fmla="*/ 12 w 13"/>
                    <a:gd name="T3" fmla="*/ 7 h 8"/>
                    <a:gd name="T4" fmla="*/ 13 w 13"/>
                    <a:gd name="T5" fmla="*/ 5 h 8"/>
                    <a:gd name="T6" fmla="*/ 13 w 13"/>
                    <a:gd name="T7" fmla="*/ 0 h 8"/>
                    <a:gd name="T8" fmla="*/ 12 w 13"/>
                    <a:gd name="T9" fmla="*/ 2 h 8"/>
                    <a:gd name="T10" fmla="*/ 7 w 13"/>
                    <a:gd name="T11" fmla="*/ 4 h 8"/>
                    <a:gd name="T12" fmla="*/ 0 w 13"/>
                    <a:gd name="T13" fmla="*/ 4 h 8"/>
                    <a:gd name="T14" fmla="*/ 0 w 13"/>
                    <a:gd name="T15" fmla="*/ 8 h 8"/>
                    <a:gd name="T16" fmla="*/ 7 w 13"/>
                    <a:gd name="T17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" h="8">
                      <a:moveTo>
                        <a:pt x="7" y="8"/>
                      </a:moveTo>
                      <a:cubicBezTo>
                        <a:pt x="9" y="8"/>
                        <a:pt x="10" y="8"/>
                        <a:pt x="12" y="7"/>
                      </a:cubicBezTo>
                      <a:cubicBezTo>
                        <a:pt x="13" y="6"/>
                        <a:pt x="13" y="5"/>
                        <a:pt x="13" y="5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3" y="1"/>
                        <a:pt x="13" y="1"/>
                        <a:pt x="12" y="2"/>
                      </a:cubicBezTo>
                      <a:cubicBezTo>
                        <a:pt x="10" y="3"/>
                        <a:pt x="9" y="4"/>
                        <a:pt x="7" y="4"/>
                      </a:cubicBezTo>
                      <a:cubicBezTo>
                        <a:pt x="0" y="4"/>
                        <a:pt x="0" y="4"/>
                        <a:pt x="0" y="4"/>
                      </a:cubicBezTo>
                      <a:cubicBezTo>
                        <a:pt x="0" y="8"/>
                        <a:pt x="0" y="8"/>
                        <a:pt x="0" y="8"/>
                      </a:cubicBezTo>
                      <a:lnTo>
                        <a:pt x="7" y="8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37" name="Freeform 1174"/>
                <p:cNvSpPr/>
                <p:nvPr/>
              </p:nvSpPr>
              <p:spPr bwMode="auto">
                <a:xfrm>
                  <a:off x="7216776" y="2371726"/>
                  <a:ext cx="98425" cy="41275"/>
                </a:xfrm>
                <a:custGeom>
                  <a:avLst/>
                  <a:gdLst>
                    <a:gd name="T0" fmla="*/ 48 w 56"/>
                    <a:gd name="T1" fmla="*/ 5 h 24"/>
                    <a:gd name="T2" fmla="*/ 28 w 56"/>
                    <a:gd name="T3" fmla="*/ 0 h 24"/>
                    <a:gd name="T4" fmla="*/ 0 w 56"/>
                    <a:gd name="T5" fmla="*/ 0 h 24"/>
                    <a:gd name="T6" fmla="*/ 0 w 56"/>
                    <a:gd name="T7" fmla="*/ 4 h 24"/>
                    <a:gd name="T8" fmla="*/ 28 w 56"/>
                    <a:gd name="T9" fmla="*/ 4 h 24"/>
                    <a:gd name="T10" fmla="*/ 48 w 56"/>
                    <a:gd name="T11" fmla="*/ 10 h 24"/>
                    <a:gd name="T12" fmla="*/ 56 w 56"/>
                    <a:gd name="T13" fmla="*/ 24 h 24"/>
                    <a:gd name="T14" fmla="*/ 56 w 56"/>
                    <a:gd name="T15" fmla="*/ 19 h 24"/>
                    <a:gd name="T16" fmla="*/ 48 w 56"/>
                    <a:gd name="T17" fmla="*/ 5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6" h="24">
                      <a:moveTo>
                        <a:pt x="48" y="5"/>
                      </a:moveTo>
                      <a:cubicBezTo>
                        <a:pt x="43" y="1"/>
                        <a:pt x="37" y="0"/>
                        <a:pt x="28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"/>
                        <a:pt x="0" y="4"/>
                        <a:pt x="0" y="4"/>
                      </a:cubicBezTo>
                      <a:cubicBezTo>
                        <a:pt x="28" y="4"/>
                        <a:pt x="28" y="4"/>
                        <a:pt x="28" y="4"/>
                      </a:cubicBezTo>
                      <a:cubicBezTo>
                        <a:pt x="37" y="4"/>
                        <a:pt x="43" y="6"/>
                        <a:pt x="48" y="10"/>
                      </a:cubicBezTo>
                      <a:cubicBezTo>
                        <a:pt x="53" y="13"/>
                        <a:pt x="56" y="18"/>
                        <a:pt x="56" y="24"/>
                      </a:cubicBezTo>
                      <a:cubicBezTo>
                        <a:pt x="56" y="19"/>
                        <a:pt x="56" y="19"/>
                        <a:pt x="56" y="19"/>
                      </a:cubicBezTo>
                      <a:cubicBezTo>
                        <a:pt x="56" y="13"/>
                        <a:pt x="53" y="8"/>
                        <a:pt x="48" y="5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38" name="Freeform 1175"/>
                <p:cNvSpPr>
                  <a:spLocks noEditPoints="1"/>
                </p:cNvSpPr>
                <p:nvPr/>
              </p:nvSpPr>
              <p:spPr bwMode="auto">
                <a:xfrm>
                  <a:off x="6542089" y="2524126"/>
                  <a:ext cx="230188" cy="477838"/>
                </a:xfrm>
                <a:custGeom>
                  <a:avLst/>
                  <a:gdLst>
                    <a:gd name="T0" fmla="*/ 7 w 131"/>
                    <a:gd name="T1" fmla="*/ 270 h 273"/>
                    <a:gd name="T2" fmla="*/ 7 w 131"/>
                    <a:gd name="T3" fmla="*/ 10 h 273"/>
                    <a:gd name="T4" fmla="*/ 124 w 131"/>
                    <a:gd name="T5" fmla="*/ 10 h 273"/>
                    <a:gd name="T6" fmla="*/ 124 w 131"/>
                    <a:gd name="T7" fmla="*/ 270 h 273"/>
                    <a:gd name="T8" fmla="*/ 7 w 131"/>
                    <a:gd name="T9" fmla="*/ 270 h 273"/>
                    <a:gd name="T10" fmla="*/ 131 w 131"/>
                    <a:gd name="T11" fmla="*/ 0 h 273"/>
                    <a:gd name="T12" fmla="*/ 0 w 131"/>
                    <a:gd name="T13" fmla="*/ 0 h 273"/>
                    <a:gd name="T14" fmla="*/ 0 w 131"/>
                    <a:gd name="T15" fmla="*/ 273 h 273"/>
                    <a:gd name="T16" fmla="*/ 131 w 131"/>
                    <a:gd name="T17" fmla="*/ 273 h 273"/>
                    <a:gd name="T18" fmla="*/ 131 w 131"/>
                    <a:gd name="T19" fmla="*/ 100 h 273"/>
                    <a:gd name="T20" fmla="*/ 129 w 131"/>
                    <a:gd name="T21" fmla="*/ 90 h 273"/>
                    <a:gd name="T22" fmla="*/ 129 w 131"/>
                    <a:gd name="T23" fmla="*/ 57 h 273"/>
                    <a:gd name="T24" fmla="*/ 131 w 131"/>
                    <a:gd name="T25" fmla="*/ 57 h 273"/>
                    <a:gd name="T26" fmla="*/ 131 w 131"/>
                    <a:gd name="T27" fmla="*/ 0 h 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31" h="273">
                      <a:moveTo>
                        <a:pt x="7" y="270"/>
                      </a:moveTo>
                      <a:cubicBezTo>
                        <a:pt x="7" y="10"/>
                        <a:pt x="7" y="10"/>
                        <a:pt x="7" y="10"/>
                      </a:cubicBezTo>
                      <a:cubicBezTo>
                        <a:pt x="124" y="10"/>
                        <a:pt x="124" y="10"/>
                        <a:pt x="124" y="10"/>
                      </a:cubicBezTo>
                      <a:cubicBezTo>
                        <a:pt x="124" y="270"/>
                        <a:pt x="124" y="270"/>
                        <a:pt x="124" y="270"/>
                      </a:cubicBezTo>
                      <a:cubicBezTo>
                        <a:pt x="7" y="270"/>
                        <a:pt x="7" y="270"/>
                        <a:pt x="7" y="270"/>
                      </a:cubicBezTo>
                      <a:moveTo>
                        <a:pt x="13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273"/>
                        <a:pt x="0" y="273"/>
                        <a:pt x="0" y="273"/>
                      </a:cubicBezTo>
                      <a:cubicBezTo>
                        <a:pt x="131" y="273"/>
                        <a:pt x="131" y="273"/>
                        <a:pt x="131" y="273"/>
                      </a:cubicBezTo>
                      <a:cubicBezTo>
                        <a:pt x="131" y="100"/>
                        <a:pt x="131" y="100"/>
                        <a:pt x="131" y="100"/>
                      </a:cubicBezTo>
                      <a:cubicBezTo>
                        <a:pt x="130" y="97"/>
                        <a:pt x="129" y="93"/>
                        <a:pt x="129" y="90"/>
                      </a:cubicBezTo>
                      <a:cubicBezTo>
                        <a:pt x="129" y="57"/>
                        <a:pt x="129" y="57"/>
                        <a:pt x="129" y="57"/>
                      </a:cubicBezTo>
                      <a:cubicBezTo>
                        <a:pt x="131" y="57"/>
                        <a:pt x="131" y="57"/>
                        <a:pt x="131" y="57"/>
                      </a:cubicBezTo>
                      <a:cubicBezTo>
                        <a:pt x="131" y="0"/>
                        <a:pt x="131" y="0"/>
                        <a:pt x="131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39" name="Rectangle 1176"/>
                <p:cNvSpPr>
                  <a:spLocks noChangeArrowheads="1"/>
                </p:cNvSpPr>
                <p:nvPr/>
              </p:nvSpPr>
              <p:spPr bwMode="auto">
                <a:xfrm>
                  <a:off x="6554789" y="2541588"/>
                  <a:ext cx="204788" cy="455613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40" name="Rectangle 1177"/>
                <p:cNvSpPr>
                  <a:spLocks noChangeArrowheads="1"/>
                </p:cNvSpPr>
                <p:nvPr/>
              </p:nvSpPr>
              <p:spPr bwMode="auto">
                <a:xfrm>
                  <a:off x="6554789" y="2541588"/>
                  <a:ext cx="204788" cy="4556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41" name="Rectangle 1178"/>
                <p:cNvSpPr>
                  <a:spLocks noChangeArrowheads="1"/>
                </p:cNvSpPr>
                <p:nvPr/>
              </p:nvSpPr>
              <p:spPr bwMode="auto">
                <a:xfrm>
                  <a:off x="6580189" y="2560638"/>
                  <a:ext cx="157163" cy="341313"/>
                </a:xfrm>
                <a:prstGeom prst="rect">
                  <a:avLst/>
                </a:prstGeom>
                <a:solidFill>
                  <a:srgbClr val="9CC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42" name="Rectangle 1179"/>
                <p:cNvSpPr>
                  <a:spLocks noChangeArrowheads="1"/>
                </p:cNvSpPr>
                <p:nvPr/>
              </p:nvSpPr>
              <p:spPr bwMode="auto">
                <a:xfrm>
                  <a:off x="6580189" y="2560638"/>
                  <a:ext cx="157163" cy="3413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43" name="Rectangle 1180"/>
                <p:cNvSpPr>
                  <a:spLocks noChangeArrowheads="1"/>
                </p:cNvSpPr>
                <p:nvPr/>
              </p:nvSpPr>
              <p:spPr bwMode="auto">
                <a:xfrm>
                  <a:off x="6580189" y="2892426"/>
                  <a:ext cx="157163" cy="9525"/>
                </a:xfrm>
                <a:prstGeom prst="rect">
                  <a:avLst/>
                </a:prstGeom>
                <a:solidFill>
                  <a:srgbClr val="E6E6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44" name="Rectangle 1181"/>
                <p:cNvSpPr>
                  <a:spLocks noChangeArrowheads="1"/>
                </p:cNvSpPr>
                <p:nvPr/>
              </p:nvSpPr>
              <p:spPr bwMode="auto">
                <a:xfrm>
                  <a:off x="6580189" y="2892426"/>
                  <a:ext cx="157163" cy="95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45" name="Freeform 1182"/>
                <p:cNvSpPr/>
                <p:nvPr/>
              </p:nvSpPr>
              <p:spPr bwMode="auto">
                <a:xfrm>
                  <a:off x="6580189" y="2560638"/>
                  <a:ext cx="157163" cy="331788"/>
                </a:xfrm>
                <a:custGeom>
                  <a:avLst/>
                  <a:gdLst>
                    <a:gd name="T0" fmla="*/ 99 w 99"/>
                    <a:gd name="T1" fmla="*/ 0 h 209"/>
                    <a:gd name="T2" fmla="*/ 0 w 99"/>
                    <a:gd name="T3" fmla="*/ 0 h 209"/>
                    <a:gd name="T4" fmla="*/ 0 w 99"/>
                    <a:gd name="T5" fmla="*/ 209 h 209"/>
                    <a:gd name="T6" fmla="*/ 5 w 99"/>
                    <a:gd name="T7" fmla="*/ 209 h 209"/>
                    <a:gd name="T8" fmla="*/ 5 w 99"/>
                    <a:gd name="T9" fmla="*/ 5 h 209"/>
                    <a:gd name="T10" fmla="*/ 99 w 99"/>
                    <a:gd name="T11" fmla="*/ 5 h 209"/>
                    <a:gd name="T12" fmla="*/ 99 w 99"/>
                    <a:gd name="T13" fmla="*/ 0 h 2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9" h="209">
                      <a:moveTo>
                        <a:pt x="99" y="0"/>
                      </a:moveTo>
                      <a:lnTo>
                        <a:pt x="0" y="0"/>
                      </a:lnTo>
                      <a:lnTo>
                        <a:pt x="0" y="209"/>
                      </a:lnTo>
                      <a:lnTo>
                        <a:pt x="5" y="209"/>
                      </a:lnTo>
                      <a:lnTo>
                        <a:pt x="5" y="5"/>
                      </a:lnTo>
                      <a:lnTo>
                        <a:pt x="99" y="5"/>
                      </a:lnTo>
                      <a:lnTo>
                        <a:pt x="99" y="0"/>
                      </a:lnTo>
                      <a:close/>
                    </a:path>
                  </a:pathLst>
                </a:custGeom>
                <a:solidFill>
                  <a:srgbClr val="7DA6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46" name="Freeform 1183"/>
                <p:cNvSpPr/>
                <p:nvPr/>
              </p:nvSpPr>
              <p:spPr bwMode="auto">
                <a:xfrm>
                  <a:off x="6580189" y="2560638"/>
                  <a:ext cx="157163" cy="331788"/>
                </a:xfrm>
                <a:custGeom>
                  <a:avLst/>
                  <a:gdLst>
                    <a:gd name="T0" fmla="*/ 99 w 99"/>
                    <a:gd name="T1" fmla="*/ 0 h 209"/>
                    <a:gd name="T2" fmla="*/ 0 w 99"/>
                    <a:gd name="T3" fmla="*/ 0 h 209"/>
                    <a:gd name="T4" fmla="*/ 0 w 99"/>
                    <a:gd name="T5" fmla="*/ 209 h 209"/>
                    <a:gd name="T6" fmla="*/ 5 w 99"/>
                    <a:gd name="T7" fmla="*/ 209 h 209"/>
                    <a:gd name="T8" fmla="*/ 5 w 99"/>
                    <a:gd name="T9" fmla="*/ 5 h 209"/>
                    <a:gd name="T10" fmla="*/ 99 w 99"/>
                    <a:gd name="T11" fmla="*/ 5 h 209"/>
                    <a:gd name="T12" fmla="*/ 99 w 99"/>
                    <a:gd name="T13" fmla="*/ 0 h 2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9" h="209">
                      <a:moveTo>
                        <a:pt x="99" y="0"/>
                      </a:moveTo>
                      <a:lnTo>
                        <a:pt x="0" y="0"/>
                      </a:lnTo>
                      <a:lnTo>
                        <a:pt x="0" y="209"/>
                      </a:lnTo>
                      <a:lnTo>
                        <a:pt x="5" y="209"/>
                      </a:lnTo>
                      <a:lnTo>
                        <a:pt x="5" y="5"/>
                      </a:lnTo>
                      <a:lnTo>
                        <a:pt x="99" y="5"/>
                      </a:lnTo>
                      <a:lnTo>
                        <a:pt x="99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47" name="Freeform 1184"/>
                <p:cNvSpPr/>
                <p:nvPr/>
              </p:nvSpPr>
              <p:spPr bwMode="auto">
                <a:xfrm>
                  <a:off x="6648451" y="2630488"/>
                  <a:ext cx="63500" cy="38100"/>
                </a:xfrm>
                <a:custGeom>
                  <a:avLst/>
                  <a:gdLst>
                    <a:gd name="T0" fmla="*/ 40 w 40"/>
                    <a:gd name="T1" fmla="*/ 24 h 24"/>
                    <a:gd name="T2" fmla="*/ 0 w 40"/>
                    <a:gd name="T3" fmla="*/ 1 h 24"/>
                    <a:gd name="T4" fmla="*/ 0 w 40"/>
                    <a:gd name="T5" fmla="*/ 0 h 24"/>
                    <a:gd name="T6" fmla="*/ 40 w 40"/>
                    <a:gd name="T7" fmla="*/ 23 h 24"/>
                    <a:gd name="T8" fmla="*/ 40 w 40"/>
                    <a:gd name="T9" fmla="*/ 2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24">
                      <a:moveTo>
                        <a:pt x="40" y="24"/>
                      </a:move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40" y="23"/>
                      </a:lnTo>
                      <a:lnTo>
                        <a:pt x="40" y="24"/>
                      </a:ln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48" name="Freeform 1185"/>
                <p:cNvSpPr/>
                <p:nvPr/>
              </p:nvSpPr>
              <p:spPr bwMode="auto">
                <a:xfrm>
                  <a:off x="6597651" y="2632076"/>
                  <a:ext cx="44450" cy="63500"/>
                </a:xfrm>
                <a:custGeom>
                  <a:avLst/>
                  <a:gdLst>
                    <a:gd name="T0" fmla="*/ 0 w 28"/>
                    <a:gd name="T1" fmla="*/ 40 h 40"/>
                    <a:gd name="T2" fmla="*/ 0 w 28"/>
                    <a:gd name="T3" fmla="*/ 39 h 40"/>
                    <a:gd name="T4" fmla="*/ 27 w 28"/>
                    <a:gd name="T5" fmla="*/ 0 h 40"/>
                    <a:gd name="T6" fmla="*/ 28 w 28"/>
                    <a:gd name="T7" fmla="*/ 1 h 40"/>
                    <a:gd name="T8" fmla="*/ 0 w 28"/>
                    <a:gd name="T9" fmla="*/ 4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40">
                      <a:moveTo>
                        <a:pt x="0" y="40"/>
                      </a:moveTo>
                      <a:lnTo>
                        <a:pt x="0" y="39"/>
                      </a:lnTo>
                      <a:lnTo>
                        <a:pt x="27" y="0"/>
                      </a:lnTo>
                      <a:lnTo>
                        <a:pt x="28" y="1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49" name="Freeform 1186"/>
                <p:cNvSpPr/>
                <p:nvPr/>
              </p:nvSpPr>
              <p:spPr bwMode="auto">
                <a:xfrm>
                  <a:off x="6638926" y="2625726"/>
                  <a:ext cx="15875" cy="14288"/>
                </a:xfrm>
                <a:custGeom>
                  <a:avLst/>
                  <a:gdLst>
                    <a:gd name="T0" fmla="*/ 8 w 9"/>
                    <a:gd name="T1" fmla="*/ 3 h 8"/>
                    <a:gd name="T2" fmla="*/ 5 w 9"/>
                    <a:gd name="T3" fmla="*/ 8 h 8"/>
                    <a:gd name="T4" fmla="*/ 1 w 9"/>
                    <a:gd name="T5" fmla="*/ 5 h 8"/>
                    <a:gd name="T6" fmla="*/ 4 w 9"/>
                    <a:gd name="T7" fmla="*/ 0 h 8"/>
                    <a:gd name="T8" fmla="*/ 8 w 9"/>
                    <a:gd name="T9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8">
                      <a:moveTo>
                        <a:pt x="8" y="3"/>
                      </a:moveTo>
                      <a:cubicBezTo>
                        <a:pt x="9" y="5"/>
                        <a:pt x="7" y="8"/>
                        <a:pt x="5" y="8"/>
                      </a:cubicBezTo>
                      <a:cubicBezTo>
                        <a:pt x="3" y="8"/>
                        <a:pt x="1" y="7"/>
                        <a:pt x="1" y="5"/>
                      </a:cubicBezTo>
                      <a:cubicBezTo>
                        <a:pt x="0" y="3"/>
                        <a:pt x="1" y="1"/>
                        <a:pt x="4" y="0"/>
                      </a:cubicBezTo>
                      <a:cubicBezTo>
                        <a:pt x="6" y="0"/>
                        <a:pt x="8" y="1"/>
                        <a:pt x="8" y="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50" name="Freeform 1187"/>
                <p:cNvSpPr/>
                <p:nvPr/>
              </p:nvSpPr>
              <p:spPr bwMode="auto">
                <a:xfrm>
                  <a:off x="6596064" y="2665413"/>
                  <a:ext cx="130175" cy="80963"/>
                </a:xfrm>
                <a:custGeom>
                  <a:avLst/>
                  <a:gdLst>
                    <a:gd name="T0" fmla="*/ 74 w 74"/>
                    <a:gd name="T1" fmla="*/ 29 h 46"/>
                    <a:gd name="T2" fmla="*/ 70 w 74"/>
                    <a:gd name="T3" fmla="*/ 33 h 46"/>
                    <a:gd name="T4" fmla="*/ 11 w 74"/>
                    <a:gd name="T5" fmla="*/ 46 h 46"/>
                    <a:gd name="T6" fmla="*/ 6 w 74"/>
                    <a:gd name="T7" fmla="*/ 43 h 46"/>
                    <a:gd name="T8" fmla="*/ 1 w 74"/>
                    <a:gd name="T9" fmla="*/ 17 h 46"/>
                    <a:gd name="T10" fmla="*/ 4 w 74"/>
                    <a:gd name="T11" fmla="*/ 13 h 46"/>
                    <a:gd name="T12" fmla="*/ 63 w 74"/>
                    <a:gd name="T13" fmla="*/ 0 h 46"/>
                    <a:gd name="T14" fmla="*/ 68 w 74"/>
                    <a:gd name="T15" fmla="*/ 3 h 46"/>
                    <a:gd name="T16" fmla="*/ 74 w 74"/>
                    <a:gd name="T17" fmla="*/ 29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4" h="46">
                      <a:moveTo>
                        <a:pt x="74" y="29"/>
                      </a:moveTo>
                      <a:cubicBezTo>
                        <a:pt x="74" y="31"/>
                        <a:pt x="73" y="33"/>
                        <a:pt x="70" y="33"/>
                      </a:cubicBezTo>
                      <a:cubicBezTo>
                        <a:pt x="11" y="46"/>
                        <a:pt x="11" y="46"/>
                        <a:pt x="11" y="46"/>
                      </a:cubicBezTo>
                      <a:cubicBezTo>
                        <a:pt x="9" y="46"/>
                        <a:pt x="7" y="45"/>
                        <a:pt x="6" y="43"/>
                      </a:cubicBezTo>
                      <a:cubicBezTo>
                        <a:pt x="1" y="17"/>
                        <a:pt x="1" y="17"/>
                        <a:pt x="1" y="17"/>
                      </a:cubicBezTo>
                      <a:cubicBezTo>
                        <a:pt x="0" y="15"/>
                        <a:pt x="2" y="13"/>
                        <a:pt x="4" y="13"/>
                      </a:cubicBezTo>
                      <a:cubicBezTo>
                        <a:pt x="63" y="0"/>
                        <a:pt x="63" y="0"/>
                        <a:pt x="63" y="0"/>
                      </a:cubicBezTo>
                      <a:cubicBezTo>
                        <a:pt x="66" y="0"/>
                        <a:pt x="68" y="1"/>
                        <a:pt x="68" y="3"/>
                      </a:cubicBezTo>
                      <a:lnTo>
                        <a:pt x="74" y="29"/>
                      </a:lnTo>
                      <a:close/>
                    </a:path>
                  </a:pathLst>
                </a:custGeom>
                <a:solidFill>
                  <a:srgbClr val="8439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51" name="Freeform 1188"/>
                <p:cNvSpPr/>
                <p:nvPr/>
              </p:nvSpPr>
              <p:spPr bwMode="auto">
                <a:xfrm>
                  <a:off x="6596064" y="2665413"/>
                  <a:ext cx="117475" cy="80963"/>
                </a:xfrm>
                <a:custGeom>
                  <a:avLst/>
                  <a:gdLst>
                    <a:gd name="T0" fmla="*/ 8 w 67"/>
                    <a:gd name="T1" fmla="*/ 44 h 46"/>
                    <a:gd name="T2" fmla="*/ 3 w 67"/>
                    <a:gd name="T3" fmla="*/ 17 h 46"/>
                    <a:gd name="T4" fmla="*/ 6 w 67"/>
                    <a:gd name="T5" fmla="*/ 13 h 46"/>
                    <a:gd name="T6" fmla="*/ 66 w 67"/>
                    <a:gd name="T7" fmla="*/ 1 h 46"/>
                    <a:gd name="T8" fmla="*/ 67 w 67"/>
                    <a:gd name="T9" fmla="*/ 1 h 46"/>
                    <a:gd name="T10" fmla="*/ 63 w 67"/>
                    <a:gd name="T11" fmla="*/ 0 h 46"/>
                    <a:gd name="T12" fmla="*/ 4 w 67"/>
                    <a:gd name="T13" fmla="*/ 13 h 46"/>
                    <a:gd name="T14" fmla="*/ 1 w 67"/>
                    <a:gd name="T15" fmla="*/ 17 h 46"/>
                    <a:gd name="T16" fmla="*/ 6 w 67"/>
                    <a:gd name="T17" fmla="*/ 43 h 46"/>
                    <a:gd name="T18" fmla="*/ 10 w 67"/>
                    <a:gd name="T19" fmla="*/ 46 h 46"/>
                    <a:gd name="T20" fmla="*/ 8 w 67"/>
                    <a:gd name="T21" fmla="*/ 44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67" h="46">
                      <a:moveTo>
                        <a:pt x="8" y="44"/>
                      </a:moveTo>
                      <a:cubicBezTo>
                        <a:pt x="3" y="17"/>
                        <a:pt x="3" y="17"/>
                        <a:pt x="3" y="17"/>
                      </a:cubicBezTo>
                      <a:cubicBezTo>
                        <a:pt x="2" y="16"/>
                        <a:pt x="4" y="14"/>
                        <a:pt x="6" y="13"/>
                      </a:cubicBezTo>
                      <a:cubicBezTo>
                        <a:pt x="66" y="1"/>
                        <a:pt x="66" y="1"/>
                        <a:pt x="66" y="1"/>
                      </a:cubicBezTo>
                      <a:cubicBezTo>
                        <a:pt x="67" y="1"/>
                        <a:pt x="67" y="1"/>
                        <a:pt x="67" y="1"/>
                      </a:cubicBezTo>
                      <a:cubicBezTo>
                        <a:pt x="66" y="0"/>
                        <a:pt x="65" y="0"/>
                        <a:pt x="63" y="0"/>
                      </a:cubicBezTo>
                      <a:cubicBezTo>
                        <a:pt x="4" y="13"/>
                        <a:pt x="4" y="13"/>
                        <a:pt x="4" y="13"/>
                      </a:cubicBezTo>
                      <a:cubicBezTo>
                        <a:pt x="2" y="13"/>
                        <a:pt x="0" y="15"/>
                        <a:pt x="1" y="17"/>
                      </a:cubicBezTo>
                      <a:cubicBezTo>
                        <a:pt x="6" y="43"/>
                        <a:pt x="6" y="43"/>
                        <a:pt x="6" y="43"/>
                      </a:cubicBezTo>
                      <a:cubicBezTo>
                        <a:pt x="7" y="45"/>
                        <a:pt x="8" y="46"/>
                        <a:pt x="10" y="46"/>
                      </a:cubicBezTo>
                      <a:cubicBezTo>
                        <a:pt x="9" y="45"/>
                        <a:pt x="9" y="45"/>
                        <a:pt x="8" y="44"/>
                      </a:cubicBezTo>
                      <a:close/>
                    </a:path>
                  </a:pathLst>
                </a:custGeom>
                <a:solidFill>
                  <a:srgbClr val="E6BF6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52" name="Freeform 1189"/>
                <p:cNvSpPr/>
                <p:nvPr/>
              </p:nvSpPr>
              <p:spPr bwMode="auto">
                <a:xfrm>
                  <a:off x="6607176" y="2674938"/>
                  <a:ext cx="111125" cy="63500"/>
                </a:xfrm>
                <a:custGeom>
                  <a:avLst/>
                  <a:gdLst>
                    <a:gd name="T0" fmla="*/ 62 w 63"/>
                    <a:gd name="T1" fmla="*/ 22 h 36"/>
                    <a:gd name="T2" fmla="*/ 59 w 63"/>
                    <a:gd name="T3" fmla="*/ 25 h 36"/>
                    <a:gd name="T4" fmla="*/ 8 w 63"/>
                    <a:gd name="T5" fmla="*/ 36 h 36"/>
                    <a:gd name="T6" fmla="*/ 4 w 63"/>
                    <a:gd name="T7" fmla="*/ 34 h 36"/>
                    <a:gd name="T8" fmla="*/ 0 w 63"/>
                    <a:gd name="T9" fmla="*/ 14 h 36"/>
                    <a:gd name="T10" fmla="*/ 3 w 63"/>
                    <a:gd name="T11" fmla="*/ 11 h 36"/>
                    <a:gd name="T12" fmla="*/ 54 w 63"/>
                    <a:gd name="T13" fmla="*/ 0 h 36"/>
                    <a:gd name="T14" fmla="*/ 58 w 63"/>
                    <a:gd name="T15" fmla="*/ 2 h 36"/>
                    <a:gd name="T16" fmla="*/ 62 w 63"/>
                    <a:gd name="T17" fmla="*/ 22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3" h="36">
                      <a:moveTo>
                        <a:pt x="62" y="22"/>
                      </a:moveTo>
                      <a:cubicBezTo>
                        <a:pt x="63" y="23"/>
                        <a:pt x="61" y="25"/>
                        <a:pt x="59" y="25"/>
                      </a:cubicBezTo>
                      <a:cubicBezTo>
                        <a:pt x="8" y="36"/>
                        <a:pt x="8" y="36"/>
                        <a:pt x="8" y="36"/>
                      </a:cubicBezTo>
                      <a:cubicBezTo>
                        <a:pt x="6" y="36"/>
                        <a:pt x="5" y="35"/>
                        <a:pt x="4" y="34"/>
                      </a:cubicBezTo>
                      <a:cubicBezTo>
                        <a:pt x="0" y="14"/>
                        <a:pt x="0" y="14"/>
                        <a:pt x="0" y="14"/>
                      </a:cubicBezTo>
                      <a:cubicBezTo>
                        <a:pt x="0" y="13"/>
                        <a:pt x="1" y="11"/>
                        <a:pt x="3" y="11"/>
                      </a:cubicBezTo>
                      <a:cubicBezTo>
                        <a:pt x="54" y="0"/>
                        <a:pt x="54" y="0"/>
                        <a:pt x="54" y="0"/>
                      </a:cubicBezTo>
                      <a:cubicBezTo>
                        <a:pt x="56" y="0"/>
                        <a:pt x="58" y="1"/>
                        <a:pt x="58" y="2"/>
                      </a:cubicBezTo>
                      <a:lnTo>
                        <a:pt x="62" y="22"/>
                      </a:lnTo>
                      <a:close/>
                    </a:path>
                  </a:pathLst>
                </a:custGeom>
                <a:solidFill>
                  <a:srgbClr val="FFFEA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53" name="Freeform 1190"/>
                <p:cNvSpPr/>
                <p:nvPr/>
              </p:nvSpPr>
              <p:spPr bwMode="auto">
                <a:xfrm>
                  <a:off x="6607176" y="2674938"/>
                  <a:ext cx="101600" cy="63500"/>
                </a:xfrm>
                <a:custGeom>
                  <a:avLst/>
                  <a:gdLst>
                    <a:gd name="T0" fmla="*/ 5 w 58"/>
                    <a:gd name="T1" fmla="*/ 35 h 36"/>
                    <a:gd name="T2" fmla="*/ 1 w 58"/>
                    <a:gd name="T3" fmla="*/ 15 h 36"/>
                    <a:gd name="T4" fmla="*/ 4 w 58"/>
                    <a:gd name="T5" fmla="*/ 12 h 36"/>
                    <a:gd name="T6" fmla="*/ 55 w 58"/>
                    <a:gd name="T7" fmla="*/ 1 h 36"/>
                    <a:gd name="T8" fmla="*/ 58 w 58"/>
                    <a:gd name="T9" fmla="*/ 1 h 36"/>
                    <a:gd name="T10" fmla="*/ 54 w 58"/>
                    <a:gd name="T11" fmla="*/ 0 h 36"/>
                    <a:gd name="T12" fmla="*/ 3 w 58"/>
                    <a:gd name="T13" fmla="*/ 11 h 36"/>
                    <a:gd name="T14" fmla="*/ 0 w 58"/>
                    <a:gd name="T15" fmla="*/ 14 h 36"/>
                    <a:gd name="T16" fmla="*/ 4 w 58"/>
                    <a:gd name="T17" fmla="*/ 34 h 36"/>
                    <a:gd name="T18" fmla="*/ 6 w 58"/>
                    <a:gd name="T19" fmla="*/ 36 h 36"/>
                    <a:gd name="T20" fmla="*/ 5 w 58"/>
                    <a:gd name="T21" fmla="*/ 35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58" h="36">
                      <a:moveTo>
                        <a:pt x="5" y="35"/>
                      </a:moveTo>
                      <a:cubicBezTo>
                        <a:pt x="1" y="15"/>
                        <a:pt x="1" y="15"/>
                        <a:pt x="1" y="15"/>
                      </a:cubicBezTo>
                      <a:cubicBezTo>
                        <a:pt x="1" y="14"/>
                        <a:pt x="2" y="12"/>
                        <a:pt x="4" y="12"/>
                      </a:cubicBezTo>
                      <a:cubicBezTo>
                        <a:pt x="55" y="1"/>
                        <a:pt x="55" y="1"/>
                        <a:pt x="55" y="1"/>
                      </a:cubicBezTo>
                      <a:cubicBezTo>
                        <a:pt x="56" y="1"/>
                        <a:pt x="57" y="1"/>
                        <a:pt x="58" y="1"/>
                      </a:cubicBezTo>
                      <a:cubicBezTo>
                        <a:pt x="57" y="0"/>
                        <a:pt x="56" y="0"/>
                        <a:pt x="54" y="0"/>
                      </a:cubicBezTo>
                      <a:cubicBezTo>
                        <a:pt x="3" y="11"/>
                        <a:pt x="3" y="11"/>
                        <a:pt x="3" y="11"/>
                      </a:cubicBezTo>
                      <a:cubicBezTo>
                        <a:pt x="1" y="11"/>
                        <a:pt x="0" y="13"/>
                        <a:pt x="0" y="14"/>
                      </a:cubicBezTo>
                      <a:cubicBezTo>
                        <a:pt x="4" y="34"/>
                        <a:pt x="4" y="34"/>
                        <a:pt x="4" y="34"/>
                      </a:cubicBezTo>
                      <a:cubicBezTo>
                        <a:pt x="4" y="35"/>
                        <a:pt x="5" y="35"/>
                        <a:pt x="6" y="36"/>
                      </a:cubicBezTo>
                      <a:lnTo>
                        <a:pt x="5" y="3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54" name="Freeform 1191"/>
                <p:cNvSpPr/>
                <p:nvPr/>
              </p:nvSpPr>
              <p:spPr bwMode="auto">
                <a:xfrm>
                  <a:off x="6657976" y="2716213"/>
                  <a:ext cx="15875" cy="12700"/>
                </a:xfrm>
                <a:custGeom>
                  <a:avLst/>
                  <a:gdLst>
                    <a:gd name="T0" fmla="*/ 10 w 10"/>
                    <a:gd name="T1" fmla="*/ 3 h 8"/>
                    <a:gd name="T2" fmla="*/ 3 w 10"/>
                    <a:gd name="T3" fmla="*/ 0 h 8"/>
                    <a:gd name="T4" fmla="*/ 0 w 10"/>
                    <a:gd name="T5" fmla="*/ 5 h 8"/>
                    <a:gd name="T6" fmla="*/ 1 w 10"/>
                    <a:gd name="T7" fmla="*/ 5 h 8"/>
                    <a:gd name="T8" fmla="*/ 2 w 10"/>
                    <a:gd name="T9" fmla="*/ 8 h 8"/>
                    <a:gd name="T10" fmla="*/ 9 w 10"/>
                    <a:gd name="T11" fmla="*/ 7 h 8"/>
                    <a:gd name="T12" fmla="*/ 8 w 10"/>
                    <a:gd name="T13" fmla="*/ 4 h 8"/>
                    <a:gd name="T14" fmla="*/ 10 w 10"/>
                    <a:gd name="T15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0" h="8">
                      <a:moveTo>
                        <a:pt x="10" y="3"/>
                      </a:moveTo>
                      <a:lnTo>
                        <a:pt x="3" y="0"/>
                      </a:lnTo>
                      <a:lnTo>
                        <a:pt x="0" y="5"/>
                      </a:lnTo>
                      <a:lnTo>
                        <a:pt x="1" y="5"/>
                      </a:lnTo>
                      <a:lnTo>
                        <a:pt x="2" y="8"/>
                      </a:lnTo>
                      <a:lnTo>
                        <a:pt x="9" y="7"/>
                      </a:lnTo>
                      <a:lnTo>
                        <a:pt x="8" y="4"/>
                      </a:lnTo>
                      <a:lnTo>
                        <a:pt x="10" y="3"/>
                      </a:lnTo>
                      <a:close/>
                    </a:path>
                  </a:pathLst>
                </a:custGeom>
                <a:solidFill>
                  <a:srgbClr val="2CA7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55" name="Freeform 1192"/>
                <p:cNvSpPr/>
                <p:nvPr/>
              </p:nvSpPr>
              <p:spPr bwMode="auto">
                <a:xfrm>
                  <a:off x="6662739" y="2716213"/>
                  <a:ext cx="11113" cy="11113"/>
                </a:xfrm>
                <a:custGeom>
                  <a:avLst/>
                  <a:gdLst>
                    <a:gd name="T0" fmla="*/ 7 w 7"/>
                    <a:gd name="T1" fmla="*/ 3 h 7"/>
                    <a:gd name="T2" fmla="*/ 0 w 7"/>
                    <a:gd name="T3" fmla="*/ 0 h 7"/>
                    <a:gd name="T4" fmla="*/ 2 w 7"/>
                    <a:gd name="T5" fmla="*/ 7 h 7"/>
                    <a:gd name="T6" fmla="*/ 6 w 7"/>
                    <a:gd name="T7" fmla="*/ 7 h 7"/>
                    <a:gd name="T8" fmla="*/ 5 w 7"/>
                    <a:gd name="T9" fmla="*/ 4 h 7"/>
                    <a:gd name="T10" fmla="*/ 7 w 7"/>
                    <a:gd name="T11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7">
                      <a:moveTo>
                        <a:pt x="7" y="3"/>
                      </a:moveTo>
                      <a:lnTo>
                        <a:pt x="0" y="0"/>
                      </a:lnTo>
                      <a:lnTo>
                        <a:pt x="2" y="7"/>
                      </a:lnTo>
                      <a:lnTo>
                        <a:pt x="6" y="7"/>
                      </a:lnTo>
                      <a:lnTo>
                        <a:pt x="5" y="4"/>
                      </a:lnTo>
                      <a:lnTo>
                        <a:pt x="7" y="3"/>
                      </a:ln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56" name="Freeform 1193"/>
                <p:cNvSpPr>
                  <a:spLocks noEditPoints="1"/>
                </p:cNvSpPr>
                <p:nvPr/>
              </p:nvSpPr>
              <p:spPr bwMode="auto">
                <a:xfrm>
                  <a:off x="6621464" y="2695576"/>
                  <a:ext cx="22225" cy="22225"/>
                </a:xfrm>
                <a:custGeom>
                  <a:avLst/>
                  <a:gdLst>
                    <a:gd name="T0" fmla="*/ 10 w 13"/>
                    <a:gd name="T1" fmla="*/ 1 h 13"/>
                    <a:gd name="T2" fmla="*/ 8 w 13"/>
                    <a:gd name="T3" fmla="*/ 1 h 13"/>
                    <a:gd name="T4" fmla="*/ 3 w 13"/>
                    <a:gd name="T5" fmla="*/ 2 h 13"/>
                    <a:gd name="T6" fmla="*/ 1 w 13"/>
                    <a:gd name="T7" fmla="*/ 3 h 13"/>
                    <a:gd name="T8" fmla="*/ 0 w 13"/>
                    <a:gd name="T9" fmla="*/ 6 h 13"/>
                    <a:gd name="T10" fmla="*/ 0 w 13"/>
                    <a:gd name="T11" fmla="*/ 8 h 13"/>
                    <a:gd name="T12" fmla="*/ 1 w 13"/>
                    <a:gd name="T13" fmla="*/ 11 h 13"/>
                    <a:gd name="T14" fmla="*/ 3 w 13"/>
                    <a:gd name="T15" fmla="*/ 12 h 13"/>
                    <a:gd name="T16" fmla="*/ 5 w 13"/>
                    <a:gd name="T17" fmla="*/ 13 h 13"/>
                    <a:gd name="T18" fmla="*/ 8 w 13"/>
                    <a:gd name="T19" fmla="*/ 13 h 13"/>
                    <a:gd name="T20" fmla="*/ 10 w 13"/>
                    <a:gd name="T21" fmla="*/ 12 h 13"/>
                    <a:gd name="T22" fmla="*/ 12 w 13"/>
                    <a:gd name="T23" fmla="*/ 10 h 13"/>
                    <a:gd name="T24" fmla="*/ 13 w 13"/>
                    <a:gd name="T25" fmla="*/ 8 h 13"/>
                    <a:gd name="T26" fmla="*/ 13 w 13"/>
                    <a:gd name="T27" fmla="*/ 6 h 13"/>
                    <a:gd name="T28" fmla="*/ 12 w 13"/>
                    <a:gd name="T29" fmla="*/ 3 h 13"/>
                    <a:gd name="T30" fmla="*/ 10 w 13"/>
                    <a:gd name="T31" fmla="*/ 1 h 13"/>
                    <a:gd name="T32" fmla="*/ 10 w 13"/>
                    <a:gd name="T33" fmla="*/ 6 h 13"/>
                    <a:gd name="T34" fmla="*/ 10 w 13"/>
                    <a:gd name="T35" fmla="*/ 8 h 13"/>
                    <a:gd name="T36" fmla="*/ 10 w 13"/>
                    <a:gd name="T37" fmla="*/ 9 h 13"/>
                    <a:gd name="T38" fmla="*/ 9 w 13"/>
                    <a:gd name="T39" fmla="*/ 10 h 13"/>
                    <a:gd name="T40" fmla="*/ 6 w 13"/>
                    <a:gd name="T41" fmla="*/ 11 h 13"/>
                    <a:gd name="T42" fmla="*/ 4 w 13"/>
                    <a:gd name="T43" fmla="*/ 10 h 13"/>
                    <a:gd name="T44" fmla="*/ 3 w 13"/>
                    <a:gd name="T45" fmla="*/ 9 h 13"/>
                    <a:gd name="T46" fmla="*/ 3 w 13"/>
                    <a:gd name="T47" fmla="*/ 8 h 13"/>
                    <a:gd name="T48" fmla="*/ 2 w 13"/>
                    <a:gd name="T49" fmla="*/ 6 h 13"/>
                    <a:gd name="T50" fmla="*/ 3 w 13"/>
                    <a:gd name="T51" fmla="*/ 5 h 13"/>
                    <a:gd name="T52" fmla="*/ 4 w 13"/>
                    <a:gd name="T53" fmla="*/ 4 h 13"/>
                    <a:gd name="T54" fmla="*/ 6 w 13"/>
                    <a:gd name="T55" fmla="*/ 3 h 13"/>
                    <a:gd name="T56" fmla="*/ 7 w 13"/>
                    <a:gd name="T57" fmla="*/ 3 h 13"/>
                    <a:gd name="T58" fmla="*/ 9 w 13"/>
                    <a:gd name="T59" fmla="*/ 3 h 13"/>
                    <a:gd name="T60" fmla="*/ 10 w 13"/>
                    <a:gd name="T61" fmla="*/ 4 h 13"/>
                    <a:gd name="T62" fmla="*/ 10 w 13"/>
                    <a:gd name="T63" fmla="*/ 6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3" h="13">
                      <a:moveTo>
                        <a:pt x="10" y="1"/>
                      </a:moveTo>
                      <a:cubicBezTo>
                        <a:pt x="9" y="1"/>
                        <a:pt x="9" y="1"/>
                        <a:pt x="8" y="1"/>
                      </a:cubicBezTo>
                      <a:cubicBezTo>
                        <a:pt x="6" y="0"/>
                        <a:pt x="4" y="1"/>
                        <a:pt x="3" y="2"/>
                      </a:cubicBezTo>
                      <a:cubicBezTo>
                        <a:pt x="2" y="2"/>
                        <a:pt x="1" y="3"/>
                        <a:pt x="1" y="3"/>
                      </a:cubicBezTo>
                      <a:cubicBezTo>
                        <a:pt x="0" y="4"/>
                        <a:pt x="0" y="5"/>
                        <a:pt x="0" y="6"/>
                      </a:cubicBezTo>
                      <a:cubicBezTo>
                        <a:pt x="0" y="6"/>
                        <a:pt x="0" y="7"/>
                        <a:pt x="0" y="8"/>
                      </a:cubicBezTo>
                      <a:cubicBezTo>
                        <a:pt x="0" y="9"/>
                        <a:pt x="0" y="10"/>
                        <a:pt x="1" y="11"/>
                      </a:cubicBezTo>
                      <a:cubicBezTo>
                        <a:pt x="1" y="11"/>
                        <a:pt x="2" y="12"/>
                        <a:pt x="3" y="12"/>
                      </a:cubicBezTo>
                      <a:cubicBezTo>
                        <a:pt x="3" y="13"/>
                        <a:pt x="4" y="13"/>
                        <a:pt x="5" y="13"/>
                      </a:cubicBezTo>
                      <a:cubicBezTo>
                        <a:pt x="6" y="13"/>
                        <a:pt x="7" y="13"/>
                        <a:pt x="8" y="13"/>
                      </a:cubicBezTo>
                      <a:cubicBezTo>
                        <a:pt x="9" y="13"/>
                        <a:pt x="9" y="13"/>
                        <a:pt x="10" y="12"/>
                      </a:cubicBezTo>
                      <a:cubicBezTo>
                        <a:pt x="11" y="12"/>
                        <a:pt x="12" y="11"/>
                        <a:pt x="12" y="10"/>
                      </a:cubicBezTo>
                      <a:cubicBezTo>
                        <a:pt x="12" y="10"/>
                        <a:pt x="13" y="9"/>
                        <a:pt x="13" y="8"/>
                      </a:cubicBezTo>
                      <a:cubicBezTo>
                        <a:pt x="13" y="7"/>
                        <a:pt x="13" y="6"/>
                        <a:pt x="13" y="6"/>
                      </a:cubicBezTo>
                      <a:cubicBezTo>
                        <a:pt x="13" y="5"/>
                        <a:pt x="12" y="4"/>
                        <a:pt x="12" y="3"/>
                      </a:cubicBezTo>
                      <a:cubicBezTo>
                        <a:pt x="11" y="2"/>
                        <a:pt x="11" y="2"/>
                        <a:pt x="10" y="1"/>
                      </a:cubicBezTo>
                      <a:close/>
                      <a:moveTo>
                        <a:pt x="10" y="6"/>
                      </a:moveTo>
                      <a:cubicBezTo>
                        <a:pt x="10" y="7"/>
                        <a:pt x="10" y="7"/>
                        <a:pt x="10" y="8"/>
                      </a:cubicBezTo>
                      <a:cubicBezTo>
                        <a:pt x="10" y="8"/>
                        <a:pt x="10" y="9"/>
                        <a:pt x="10" y="9"/>
                      </a:cubicBezTo>
                      <a:cubicBezTo>
                        <a:pt x="9" y="10"/>
                        <a:pt x="9" y="10"/>
                        <a:pt x="9" y="10"/>
                      </a:cubicBezTo>
                      <a:cubicBezTo>
                        <a:pt x="8" y="11"/>
                        <a:pt x="7" y="11"/>
                        <a:pt x="6" y="11"/>
                      </a:cubicBezTo>
                      <a:cubicBezTo>
                        <a:pt x="5" y="11"/>
                        <a:pt x="5" y="11"/>
                        <a:pt x="4" y="10"/>
                      </a:cubicBezTo>
                      <a:cubicBezTo>
                        <a:pt x="4" y="10"/>
                        <a:pt x="3" y="10"/>
                        <a:pt x="3" y="9"/>
                      </a:cubicBezTo>
                      <a:cubicBezTo>
                        <a:pt x="3" y="9"/>
                        <a:pt x="3" y="8"/>
                        <a:pt x="3" y="8"/>
                      </a:cubicBezTo>
                      <a:cubicBezTo>
                        <a:pt x="2" y="7"/>
                        <a:pt x="2" y="6"/>
                        <a:pt x="2" y="6"/>
                      </a:cubicBezTo>
                      <a:cubicBezTo>
                        <a:pt x="3" y="5"/>
                        <a:pt x="3" y="5"/>
                        <a:pt x="3" y="5"/>
                      </a:cubicBezTo>
                      <a:cubicBezTo>
                        <a:pt x="3" y="4"/>
                        <a:pt x="4" y="4"/>
                        <a:pt x="4" y="4"/>
                      </a:cubicBezTo>
                      <a:cubicBezTo>
                        <a:pt x="4" y="3"/>
                        <a:pt x="5" y="3"/>
                        <a:pt x="6" y="3"/>
                      </a:cubicBezTo>
                      <a:cubicBezTo>
                        <a:pt x="6" y="3"/>
                        <a:pt x="7" y="3"/>
                        <a:pt x="7" y="3"/>
                      </a:cubicBezTo>
                      <a:cubicBezTo>
                        <a:pt x="8" y="3"/>
                        <a:pt x="8" y="3"/>
                        <a:pt x="9" y="3"/>
                      </a:cubicBezTo>
                      <a:cubicBezTo>
                        <a:pt x="9" y="4"/>
                        <a:pt x="9" y="4"/>
                        <a:pt x="10" y="4"/>
                      </a:cubicBezTo>
                      <a:cubicBezTo>
                        <a:pt x="10" y="5"/>
                        <a:pt x="10" y="5"/>
                        <a:pt x="10" y="6"/>
                      </a:cubicBezTo>
                      <a:close/>
                    </a:path>
                  </a:pathLst>
                </a:custGeom>
                <a:solidFill>
                  <a:srgbClr val="2CA7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57" name="Freeform 1194"/>
                <p:cNvSpPr>
                  <a:spLocks noEditPoints="1"/>
                </p:cNvSpPr>
                <p:nvPr/>
              </p:nvSpPr>
              <p:spPr bwMode="auto">
                <a:xfrm>
                  <a:off x="6643689" y="2692401"/>
                  <a:ext cx="17463" cy="22225"/>
                </a:xfrm>
                <a:custGeom>
                  <a:avLst/>
                  <a:gdLst>
                    <a:gd name="T0" fmla="*/ 8 w 10"/>
                    <a:gd name="T1" fmla="*/ 1 h 13"/>
                    <a:gd name="T2" fmla="*/ 6 w 10"/>
                    <a:gd name="T3" fmla="*/ 0 h 13"/>
                    <a:gd name="T4" fmla="*/ 4 w 10"/>
                    <a:gd name="T5" fmla="*/ 0 h 13"/>
                    <a:gd name="T6" fmla="*/ 0 w 10"/>
                    <a:gd name="T7" fmla="*/ 1 h 13"/>
                    <a:gd name="T8" fmla="*/ 3 w 10"/>
                    <a:gd name="T9" fmla="*/ 13 h 13"/>
                    <a:gd name="T10" fmla="*/ 5 w 10"/>
                    <a:gd name="T11" fmla="*/ 13 h 13"/>
                    <a:gd name="T12" fmla="*/ 4 w 10"/>
                    <a:gd name="T13" fmla="*/ 9 h 13"/>
                    <a:gd name="T14" fmla="*/ 6 w 10"/>
                    <a:gd name="T15" fmla="*/ 8 h 13"/>
                    <a:gd name="T16" fmla="*/ 8 w 10"/>
                    <a:gd name="T17" fmla="*/ 8 h 13"/>
                    <a:gd name="T18" fmla="*/ 9 w 10"/>
                    <a:gd name="T19" fmla="*/ 6 h 13"/>
                    <a:gd name="T20" fmla="*/ 10 w 10"/>
                    <a:gd name="T21" fmla="*/ 5 h 13"/>
                    <a:gd name="T22" fmla="*/ 10 w 10"/>
                    <a:gd name="T23" fmla="*/ 3 h 13"/>
                    <a:gd name="T24" fmla="*/ 9 w 10"/>
                    <a:gd name="T25" fmla="*/ 2 h 13"/>
                    <a:gd name="T26" fmla="*/ 8 w 10"/>
                    <a:gd name="T27" fmla="*/ 1 h 13"/>
                    <a:gd name="T28" fmla="*/ 5 w 10"/>
                    <a:gd name="T29" fmla="*/ 6 h 13"/>
                    <a:gd name="T30" fmla="*/ 4 w 10"/>
                    <a:gd name="T31" fmla="*/ 6 h 13"/>
                    <a:gd name="T32" fmla="*/ 3 w 10"/>
                    <a:gd name="T33" fmla="*/ 3 h 13"/>
                    <a:gd name="T34" fmla="*/ 5 w 10"/>
                    <a:gd name="T35" fmla="*/ 2 h 13"/>
                    <a:gd name="T36" fmla="*/ 6 w 10"/>
                    <a:gd name="T37" fmla="*/ 3 h 13"/>
                    <a:gd name="T38" fmla="*/ 7 w 10"/>
                    <a:gd name="T39" fmla="*/ 4 h 13"/>
                    <a:gd name="T40" fmla="*/ 7 w 10"/>
                    <a:gd name="T41" fmla="*/ 5 h 13"/>
                    <a:gd name="T42" fmla="*/ 7 w 10"/>
                    <a:gd name="T43" fmla="*/ 5 h 13"/>
                    <a:gd name="T44" fmla="*/ 6 w 10"/>
                    <a:gd name="T45" fmla="*/ 6 h 13"/>
                    <a:gd name="T46" fmla="*/ 5 w 10"/>
                    <a:gd name="T47" fmla="*/ 6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0" h="13">
                      <a:moveTo>
                        <a:pt x="8" y="1"/>
                      </a:moveTo>
                      <a:cubicBezTo>
                        <a:pt x="8" y="0"/>
                        <a:pt x="7" y="0"/>
                        <a:pt x="6" y="0"/>
                      </a:cubicBezTo>
                      <a:cubicBezTo>
                        <a:pt x="6" y="0"/>
                        <a:pt x="5" y="0"/>
                        <a:pt x="4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3" y="13"/>
                        <a:pt x="3" y="13"/>
                        <a:pt x="3" y="13"/>
                      </a:cubicBezTo>
                      <a:cubicBezTo>
                        <a:pt x="5" y="13"/>
                        <a:pt x="5" y="13"/>
                        <a:pt x="5" y="13"/>
                      </a:cubicBezTo>
                      <a:cubicBezTo>
                        <a:pt x="4" y="9"/>
                        <a:pt x="4" y="9"/>
                        <a:pt x="4" y="9"/>
                      </a:cubicBezTo>
                      <a:cubicBezTo>
                        <a:pt x="6" y="8"/>
                        <a:pt x="6" y="8"/>
                        <a:pt x="6" y="8"/>
                      </a:cubicBezTo>
                      <a:cubicBezTo>
                        <a:pt x="7" y="8"/>
                        <a:pt x="7" y="8"/>
                        <a:pt x="8" y="8"/>
                      </a:cubicBezTo>
                      <a:cubicBezTo>
                        <a:pt x="8" y="7"/>
                        <a:pt x="9" y="7"/>
                        <a:pt x="9" y="6"/>
                      </a:cubicBezTo>
                      <a:cubicBezTo>
                        <a:pt x="10" y="6"/>
                        <a:pt x="10" y="5"/>
                        <a:pt x="10" y="5"/>
                      </a:cubicBezTo>
                      <a:cubicBezTo>
                        <a:pt x="10" y="4"/>
                        <a:pt x="10" y="4"/>
                        <a:pt x="10" y="3"/>
                      </a:cubicBezTo>
                      <a:cubicBezTo>
                        <a:pt x="10" y="3"/>
                        <a:pt x="10" y="2"/>
                        <a:pt x="9" y="2"/>
                      </a:cubicBezTo>
                      <a:cubicBezTo>
                        <a:pt x="9" y="1"/>
                        <a:pt x="9" y="1"/>
                        <a:pt x="8" y="1"/>
                      </a:cubicBezTo>
                      <a:close/>
                      <a:moveTo>
                        <a:pt x="5" y="6"/>
                      </a:moveTo>
                      <a:cubicBezTo>
                        <a:pt x="4" y="6"/>
                        <a:pt x="4" y="6"/>
                        <a:pt x="4" y="6"/>
                      </a:cubicBezTo>
                      <a:cubicBezTo>
                        <a:pt x="3" y="3"/>
                        <a:pt x="3" y="3"/>
                        <a:pt x="3" y="3"/>
                      </a:cubicBez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5" y="2"/>
                        <a:pt x="6" y="2"/>
                        <a:pt x="6" y="3"/>
                      </a:cubicBezTo>
                      <a:cubicBezTo>
                        <a:pt x="7" y="3"/>
                        <a:pt x="7" y="3"/>
                        <a:pt x="7" y="4"/>
                      </a:cubicBezTo>
                      <a:cubicBezTo>
                        <a:pt x="7" y="5"/>
                        <a:pt x="7" y="5"/>
                        <a:pt x="7" y="5"/>
                      </a:cubicBezTo>
                      <a:cubicBezTo>
                        <a:pt x="7" y="5"/>
                        <a:pt x="7" y="5"/>
                        <a:pt x="7" y="5"/>
                      </a:cubicBezTo>
                      <a:cubicBezTo>
                        <a:pt x="6" y="6"/>
                        <a:pt x="6" y="6"/>
                        <a:pt x="6" y="6"/>
                      </a:cubicBezTo>
                      <a:cubicBezTo>
                        <a:pt x="6" y="6"/>
                        <a:pt x="6" y="6"/>
                        <a:pt x="5" y="6"/>
                      </a:cubicBezTo>
                      <a:close/>
                    </a:path>
                  </a:pathLst>
                </a:custGeom>
                <a:solidFill>
                  <a:srgbClr val="2CA7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58" name="Freeform 1195"/>
                <p:cNvSpPr/>
                <p:nvPr/>
              </p:nvSpPr>
              <p:spPr bwMode="auto">
                <a:xfrm>
                  <a:off x="6661151" y="2687638"/>
                  <a:ext cx="19050" cy="23813"/>
                </a:xfrm>
                <a:custGeom>
                  <a:avLst/>
                  <a:gdLst>
                    <a:gd name="T0" fmla="*/ 3 w 12"/>
                    <a:gd name="T1" fmla="*/ 15 h 15"/>
                    <a:gd name="T2" fmla="*/ 12 w 12"/>
                    <a:gd name="T3" fmla="*/ 13 h 15"/>
                    <a:gd name="T4" fmla="*/ 12 w 12"/>
                    <a:gd name="T5" fmla="*/ 11 h 15"/>
                    <a:gd name="T6" fmla="*/ 6 w 12"/>
                    <a:gd name="T7" fmla="*/ 12 h 15"/>
                    <a:gd name="T8" fmla="*/ 5 w 12"/>
                    <a:gd name="T9" fmla="*/ 9 h 15"/>
                    <a:gd name="T10" fmla="*/ 10 w 12"/>
                    <a:gd name="T11" fmla="*/ 8 h 15"/>
                    <a:gd name="T12" fmla="*/ 10 w 12"/>
                    <a:gd name="T13" fmla="*/ 5 h 15"/>
                    <a:gd name="T14" fmla="*/ 5 w 12"/>
                    <a:gd name="T15" fmla="*/ 6 h 15"/>
                    <a:gd name="T16" fmla="*/ 3 w 12"/>
                    <a:gd name="T17" fmla="*/ 4 h 15"/>
                    <a:gd name="T18" fmla="*/ 10 w 12"/>
                    <a:gd name="T19" fmla="*/ 2 h 15"/>
                    <a:gd name="T20" fmla="*/ 10 w 12"/>
                    <a:gd name="T21" fmla="*/ 0 h 15"/>
                    <a:gd name="T22" fmla="*/ 0 w 12"/>
                    <a:gd name="T23" fmla="*/ 2 h 15"/>
                    <a:gd name="T24" fmla="*/ 3 w 12"/>
                    <a:gd name="T25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2" h="15">
                      <a:moveTo>
                        <a:pt x="3" y="15"/>
                      </a:moveTo>
                      <a:lnTo>
                        <a:pt x="12" y="13"/>
                      </a:lnTo>
                      <a:lnTo>
                        <a:pt x="12" y="11"/>
                      </a:lnTo>
                      <a:lnTo>
                        <a:pt x="6" y="12"/>
                      </a:lnTo>
                      <a:lnTo>
                        <a:pt x="5" y="9"/>
                      </a:lnTo>
                      <a:lnTo>
                        <a:pt x="10" y="8"/>
                      </a:lnTo>
                      <a:lnTo>
                        <a:pt x="10" y="5"/>
                      </a:lnTo>
                      <a:lnTo>
                        <a:pt x="5" y="6"/>
                      </a:lnTo>
                      <a:lnTo>
                        <a:pt x="3" y="4"/>
                      </a:lnTo>
                      <a:lnTo>
                        <a:pt x="10" y="2"/>
                      </a:lnTo>
                      <a:lnTo>
                        <a:pt x="10" y="0"/>
                      </a:lnTo>
                      <a:lnTo>
                        <a:pt x="0" y="2"/>
                      </a:lnTo>
                      <a:lnTo>
                        <a:pt x="3" y="15"/>
                      </a:lnTo>
                      <a:close/>
                    </a:path>
                  </a:pathLst>
                </a:custGeom>
                <a:solidFill>
                  <a:srgbClr val="2CA7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59" name="Freeform 1196"/>
                <p:cNvSpPr/>
                <p:nvPr/>
              </p:nvSpPr>
              <p:spPr bwMode="auto">
                <a:xfrm>
                  <a:off x="6678614" y="2682876"/>
                  <a:ext cx="23813" cy="25400"/>
                </a:xfrm>
                <a:custGeom>
                  <a:avLst/>
                  <a:gdLst>
                    <a:gd name="T0" fmla="*/ 9 w 15"/>
                    <a:gd name="T1" fmla="*/ 0 h 16"/>
                    <a:gd name="T2" fmla="*/ 11 w 15"/>
                    <a:gd name="T3" fmla="*/ 9 h 16"/>
                    <a:gd name="T4" fmla="*/ 2 w 15"/>
                    <a:gd name="T5" fmla="*/ 3 h 16"/>
                    <a:gd name="T6" fmla="*/ 2 w 15"/>
                    <a:gd name="T7" fmla="*/ 3 h 16"/>
                    <a:gd name="T8" fmla="*/ 1 w 15"/>
                    <a:gd name="T9" fmla="*/ 3 h 16"/>
                    <a:gd name="T10" fmla="*/ 0 w 15"/>
                    <a:gd name="T11" fmla="*/ 3 h 16"/>
                    <a:gd name="T12" fmla="*/ 4 w 15"/>
                    <a:gd name="T13" fmla="*/ 16 h 16"/>
                    <a:gd name="T14" fmla="*/ 6 w 15"/>
                    <a:gd name="T15" fmla="*/ 16 h 16"/>
                    <a:gd name="T16" fmla="*/ 4 w 15"/>
                    <a:gd name="T17" fmla="*/ 7 h 16"/>
                    <a:gd name="T18" fmla="*/ 12 w 15"/>
                    <a:gd name="T19" fmla="*/ 14 h 16"/>
                    <a:gd name="T20" fmla="*/ 13 w 15"/>
                    <a:gd name="T21" fmla="*/ 14 h 16"/>
                    <a:gd name="T22" fmla="*/ 13 w 15"/>
                    <a:gd name="T23" fmla="*/ 14 h 16"/>
                    <a:gd name="T24" fmla="*/ 15 w 15"/>
                    <a:gd name="T25" fmla="*/ 14 h 16"/>
                    <a:gd name="T26" fmla="*/ 12 w 15"/>
                    <a:gd name="T27" fmla="*/ 0 h 16"/>
                    <a:gd name="T28" fmla="*/ 9 w 15"/>
                    <a:gd name="T2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5" h="16">
                      <a:moveTo>
                        <a:pt x="9" y="0"/>
                      </a:moveTo>
                      <a:lnTo>
                        <a:pt x="11" y="9"/>
                      </a:lnTo>
                      <a:lnTo>
                        <a:pt x="2" y="3"/>
                      </a:lnTo>
                      <a:lnTo>
                        <a:pt x="2" y="3"/>
                      </a:lnTo>
                      <a:lnTo>
                        <a:pt x="1" y="3"/>
                      </a:lnTo>
                      <a:lnTo>
                        <a:pt x="0" y="3"/>
                      </a:lnTo>
                      <a:lnTo>
                        <a:pt x="4" y="16"/>
                      </a:lnTo>
                      <a:lnTo>
                        <a:pt x="6" y="16"/>
                      </a:lnTo>
                      <a:lnTo>
                        <a:pt x="4" y="7"/>
                      </a:lnTo>
                      <a:lnTo>
                        <a:pt x="12" y="14"/>
                      </a:lnTo>
                      <a:lnTo>
                        <a:pt x="13" y="14"/>
                      </a:lnTo>
                      <a:lnTo>
                        <a:pt x="13" y="14"/>
                      </a:lnTo>
                      <a:lnTo>
                        <a:pt x="15" y="14"/>
                      </a:lnTo>
                      <a:lnTo>
                        <a:pt x="12" y="0"/>
                      </a:lnTo>
                      <a:lnTo>
                        <a:pt x="9" y="0"/>
                      </a:lnTo>
                      <a:close/>
                    </a:path>
                  </a:pathLst>
                </a:custGeom>
                <a:solidFill>
                  <a:srgbClr val="2CA7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60" name="Freeform 1197"/>
                <p:cNvSpPr>
                  <a:spLocks noEditPoints="1"/>
                </p:cNvSpPr>
                <p:nvPr/>
              </p:nvSpPr>
              <p:spPr bwMode="auto">
                <a:xfrm>
                  <a:off x="6621464" y="2695576"/>
                  <a:ext cx="22225" cy="22225"/>
                </a:xfrm>
                <a:custGeom>
                  <a:avLst/>
                  <a:gdLst>
                    <a:gd name="T0" fmla="*/ 10 w 13"/>
                    <a:gd name="T1" fmla="*/ 1 h 13"/>
                    <a:gd name="T2" fmla="*/ 8 w 13"/>
                    <a:gd name="T3" fmla="*/ 1 h 13"/>
                    <a:gd name="T4" fmla="*/ 3 w 13"/>
                    <a:gd name="T5" fmla="*/ 2 h 13"/>
                    <a:gd name="T6" fmla="*/ 1 w 13"/>
                    <a:gd name="T7" fmla="*/ 3 h 13"/>
                    <a:gd name="T8" fmla="*/ 0 w 13"/>
                    <a:gd name="T9" fmla="*/ 6 h 13"/>
                    <a:gd name="T10" fmla="*/ 0 w 13"/>
                    <a:gd name="T11" fmla="*/ 8 h 13"/>
                    <a:gd name="T12" fmla="*/ 1 w 13"/>
                    <a:gd name="T13" fmla="*/ 11 h 13"/>
                    <a:gd name="T14" fmla="*/ 3 w 13"/>
                    <a:gd name="T15" fmla="*/ 12 h 13"/>
                    <a:gd name="T16" fmla="*/ 5 w 13"/>
                    <a:gd name="T17" fmla="*/ 13 h 13"/>
                    <a:gd name="T18" fmla="*/ 8 w 13"/>
                    <a:gd name="T19" fmla="*/ 13 h 13"/>
                    <a:gd name="T20" fmla="*/ 11 w 13"/>
                    <a:gd name="T21" fmla="*/ 12 h 13"/>
                    <a:gd name="T22" fmla="*/ 12 w 13"/>
                    <a:gd name="T23" fmla="*/ 10 h 13"/>
                    <a:gd name="T24" fmla="*/ 13 w 13"/>
                    <a:gd name="T25" fmla="*/ 8 h 13"/>
                    <a:gd name="T26" fmla="*/ 13 w 13"/>
                    <a:gd name="T27" fmla="*/ 5 h 13"/>
                    <a:gd name="T28" fmla="*/ 12 w 13"/>
                    <a:gd name="T29" fmla="*/ 3 h 13"/>
                    <a:gd name="T30" fmla="*/ 10 w 13"/>
                    <a:gd name="T31" fmla="*/ 1 h 13"/>
                    <a:gd name="T32" fmla="*/ 11 w 13"/>
                    <a:gd name="T33" fmla="*/ 6 h 13"/>
                    <a:gd name="T34" fmla="*/ 11 w 13"/>
                    <a:gd name="T35" fmla="*/ 8 h 13"/>
                    <a:gd name="T36" fmla="*/ 10 w 13"/>
                    <a:gd name="T37" fmla="*/ 9 h 13"/>
                    <a:gd name="T38" fmla="*/ 9 w 13"/>
                    <a:gd name="T39" fmla="*/ 10 h 13"/>
                    <a:gd name="T40" fmla="*/ 6 w 13"/>
                    <a:gd name="T41" fmla="*/ 11 h 13"/>
                    <a:gd name="T42" fmla="*/ 5 w 13"/>
                    <a:gd name="T43" fmla="*/ 10 h 13"/>
                    <a:gd name="T44" fmla="*/ 4 w 13"/>
                    <a:gd name="T45" fmla="*/ 9 h 13"/>
                    <a:gd name="T46" fmla="*/ 3 w 13"/>
                    <a:gd name="T47" fmla="*/ 8 h 13"/>
                    <a:gd name="T48" fmla="*/ 3 w 13"/>
                    <a:gd name="T49" fmla="*/ 6 h 13"/>
                    <a:gd name="T50" fmla="*/ 3 w 13"/>
                    <a:gd name="T51" fmla="*/ 5 h 13"/>
                    <a:gd name="T52" fmla="*/ 4 w 13"/>
                    <a:gd name="T53" fmla="*/ 3 h 13"/>
                    <a:gd name="T54" fmla="*/ 6 w 13"/>
                    <a:gd name="T55" fmla="*/ 3 h 13"/>
                    <a:gd name="T56" fmla="*/ 8 w 13"/>
                    <a:gd name="T57" fmla="*/ 3 h 13"/>
                    <a:gd name="T58" fmla="*/ 9 w 13"/>
                    <a:gd name="T59" fmla="*/ 3 h 13"/>
                    <a:gd name="T60" fmla="*/ 10 w 13"/>
                    <a:gd name="T61" fmla="*/ 4 h 13"/>
                    <a:gd name="T62" fmla="*/ 11 w 13"/>
                    <a:gd name="T63" fmla="*/ 6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3" h="13">
                      <a:moveTo>
                        <a:pt x="10" y="1"/>
                      </a:moveTo>
                      <a:cubicBezTo>
                        <a:pt x="10" y="1"/>
                        <a:pt x="9" y="1"/>
                        <a:pt x="8" y="1"/>
                      </a:cubicBezTo>
                      <a:cubicBezTo>
                        <a:pt x="6" y="0"/>
                        <a:pt x="4" y="1"/>
                        <a:pt x="3" y="2"/>
                      </a:cubicBezTo>
                      <a:cubicBezTo>
                        <a:pt x="2" y="2"/>
                        <a:pt x="2" y="3"/>
                        <a:pt x="1" y="3"/>
                      </a:cubicBezTo>
                      <a:cubicBezTo>
                        <a:pt x="1" y="4"/>
                        <a:pt x="0" y="5"/>
                        <a:pt x="0" y="6"/>
                      </a:cubicBezTo>
                      <a:cubicBezTo>
                        <a:pt x="0" y="6"/>
                        <a:pt x="0" y="7"/>
                        <a:pt x="0" y="8"/>
                      </a:cubicBezTo>
                      <a:cubicBezTo>
                        <a:pt x="0" y="9"/>
                        <a:pt x="1" y="10"/>
                        <a:pt x="1" y="11"/>
                      </a:cubicBezTo>
                      <a:cubicBezTo>
                        <a:pt x="2" y="11"/>
                        <a:pt x="2" y="12"/>
                        <a:pt x="3" y="12"/>
                      </a:cubicBezTo>
                      <a:cubicBezTo>
                        <a:pt x="4" y="13"/>
                        <a:pt x="4" y="13"/>
                        <a:pt x="5" y="13"/>
                      </a:cubicBezTo>
                      <a:cubicBezTo>
                        <a:pt x="6" y="13"/>
                        <a:pt x="7" y="13"/>
                        <a:pt x="8" y="13"/>
                      </a:cubicBezTo>
                      <a:cubicBezTo>
                        <a:pt x="9" y="13"/>
                        <a:pt x="10" y="12"/>
                        <a:pt x="11" y="12"/>
                      </a:cubicBezTo>
                      <a:cubicBezTo>
                        <a:pt x="11" y="12"/>
                        <a:pt x="12" y="11"/>
                        <a:pt x="12" y="10"/>
                      </a:cubicBezTo>
                      <a:cubicBezTo>
                        <a:pt x="13" y="10"/>
                        <a:pt x="13" y="9"/>
                        <a:pt x="13" y="8"/>
                      </a:cubicBezTo>
                      <a:cubicBezTo>
                        <a:pt x="13" y="7"/>
                        <a:pt x="13" y="6"/>
                        <a:pt x="13" y="5"/>
                      </a:cubicBezTo>
                      <a:cubicBezTo>
                        <a:pt x="13" y="5"/>
                        <a:pt x="13" y="4"/>
                        <a:pt x="12" y="3"/>
                      </a:cubicBezTo>
                      <a:cubicBezTo>
                        <a:pt x="12" y="2"/>
                        <a:pt x="11" y="2"/>
                        <a:pt x="10" y="1"/>
                      </a:cubicBezTo>
                      <a:close/>
                      <a:moveTo>
                        <a:pt x="11" y="6"/>
                      </a:moveTo>
                      <a:cubicBezTo>
                        <a:pt x="11" y="7"/>
                        <a:pt x="11" y="7"/>
                        <a:pt x="11" y="8"/>
                      </a:cubicBezTo>
                      <a:cubicBezTo>
                        <a:pt x="11" y="8"/>
                        <a:pt x="10" y="9"/>
                        <a:pt x="10" y="9"/>
                      </a:cubicBezTo>
                      <a:cubicBezTo>
                        <a:pt x="10" y="10"/>
                        <a:pt x="10" y="10"/>
                        <a:pt x="9" y="10"/>
                      </a:cubicBezTo>
                      <a:cubicBezTo>
                        <a:pt x="8" y="11"/>
                        <a:pt x="7" y="11"/>
                        <a:pt x="6" y="11"/>
                      </a:cubicBezTo>
                      <a:cubicBezTo>
                        <a:pt x="5" y="11"/>
                        <a:pt x="5" y="11"/>
                        <a:pt x="5" y="10"/>
                      </a:cubicBezTo>
                      <a:cubicBezTo>
                        <a:pt x="4" y="10"/>
                        <a:pt x="4" y="10"/>
                        <a:pt x="4" y="9"/>
                      </a:cubicBezTo>
                      <a:cubicBezTo>
                        <a:pt x="3" y="9"/>
                        <a:pt x="3" y="8"/>
                        <a:pt x="3" y="8"/>
                      </a:cubicBezTo>
                      <a:cubicBezTo>
                        <a:pt x="3" y="7"/>
                        <a:pt x="3" y="6"/>
                        <a:pt x="3" y="6"/>
                      </a:cubicBezTo>
                      <a:cubicBezTo>
                        <a:pt x="3" y="5"/>
                        <a:pt x="3" y="5"/>
                        <a:pt x="3" y="5"/>
                      </a:cubicBezTo>
                      <a:cubicBezTo>
                        <a:pt x="4" y="4"/>
                        <a:pt x="4" y="4"/>
                        <a:pt x="4" y="3"/>
                      </a:cubicBezTo>
                      <a:cubicBezTo>
                        <a:pt x="5" y="3"/>
                        <a:pt x="5" y="3"/>
                        <a:pt x="6" y="3"/>
                      </a:cubicBezTo>
                      <a:cubicBezTo>
                        <a:pt x="7" y="3"/>
                        <a:pt x="7" y="3"/>
                        <a:pt x="8" y="3"/>
                      </a:cubicBezTo>
                      <a:cubicBezTo>
                        <a:pt x="8" y="3"/>
                        <a:pt x="9" y="3"/>
                        <a:pt x="9" y="3"/>
                      </a:cubicBezTo>
                      <a:cubicBezTo>
                        <a:pt x="9" y="4"/>
                        <a:pt x="10" y="4"/>
                        <a:pt x="10" y="4"/>
                      </a:cubicBezTo>
                      <a:cubicBezTo>
                        <a:pt x="10" y="5"/>
                        <a:pt x="10" y="5"/>
                        <a:pt x="11" y="6"/>
                      </a:cubicBez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61" name="Freeform 1198"/>
                <p:cNvSpPr>
                  <a:spLocks noEditPoints="1"/>
                </p:cNvSpPr>
                <p:nvPr/>
              </p:nvSpPr>
              <p:spPr bwMode="auto">
                <a:xfrm>
                  <a:off x="6643689" y="2692401"/>
                  <a:ext cx="17463" cy="22225"/>
                </a:xfrm>
                <a:custGeom>
                  <a:avLst/>
                  <a:gdLst>
                    <a:gd name="T0" fmla="*/ 8 w 10"/>
                    <a:gd name="T1" fmla="*/ 0 h 13"/>
                    <a:gd name="T2" fmla="*/ 7 w 10"/>
                    <a:gd name="T3" fmla="*/ 0 h 13"/>
                    <a:gd name="T4" fmla="*/ 4 w 10"/>
                    <a:gd name="T5" fmla="*/ 0 h 13"/>
                    <a:gd name="T6" fmla="*/ 0 w 10"/>
                    <a:gd name="T7" fmla="*/ 1 h 13"/>
                    <a:gd name="T8" fmla="*/ 3 w 10"/>
                    <a:gd name="T9" fmla="*/ 13 h 13"/>
                    <a:gd name="T10" fmla="*/ 6 w 10"/>
                    <a:gd name="T11" fmla="*/ 13 h 13"/>
                    <a:gd name="T12" fmla="*/ 5 w 10"/>
                    <a:gd name="T13" fmla="*/ 8 h 13"/>
                    <a:gd name="T14" fmla="*/ 6 w 10"/>
                    <a:gd name="T15" fmla="*/ 8 h 13"/>
                    <a:gd name="T16" fmla="*/ 8 w 10"/>
                    <a:gd name="T17" fmla="*/ 7 h 13"/>
                    <a:gd name="T18" fmla="*/ 10 w 10"/>
                    <a:gd name="T19" fmla="*/ 6 h 13"/>
                    <a:gd name="T20" fmla="*/ 10 w 10"/>
                    <a:gd name="T21" fmla="*/ 5 h 13"/>
                    <a:gd name="T22" fmla="*/ 10 w 10"/>
                    <a:gd name="T23" fmla="*/ 3 h 13"/>
                    <a:gd name="T24" fmla="*/ 10 w 10"/>
                    <a:gd name="T25" fmla="*/ 2 h 13"/>
                    <a:gd name="T26" fmla="*/ 8 w 10"/>
                    <a:gd name="T27" fmla="*/ 0 h 13"/>
                    <a:gd name="T28" fmla="*/ 6 w 10"/>
                    <a:gd name="T29" fmla="*/ 6 h 13"/>
                    <a:gd name="T30" fmla="*/ 4 w 10"/>
                    <a:gd name="T31" fmla="*/ 6 h 13"/>
                    <a:gd name="T32" fmla="*/ 3 w 10"/>
                    <a:gd name="T33" fmla="*/ 3 h 13"/>
                    <a:gd name="T34" fmla="*/ 5 w 10"/>
                    <a:gd name="T35" fmla="*/ 2 h 13"/>
                    <a:gd name="T36" fmla="*/ 7 w 10"/>
                    <a:gd name="T37" fmla="*/ 2 h 13"/>
                    <a:gd name="T38" fmla="*/ 8 w 10"/>
                    <a:gd name="T39" fmla="*/ 4 h 13"/>
                    <a:gd name="T40" fmla="*/ 8 w 10"/>
                    <a:gd name="T41" fmla="*/ 4 h 13"/>
                    <a:gd name="T42" fmla="*/ 7 w 10"/>
                    <a:gd name="T43" fmla="*/ 5 h 13"/>
                    <a:gd name="T44" fmla="*/ 7 w 10"/>
                    <a:gd name="T45" fmla="*/ 6 h 13"/>
                    <a:gd name="T46" fmla="*/ 6 w 10"/>
                    <a:gd name="T47" fmla="*/ 6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0" h="13">
                      <a:moveTo>
                        <a:pt x="8" y="0"/>
                      </a:moveTo>
                      <a:cubicBezTo>
                        <a:pt x="8" y="0"/>
                        <a:pt x="7" y="0"/>
                        <a:pt x="7" y="0"/>
                      </a:cubicBezTo>
                      <a:cubicBezTo>
                        <a:pt x="6" y="0"/>
                        <a:pt x="5" y="0"/>
                        <a:pt x="4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3" y="13"/>
                        <a:pt x="3" y="13"/>
                        <a:pt x="3" y="13"/>
                      </a:cubicBezTo>
                      <a:cubicBezTo>
                        <a:pt x="6" y="13"/>
                        <a:pt x="6" y="13"/>
                        <a:pt x="6" y="13"/>
                      </a:cubicBezTo>
                      <a:cubicBezTo>
                        <a:pt x="5" y="8"/>
                        <a:pt x="5" y="8"/>
                        <a:pt x="5" y="8"/>
                      </a:cubicBezTo>
                      <a:cubicBezTo>
                        <a:pt x="6" y="8"/>
                        <a:pt x="6" y="8"/>
                        <a:pt x="6" y="8"/>
                      </a:cubicBezTo>
                      <a:cubicBezTo>
                        <a:pt x="7" y="8"/>
                        <a:pt x="8" y="8"/>
                        <a:pt x="8" y="7"/>
                      </a:cubicBezTo>
                      <a:cubicBezTo>
                        <a:pt x="9" y="7"/>
                        <a:pt x="9" y="7"/>
                        <a:pt x="10" y="6"/>
                      </a:cubicBezTo>
                      <a:cubicBezTo>
                        <a:pt x="10" y="6"/>
                        <a:pt x="10" y="5"/>
                        <a:pt x="10" y="5"/>
                      </a:cubicBezTo>
                      <a:cubicBezTo>
                        <a:pt x="10" y="4"/>
                        <a:pt x="10" y="4"/>
                        <a:pt x="10" y="3"/>
                      </a:cubicBezTo>
                      <a:cubicBezTo>
                        <a:pt x="10" y="3"/>
                        <a:pt x="10" y="2"/>
                        <a:pt x="10" y="2"/>
                      </a:cubicBezTo>
                      <a:cubicBezTo>
                        <a:pt x="9" y="1"/>
                        <a:pt x="9" y="1"/>
                        <a:pt x="8" y="0"/>
                      </a:cubicBezTo>
                      <a:close/>
                      <a:moveTo>
                        <a:pt x="6" y="6"/>
                      </a:moveTo>
                      <a:cubicBezTo>
                        <a:pt x="4" y="6"/>
                        <a:pt x="4" y="6"/>
                        <a:pt x="4" y="6"/>
                      </a:cubicBezTo>
                      <a:cubicBezTo>
                        <a:pt x="3" y="3"/>
                        <a:pt x="3" y="3"/>
                        <a:pt x="3" y="3"/>
                      </a:cubicBez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6" y="2"/>
                        <a:pt x="6" y="2"/>
                        <a:pt x="7" y="2"/>
                      </a:cubicBezTo>
                      <a:cubicBezTo>
                        <a:pt x="7" y="3"/>
                        <a:pt x="8" y="3"/>
                        <a:pt x="8" y="4"/>
                      </a:cubicBezTo>
                      <a:cubicBezTo>
                        <a:pt x="8" y="4"/>
                        <a:pt x="8" y="4"/>
                        <a:pt x="8" y="4"/>
                      </a:cubicBezTo>
                      <a:cubicBezTo>
                        <a:pt x="7" y="5"/>
                        <a:pt x="7" y="5"/>
                        <a:pt x="7" y="5"/>
                      </a:cubicBezTo>
                      <a:cubicBezTo>
                        <a:pt x="7" y="6"/>
                        <a:pt x="7" y="6"/>
                        <a:pt x="7" y="6"/>
                      </a:cubicBezTo>
                      <a:cubicBezTo>
                        <a:pt x="6" y="6"/>
                        <a:pt x="6" y="6"/>
                        <a:pt x="6" y="6"/>
                      </a:cubicBez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62" name="Freeform 1199"/>
                <p:cNvSpPr/>
                <p:nvPr/>
              </p:nvSpPr>
              <p:spPr bwMode="auto">
                <a:xfrm>
                  <a:off x="6662739" y="2687638"/>
                  <a:ext cx="19050" cy="23813"/>
                </a:xfrm>
                <a:custGeom>
                  <a:avLst/>
                  <a:gdLst>
                    <a:gd name="T0" fmla="*/ 2 w 12"/>
                    <a:gd name="T1" fmla="*/ 15 h 15"/>
                    <a:gd name="T2" fmla="*/ 12 w 12"/>
                    <a:gd name="T3" fmla="*/ 13 h 15"/>
                    <a:gd name="T4" fmla="*/ 11 w 12"/>
                    <a:gd name="T5" fmla="*/ 11 h 15"/>
                    <a:gd name="T6" fmla="*/ 5 w 12"/>
                    <a:gd name="T7" fmla="*/ 12 h 15"/>
                    <a:gd name="T8" fmla="*/ 5 w 12"/>
                    <a:gd name="T9" fmla="*/ 8 h 15"/>
                    <a:gd name="T10" fmla="*/ 9 w 12"/>
                    <a:gd name="T11" fmla="*/ 7 h 15"/>
                    <a:gd name="T12" fmla="*/ 9 w 12"/>
                    <a:gd name="T13" fmla="*/ 5 h 15"/>
                    <a:gd name="T14" fmla="*/ 4 w 12"/>
                    <a:gd name="T15" fmla="*/ 6 h 15"/>
                    <a:gd name="T16" fmla="*/ 4 w 12"/>
                    <a:gd name="T17" fmla="*/ 4 h 15"/>
                    <a:gd name="T18" fmla="*/ 9 w 12"/>
                    <a:gd name="T19" fmla="*/ 2 h 15"/>
                    <a:gd name="T20" fmla="*/ 9 w 12"/>
                    <a:gd name="T21" fmla="*/ 0 h 15"/>
                    <a:gd name="T22" fmla="*/ 0 w 12"/>
                    <a:gd name="T23" fmla="*/ 2 h 15"/>
                    <a:gd name="T24" fmla="*/ 2 w 12"/>
                    <a:gd name="T25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2" h="15">
                      <a:moveTo>
                        <a:pt x="2" y="15"/>
                      </a:moveTo>
                      <a:lnTo>
                        <a:pt x="12" y="13"/>
                      </a:lnTo>
                      <a:lnTo>
                        <a:pt x="11" y="11"/>
                      </a:lnTo>
                      <a:lnTo>
                        <a:pt x="5" y="12"/>
                      </a:lnTo>
                      <a:lnTo>
                        <a:pt x="5" y="8"/>
                      </a:lnTo>
                      <a:lnTo>
                        <a:pt x="9" y="7"/>
                      </a:lnTo>
                      <a:lnTo>
                        <a:pt x="9" y="5"/>
                      </a:lnTo>
                      <a:lnTo>
                        <a:pt x="4" y="6"/>
                      </a:lnTo>
                      <a:lnTo>
                        <a:pt x="4" y="4"/>
                      </a:lnTo>
                      <a:lnTo>
                        <a:pt x="9" y="2"/>
                      </a:lnTo>
                      <a:lnTo>
                        <a:pt x="9" y="0"/>
                      </a:lnTo>
                      <a:lnTo>
                        <a:pt x="0" y="2"/>
                      </a:lnTo>
                      <a:lnTo>
                        <a:pt x="2" y="15"/>
                      </a:ln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63" name="Freeform 1200"/>
                <p:cNvSpPr/>
                <p:nvPr/>
              </p:nvSpPr>
              <p:spPr bwMode="auto">
                <a:xfrm>
                  <a:off x="6678614" y="2682876"/>
                  <a:ext cx="25400" cy="25400"/>
                </a:xfrm>
                <a:custGeom>
                  <a:avLst/>
                  <a:gdLst>
                    <a:gd name="T0" fmla="*/ 10 w 16"/>
                    <a:gd name="T1" fmla="*/ 0 h 16"/>
                    <a:gd name="T2" fmla="*/ 11 w 16"/>
                    <a:gd name="T3" fmla="*/ 9 h 16"/>
                    <a:gd name="T4" fmla="*/ 4 w 16"/>
                    <a:gd name="T5" fmla="*/ 3 h 16"/>
                    <a:gd name="T6" fmla="*/ 2 w 16"/>
                    <a:gd name="T7" fmla="*/ 3 h 16"/>
                    <a:gd name="T8" fmla="*/ 2 w 16"/>
                    <a:gd name="T9" fmla="*/ 3 h 16"/>
                    <a:gd name="T10" fmla="*/ 0 w 16"/>
                    <a:gd name="T11" fmla="*/ 3 h 16"/>
                    <a:gd name="T12" fmla="*/ 4 w 16"/>
                    <a:gd name="T13" fmla="*/ 16 h 16"/>
                    <a:gd name="T14" fmla="*/ 6 w 16"/>
                    <a:gd name="T15" fmla="*/ 15 h 16"/>
                    <a:gd name="T16" fmla="*/ 5 w 16"/>
                    <a:gd name="T17" fmla="*/ 7 h 16"/>
                    <a:gd name="T18" fmla="*/ 12 w 16"/>
                    <a:gd name="T19" fmla="*/ 14 h 16"/>
                    <a:gd name="T20" fmla="*/ 13 w 16"/>
                    <a:gd name="T21" fmla="*/ 14 h 16"/>
                    <a:gd name="T22" fmla="*/ 13 w 16"/>
                    <a:gd name="T23" fmla="*/ 14 h 16"/>
                    <a:gd name="T24" fmla="*/ 16 w 16"/>
                    <a:gd name="T25" fmla="*/ 14 h 16"/>
                    <a:gd name="T26" fmla="*/ 12 w 16"/>
                    <a:gd name="T27" fmla="*/ 0 h 16"/>
                    <a:gd name="T28" fmla="*/ 10 w 16"/>
                    <a:gd name="T2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6" h="16">
                      <a:moveTo>
                        <a:pt x="10" y="0"/>
                      </a:moveTo>
                      <a:lnTo>
                        <a:pt x="11" y="9"/>
                      </a:lnTo>
                      <a:lnTo>
                        <a:pt x="4" y="3"/>
                      </a:lnTo>
                      <a:lnTo>
                        <a:pt x="2" y="3"/>
                      </a:lnTo>
                      <a:lnTo>
                        <a:pt x="2" y="3"/>
                      </a:lnTo>
                      <a:lnTo>
                        <a:pt x="0" y="3"/>
                      </a:lnTo>
                      <a:lnTo>
                        <a:pt x="4" y="16"/>
                      </a:lnTo>
                      <a:lnTo>
                        <a:pt x="6" y="15"/>
                      </a:lnTo>
                      <a:lnTo>
                        <a:pt x="5" y="7"/>
                      </a:lnTo>
                      <a:lnTo>
                        <a:pt x="12" y="14"/>
                      </a:lnTo>
                      <a:lnTo>
                        <a:pt x="13" y="14"/>
                      </a:lnTo>
                      <a:lnTo>
                        <a:pt x="13" y="14"/>
                      </a:lnTo>
                      <a:lnTo>
                        <a:pt x="16" y="14"/>
                      </a:lnTo>
                      <a:lnTo>
                        <a:pt x="12" y="0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64" name="Freeform 1201"/>
                <p:cNvSpPr/>
                <p:nvPr/>
              </p:nvSpPr>
              <p:spPr bwMode="auto">
                <a:xfrm>
                  <a:off x="6845301" y="2728913"/>
                  <a:ext cx="509588" cy="198438"/>
                </a:xfrm>
                <a:custGeom>
                  <a:avLst/>
                  <a:gdLst>
                    <a:gd name="T0" fmla="*/ 290 w 290"/>
                    <a:gd name="T1" fmla="*/ 0 h 113"/>
                    <a:gd name="T2" fmla="*/ 285 w 290"/>
                    <a:gd name="T3" fmla="*/ 0 h 113"/>
                    <a:gd name="T4" fmla="*/ 285 w 290"/>
                    <a:gd name="T5" fmla="*/ 107 h 113"/>
                    <a:gd name="T6" fmla="*/ 281 w 290"/>
                    <a:gd name="T7" fmla="*/ 111 h 113"/>
                    <a:gd name="T8" fmla="*/ 9 w 290"/>
                    <a:gd name="T9" fmla="*/ 111 h 113"/>
                    <a:gd name="T10" fmla="*/ 5 w 290"/>
                    <a:gd name="T11" fmla="*/ 107 h 113"/>
                    <a:gd name="T12" fmla="*/ 5 w 290"/>
                    <a:gd name="T13" fmla="*/ 0 h 113"/>
                    <a:gd name="T14" fmla="*/ 0 w 290"/>
                    <a:gd name="T15" fmla="*/ 0 h 113"/>
                    <a:gd name="T16" fmla="*/ 0 w 290"/>
                    <a:gd name="T17" fmla="*/ 109 h 113"/>
                    <a:gd name="T18" fmla="*/ 4 w 290"/>
                    <a:gd name="T19" fmla="*/ 113 h 113"/>
                    <a:gd name="T20" fmla="*/ 286 w 290"/>
                    <a:gd name="T21" fmla="*/ 113 h 113"/>
                    <a:gd name="T22" fmla="*/ 290 w 290"/>
                    <a:gd name="T23" fmla="*/ 109 h 113"/>
                    <a:gd name="T24" fmla="*/ 290 w 290"/>
                    <a:gd name="T25" fmla="*/ 0 h 1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90" h="113">
                      <a:moveTo>
                        <a:pt x="290" y="0"/>
                      </a:moveTo>
                      <a:cubicBezTo>
                        <a:pt x="285" y="0"/>
                        <a:pt x="285" y="0"/>
                        <a:pt x="285" y="0"/>
                      </a:cubicBezTo>
                      <a:cubicBezTo>
                        <a:pt x="285" y="107"/>
                        <a:pt x="285" y="107"/>
                        <a:pt x="285" y="107"/>
                      </a:cubicBezTo>
                      <a:cubicBezTo>
                        <a:pt x="285" y="109"/>
                        <a:pt x="283" y="111"/>
                        <a:pt x="281" y="111"/>
                      </a:cubicBezTo>
                      <a:cubicBezTo>
                        <a:pt x="9" y="111"/>
                        <a:pt x="9" y="111"/>
                        <a:pt x="9" y="111"/>
                      </a:cubicBezTo>
                      <a:cubicBezTo>
                        <a:pt x="7" y="111"/>
                        <a:pt x="5" y="109"/>
                        <a:pt x="5" y="107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09"/>
                        <a:pt x="0" y="109"/>
                        <a:pt x="0" y="109"/>
                      </a:cubicBezTo>
                      <a:cubicBezTo>
                        <a:pt x="0" y="111"/>
                        <a:pt x="2" y="113"/>
                        <a:pt x="4" y="113"/>
                      </a:cubicBezTo>
                      <a:cubicBezTo>
                        <a:pt x="286" y="113"/>
                        <a:pt x="286" y="113"/>
                        <a:pt x="286" y="113"/>
                      </a:cubicBezTo>
                      <a:cubicBezTo>
                        <a:pt x="288" y="113"/>
                        <a:pt x="290" y="111"/>
                        <a:pt x="290" y="109"/>
                      </a:cubicBezTo>
                      <a:cubicBezTo>
                        <a:pt x="290" y="0"/>
                        <a:pt x="290" y="0"/>
                        <a:pt x="290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65" name="Freeform 1202"/>
                <p:cNvSpPr/>
                <p:nvPr/>
              </p:nvSpPr>
              <p:spPr bwMode="auto">
                <a:xfrm>
                  <a:off x="6854826" y="2654301"/>
                  <a:ext cx="490538" cy="269875"/>
                </a:xfrm>
                <a:custGeom>
                  <a:avLst/>
                  <a:gdLst>
                    <a:gd name="T0" fmla="*/ 280 w 280"/>
                    <a:gd name="T1" fmla="*/ 150 h 154"/>
                    <a:gd name="T2" fmla="*/ 276 w 280"/>
                    <a:gd name="T3" fmla="*/ 154 h 154"/>
                    <a:gd name="T4" fmla="*/ 4 w 280"/>
                    <a:gd name="T5" fmla="*/ 154 h 154"/>
                    <a:gd name="T6" fmla="*/ 0 w 280"/>
                    <a:gd name="T7" fmla="*/ 150 h 154"/>
                    <a:gd name="T8" fmla="*/ 0 w 280"/>
                    <a:gd name="T9" fmla="*/ 4 h 154"/>
                    <a:gd name="T10" fmla="*/ 4 w 280"/>
                    <a:gd name="T11" fmla="*/ 0 h 154"/>
                    <a:gd name="T12" fmla="*/ 276 w 280"/>
                    <a:gd name="T13" fmla="*/ 0 h 154"/>
                    <a:gd name="T14" fmla="*/ 280 w 280"/>
                    <a:gd name="T15" fmla="*/ 4 h 154"/>
                    <a:gd name="T16" fmla="*/ 280 w 280"/>
                    <a:gd name="T17" fmla="*/ 150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80" h="154">
                      <a:moveTo>
                        <a:pt x="280" y="150"/>
                      </a:moveTo>
                      <a:cubicBezTo>
                        <a:pt x="280" y="152"/>
                        <a:pt x="278" y="154"/>
                        <a:pt x="276" y="154"/>
                      </a:cubicBezTo>
                      <a:cubicBezTo>
                        <a:pt x="4" y="154"/>
                        <a:pt x="4" y="154"/>
                        <a:pt x="4" y="154"/>
                      </a:cubicBezTo>
                      <a:cubicBezTo>
                        <a:pt x="2" y="154"/>
                        <a:pt x="0" y="152"/>
                        <a:pt x="0" y="150"/>
                      </a:cubicBezTo>
                      <a:cubicBezTo>
                        <a:pt x="0" y="4"/>
                        <a:pt x="0" y="4"/>
                        <a:pt x="0" y="4"/>
                      </a:cubicBezTo>
                      <a:cubicBezTo>
                        <a:pt x="0" y="2"/>
                        <a:pt x="2" y="0"/>
                        <a:pt x="4" y="0"/>
                      </a:cubicBezTo>
                      <a:cubicBezTo>
                        <a:pt x="276" y="0"/>
                        <a:pt x="276" y="0"/>
                        <a:pt x="276" y="0"/>
                      </a:cubicBezTo>
                      <a:cubicBezTo>
                        <a:pt x="278" y="0"/>
                        <a:pt x="280" y="2"/>
                        <a:pt x="280" y="4"/>
                      </a:cubicBezTo>
                      <a:cubicBezTo>
                        <a:pt x="280" y="150"/>
                        <a:pt x="280" y="150"/>
                        <a:pt x="280" y="150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66" name="Rectangle 1203"/>
                <p:cNvSpPr>
                  <a:spLocks noChangeArrowheads="1"/>
                </p:cNvSpPr>
                <p:nvPr/>
              </p:nvSpPr>
              <p:spPr bwMode="auto">
                <a:xfrm>
                  <a:off x="6877051" y="2659063"/>
                  <a:ext cx="444500" cy="247650"/>
                </a:xfrm>
                <a:prstGeom prst="rect">
                  <a:avLst/>
                </a:prstGeom>
                <a:solidFill>
                  <a:srgbClr val="9CC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67" name="Rectangle 1204"/>
                <p:cNvSpPr>
                  <a:spLocks noChangeArrowheads="1"/>
                </p:cNvSpPr>
                <p:nvPr/>
              </p:nvSpPr>
              <p:spPr bwMode="auto">
                <a:xfrm>
                  <a:off x="6877051" y="2659063"/>
                  <a:ext cx="444500" cy="2476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68" name="Freeform 1205"/>
                <p:cNvSpPr/>
                <p:nvPr/>
              </p:nvSpPr>
              <p:spPr bwMode="auto">
                <a:xfrm>
                  <a:off x="6886576" y="2659063"/>
                  <a:ext cx="434975" cy="247650"/>
                </a:xfrm>
                <a:custGeom>
                  <a:avLst/>
                  <a:gdLst>
                    <a:gd name="T0" fmla="*/ 267 w 274"/>
                    <a:gd name="T1" fmla="*/ 0 h 156"/>
                    <a:gd name="T2" fmla="*/ 267 w 274"/>
                    <a:gd name="T3" fmla="*/ 151 h 156"/>
                    <a:gd name="T4" fmla="*/ 0 w 274"/>
                    <a:gd name="T5" fmla="*/ 151 h 156"/>
                    <a:gd name="T6" fmla="*/ 0 w 274"/>
                    <a:gd name="T7" fmla="*/ 156 h 156"/>
                    <a:gd name="T8" fmla="*/ 274 w 274"/>
                    <a:gd name="T9" fmla="*/ 156 h 156"/>
                    <a:gd name="T10" fmla="*/ 274 w 274"/>
                    <a:gd name="T11" fmla="*/ 0 h 156"/>
                    <a:gd name="T12" fmla="*/ 267 w 274"/>
                    <a:gd name="T13" fmla="*/ 0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74" h="156">
                      <a:moveTo>
                        <a:pt x="267" y="0"/>
                      </a:moveTo>
                      <a:lnTo>
                        <a:pt x="267" y="151"/>
                      </a:lnTo>
                      <a:lnTo>
                        <a:pt x="0" y="151"/>
                      </a:lnTo>
                      <a:lnTo>
                        <a:pt x="0" y="156"/>
                      </a:lnTo>
                      <a:lnTo>
                        <a:pt x="274" y="156"/>
                      </a:lnTo>
                      <a:lnTo>
                        <a:pt x="274" y="0"/>
                      </a:lnTo>
                      <a:lnTo>
                        <a:pt x="267" y="0"/>
                      </a:lnTo>
                      <a:close/>
                    </a:path>
                  </a:pathLst>
                </a:custGeom>
                <a:solidFill>
                  <a:srgbClr val="CF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69" name="Freeform 1206"/>
                <p:cNvSpPr/>
                <p:nvPr/>
              </p:nvSpPr>
              <p:spPr bwMode="auto">
                <a:xfrm>
                  <a:off x="6886576" y="2659063"/>
                  <a:ext cx="434975" cy="247650"/>
                </a:xfrm>
                <a:custGeom>
                  <a:avLst/>
                  <a:gdLst>
                    <a:gd name="T0" fmla="*/ 267 w 274"/>
                    <a:gd name="T1" fmla="*/ 0 h 156"/>
                    <a:gd name="T2" fmla="*/ 267 w 274"/>
                    <a:gd name="T3" fmla="*/ 151 h 156"/>
                    <a:gd name="T4" fmla="*/ 0 w 274"/>
                    <a:gd name="T5" fmla="*/ 151 h 156"/>
                    <a:gd name="T6" fmla="*/ 0 w 274"/>
                    <a:gd name="T7" fmla="*/ 156 h 156"/>
                    <a:gd name="T8" fmla="*/ 274 w 274"/>
                    <a:gd name="T9" fmla="*/ 156 h 156"/>
                    <a:gd name="T10" fmla="*/ 274 w 274"/>
                    <a:gd name="T11" fmla="*/ 0 h 156"/>
                    <a:gd name="T12" fmla="*/ 267 w 274"/>
                    <a:gd name="T13" fmla="*/ 0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74" h="156">
                      <a:moveTo>
                        <a:pt x="267" y="0"/>
                      </a:moveTo>
                      <a:lnTo>
                        <a:pt x="267" y="151"/>
                      </a:lnTo>
                      <a:lnTo>
                        <a:pt x="0" y="151"/>
                      </a:lnTo>
                      <a:lnTo>
                        <a:pt x="0" y="156"/>
                      </a:lnTo>
                      <a:lnTo>
                        <a:pt x="274" y="156"/>
                      </a:lnTo>
                      <a:lnTo>
                        <a:pt x="274" y="0"/>
                      </a:lnTo>
                      <a:lnTo>
                        <a:pt x="267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70" name="Freeform 1207"/>
                <p:cNvSpPr/>
                <p:nvPr/>
              </p:nvSpPr>
              <p:spPr bwMode="auto">
                <a:xfrm>
                  <a:off x="6877051" y="2728913"/>
                  <a:ext cx="9525" cy="177800"/>
                </a:xfrm>
                <a:custGeom>
                  <a:avLst/>
                  <a:gdLst>
                    <a:gd name="T0" fmla="*/ 6 w 6"/>
                    <a:gd name="T1" fmla="*/ 0 h 112"/>
                    <a:gd name="T2" fmla="*/ 0 w 6"/>
                    <a:gd name="T3" fmla="*/ 0 h 112"/>
                    <a:gd name="T4" fmla="*/ 0 w 6"/>
                    <a:gd name="T5" fmla="*/ 112 h 112"/>
                    <a:gd name="T6" fmla="*/ 6 w 6"/>
                    <a:gd name="T7" fmla="*/ 112 h 112"/>
                    <a:gd name="T8" fmla="*/ 6 w 6"/>
                    <a:gd name="T9" fmla="*/ 107 h 112"/>
                    <a:gd name="T10" fmla="*/ 6 w 6"/>
                    <a:gd name="T11" fmla="*/ 0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112">
                      <a:moveTo>
                        <a:pt x="6" y="0"/>
                      </a:moveTo>
                      <a:lnTo>
                        <a:pt x="0" y="0"/>
                      </a:lnTo>
                      <a:lnTo>
                        <a:pt x="0" y="112"/>
                      </a:lnTo>
                      <a:lnTo>
                        <a:pt x="6" y="112"/>
                      </a:lnTo>
                      <a:lnTo>
                        <a:pt x="6" y="107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7DA6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71" name="Freeform 1208"/>
                <p:cNvSpPr/>
                <p:nvPr/>
              </p:nvSpPr>
              <p:spPr bwMode="auto">
                <a:xfrm>
                  <a:off x="6877051" y="2728913"/>
                  <a:ext cx="9525" cy="177800"/>
                </a:xfrm>
                <a:custGeom>
                  <a:avLst/>
                  <a:gdLst>
                    <a:gd name="T0" fmla="*/ 6 w 6"/>
                    <a:gd name="T1" fmla="*/ 0 h 112"/>
                    <a:gd name="T2" fmla="*/ 0 w 6"/>
                    <a:gd name="T3" fmla="*/ 0 h 112"/>
                    <a:gd name="T4" fmla="*/ 0 w 6"/>
                    <a:gd name="T5" fmla="*/ 112 h 112"/>
                    <a:gd name="T6" fmla="*/ 6 w 6"/>
                    <a:gd name="T7" fmla="*/ 112 h 112"/>
                    <a:gd name="T8" fmla="*/ 6 w 6"/>
                    <a:gd name="T9" fmla="*/ 107 h 112"/>
                    <a:gd name="T10" fmla="*/ 6 w 6"/>
                    <a:gd name="T11" fmla="*/ 0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112">
                      <a:moveTo>
                        <a:pt x="6" y="0"/>
                      </a:moveTo>
                      <a:lnTo>
                        <a:pt x="0" y="0"/>
                      </a:lnTo>
                      <a:lnTo>
                        <a:pt x="0" y="112"/>
                      </a:lnTo>
                      <a:lnTo>
                        <a:pt x="6" y="112"/>
                      </a:lnTo>
                      <a:lnTo>
                        <a:pt x="6" y="107"/>
                      </a:lnTo>
                      <a:lnTo>
                        <a:pt x="6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72" name="Freeform 1209"/>
                <p:cNvSpPr/>
                <p:nvPr/>
              </p:nvSpPr>
              <p:spPr bwMode="auto">
                <a:xfrm>
                  <a:off x="6842126" y="2935288"/>
                  <a:ext cx="517525" cy="14288"/>
                </a:xfrm>
                <a:custGeom>
                  <a:avLst/>
                  <a:gdLst>
                    <a:gd name="T0" fmla="*/ 295 w 295"/>
                    <a:gd name="T1" fmla="*/ 0 h 8"/>
                    <a:gd name="T2" fmla="*/ 0 w 295"/>
                    <a:gd name="T3" fmla="*/ 0 h 8"/>
                    <a:gd name="T4" fmla="*/ 0 w 295"/>
                    <a:gd name="T5" fmla="*/ 0 h 8"/>
                    <a:gd name="T6" fmla="*/ 6 w 295"/>
                    <a:gd name="T7" fmla="*/ 8 h 8"/>
                    <a:gd name="T8" fmla="*/ 288 w 295"/>
                    <a:gd name="T9" fmla="*/ 8 h 8"/>
                    <a:gd name="T10" fmla="*/ 295 w 295"/>
                    <a:gd name="T11" fmla="*/ 0 h 8"/>
                    <a:gd name="T12" fmla="*/ 295 w 295"/>
                    <a:gd name="T1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95" h="8">
                      <a:moveTo>
                        <a:pt x="295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"/>
                        <a:pt x="3" y="7"/>
                        <a:pt x="6" y="8"/>
                      </a:cubicBezTo>
                      <a:cubicBezTo>
                        <a:pt x="288" y="8"/>
                        <a:pt x="288" y="8"/>
                        <a:pt x="288" y="8"/>
                      </a:cubicBezTo>
                      <a:cubicBezTo>
                        <a:pt x="292" y="7"/>
                        <a:pt x="295" y="4"/>
                        <a:pt x="295" y="0"/>
                      </a:cubicBezTo>
                      <a:cubicBezTo>
                        <a:pt x="295" y="0"/>
                        <a:pt x="295" y="0"/>
                        <a:pt x="295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73" name="Freeform 1210"/>
                <p:cNvSpPr/>
                <p:nvPr/>
              </p:nvSpPr>
              <p:spPr bwMode="auto">
                <a:xfrm>
                  <a:off x="6842126" y="2930526"/>
                  <a:ext cx="517525" cy="12700"/>
                </a:xfrm>
                <a:custGeom>
                  <a:avLst/>
                  <a:gdLst>
                    <a:gd name="T0" fmla="*/ 295 w 295"/>
                    <a:gd name="T1" fmla="*/ 0 h 7"/>
                    <a:gd name="T2" fmla="*/ 288 w 295"/>
                    <a:gd name="T3" fmla="*/ 7 h 7"/>
                    <a:gd name="T4" fmla="*/ 6 w 295"/>
                    <a:gd name="T5" fmla="*/ 7 h 7"/>
                    <a:gd name="T6" fmla="*/ 0 w 295"/>
                    <a:gd name="T7" fmla="*/ 0 h 7"/>
                    <a:gd name="T8" fmla="*/ 0 w 295"/>
                    <a:gd name="T9" fmla="*/ 0 h 7"/>
                    <a:gd name="T10" fmla="*/ 295 w 295"/>
                    <a:gd name="T11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95" h="7">
                      <a:moveTo>
                        <a:pt x="295" y="0"/>
                      </a:moveTo>
                      <a:cubicBezTo>
                        <a:pt x="295" y="4"/>
                        <a:pt x="292" y="7"/>
                        <a:pt x="288" y="7"/>
                      </a:cubicBezTo>
                      <a:cubicBezTo>
                        <a:pt x="6" y="7"/>
                        <a:pt x="6" y="7"/>
                        <a:pt x="6" y="7"/>
                      </a:cubicBezTo>
                      <a:cubicBezTo>
                        <a:pt x="3" y="7"/>
                        <a:pt x="0" y="4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295" y="0"/>
                        <a:pt x="295" y="0"/>
                        <a:pt x="29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74" name="Freeform 1211"/>
                <p:cNvSpPr/>
                <p:nvPr/>
              </p:nvSpPr>
              <p:spPr bwMode="auto">
                <a:xfrm>
                  <a:off x="6772276" y="2624138"/>
                  <a:ext cx="622300" cy="104775"/>
                </a:xfrm>
                <a:custGeom>
                  <a:avLst/>
                  <a:gdLst>
                    <a:gd name="T0" fmla="*/ 355 w 355"/>
                    <a:gd name="T1" fmla="*/ 0 h 60"/>
                    <a:gd name="T2" fmla="*/ 0 w 355"/>
                    <a:gd name="T3" fmla="*/ 0 h 60"/>
                    <a:gd name="T4" fmla="*/ 0 w 355"/>
                    <a:gd name="T5" fmla="*/ 43 h 60"/>
                    <a:gd name="T6" fmla="*/ 21 w 355"/>
                    <a:gd name="T7" fmla="*/ 60 h 60"/>
                    <a:gd name="T8" fmla="*/ 21 w 355"/>
                    <a:gd name="T9" fmla="*/ 11 h 60"/>
                    <a:gd name="T10" fmla="*/ 31 w 355"/>
                    <a:gd name="T11" fmla="*/ 11 h 60"/>
                    <a:gd name="T12" fmla="*/ 55 w 355"/>
                    <a:gd name="T13" fmla="*/ 11 h 60"/>
                    <a:gd name="T14" fmla="*/ 60 w 355"/>
                    <a:gd name="T15" fmla="*/ 11 h 60"/>
                    <a:gd name="T16" fmla="*/ 343 w 355"/>
                    <a:gd name="T17" fmla="*/ 11 h 60"/>
                    <a:gd name="T18" fmla="*/ 348 w 355"/>
                    <a:gd name="T19" fmla="*/ 11 h 60"/>
                    <a:gd name="T20" fmla="*/ 348 w 355"/>
                    <a:gd name="T21" fmla="*/ 60 h 60"/>
                    <a:gd name="T22" fmla="*/ 355 w 355"/>
                    <a:gd name="T23" fmla="*/ 60 h 60"/>
                    <a:gd name="T24" fmla="*/ 355 w 355"/>
                    <a:gd name="T25" fmla="*/ 0 h 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55" h="60">
                      <a:moveTo>
                        <a:pt x="355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3"/>
                        <a:pt x="0" y="43"/>
                        <a:pt x="0" y="43"/>
                      </a:cubicBezTo>
                      <a:cubicBezTo>
                        <a:pt x="4" y="52"/>
                        <a:pt x="12" y="58"/>
                        <a:pt x="21" y="60"/>
                      </a:cubicBezTo>
                      <a:cubicBezTo>
                        <a:pt x="21" y="11"/>
                        <a:pt x="21" y="11"/>
                        <a:pt x="21" y="11"/>
                      </a:cubicBezTo>
                      <a:cubicBezTo>
                        <a:pt x="31" y="11"/>
                        <a:pt x="31" y="11"/>
                        <a:pt x="31" y="11"/>
                      </a:cubicBezTo>
                      <a:cubicBezTo>
                        <a:pt x="55" y="11"/>
                        <a:pt x="55" y="11"/>
                        <a:pt x="55" y="11"/>
                      </a:cubicBezTo>
                      <a:cubicBezTo>
                        <a:pt x="60" y="11"/>
                        <a:pt x="60" y="11"/>
                        <a:pt x="60" y="11"/>
                      </a:cubicBezTo>
                      <a:cubicBezTo>
                        <a:pt x="343" y="11"/>
                        <a:pt x="343" y="11"/>
                        <a:pt x="343" y="11"/>
                      </a:cubicBezTo>
                      <a:cubicBezTo>
                        <a:pt x="348" y="11"/>
                        <a:pt x="348" y="11"/>
                        <a:pt x="348" y="11"/>
                      </a:cubicBezTo>
                      <a:cubicBezTo>
                        <a:pt x="348" y="60"/>
                        <a:pt x="348" y="60"/>
                        <a:pt x="348" y="60"/>
                      </a:cubicBezTo>
                      <a:cubicBezTo>
                        <a:pt x="355" y="60"/>
                        <a:pt x="355" y="60"/>
                        <a:pt x="355" y="60"/>
                      </a:cubicBezTo>
                      <a:cubicBezTo>
                        <a:pt x="355" y="0"/>
                        <a:pt x="355" y="0"/>
                        <a:pt x="355" y="0"/>
                      </a:cubicBezTo>
                    </a:path>
                  </a:pathLst>
                </a:custGeom>
                <a:solidFill>
                  <a:srgbClr val="D9C4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75" name="Freeform 1212"/>
                <p:cNvSpPr/>
                <p:nvPr/>
              </p:nvSpPr>
              <p:spPr bwMode="auto">
                <a:xfrm>
                  <a:off x="6808789" y="2643188"/>
                  <a:ext cx="17463" cy="85725"/>
                </a:xfrm>
                <a:custGeom>
                  <a:avLst/>
                  <a:gdLst>
                    <a:gd name="T0" fmla="*/ 10 w 10"/>
                    <a:gd name="T1" fmla="*/ 0 h 49"/>
                    <a:gd name="T2" fmla="*/ 0 w 10"/>
                    <a:gd name="T3" fmla="*/ 0 h 49"/>
                    <a:gd name="T4" fmla="*/ 0 w 10"/>
                    <a:gd name="T5" fmla="*/ 49 h 49"/>
                    <a:gd name="T6" fmla="*/ 5 w 10"/>
                    <a:gd name="T7" fmla="*/ 49 h 49"/>
                    <a:gd name="T8" fmla="*/ 10 w 10"/>
                    <a:gd name="T9" fmla="*/ 49 h 49"/>
                    <a:gd name="T10" fmla="*/ 10 w 10"/>
                    <a:gd name="T11" fmla="*/ 0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49">
                      <a:moveTo>
                        <a:pt x="1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" y="49"/>
                        <a:pt x="3" y="49"/>
                        <a:pt x="5" y="49"/>
                      </a:cubicBezTo>
                      <a:cubicBezTo>
                        <a:pt x="10" y="49"/>
                        <a:pt x="10" y="49"/>
                        <a:pt x="10" y="49"/>
                      </a:cubicBezTo>
                      <a:cubicBezTo>
                        <a:pt x="10" y="0"/>
                        <a:pt x="10" y="0"/>
                        <a:pt x="10" y="0"/>
                      </a:cubicBezTo>
                    </a:path>
                  </a:pathLst>
                </a:custGeom>
                <a:solidFill>
                  <a:srgbClr val="E0D5B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76" name="Rectangle 1213"/>
                <p:cNvSpPr>
                  <a:spLocks noChangeArrowheads="1"/>
                </p:cNvSpPr>
                <p:nvPr/>
              </p:nvSpPr>
              <p:spPr bwMode="auto">
                <a:xfrm>
                  <a:off x="7373939" y="2643188"/>
                  <a:ext cx="7938" cy="85725"/>
                </a:xfrm>
                <a:prstGeom prst="rect">
                  <a:avLst/>
                </a:prstGeom>
                <a:solidFill>
                  <a:srgbClr val="C3B0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77" name="Rectangle 1214"/>
                <p:cNvSpPr>
                  <a:spLocks noChangeArrowheads="1"/>
                </p:cNvSpPr>
                <p:nvPr/>
              </p:nvSpPr>
              <p:spPr bwMode="auto">
                <a:xfrm>
                  <a:off x="7373939" y="2643188"/>
                  <a:ext cx="7938" cy="857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78" name="Freeform 1215"/>
                <p:cNvSpPr>
                  <a:spLocks noEditPoints="1"/>
                </p:cNvSpPr>
                <p:nvPr/>
              </p:nvSpPr>
              <p:spPr bwMode="auto">
                <a:xfrm>
                  <a:off x="6826251" y="2643188"/>
                  <a:ext cx="547688" cy="85725"/>
                </a:xfrm>
                <a:custGeom>
                  <a:avLst/>
                  <a:gdLst>
                    <a:gd name="T0" fmla="*/ 24 w 312"/>
                    <a:gd name="T1" fmla="*/ 0 h 49"/>
                    <a:gd name="T2" fmla="*/ 0 w 312"/>
                    <a:gd name="T3" fmla="*/ 0 h 49"/>
                    <a:gd name="T4" fmla="*/ 0 w 312"/>
                    <a:gd name="T5" fmla="*/ 49 h 49"/>
                    <a:gd name="T6" fmla="*/ 11 w 312"/>
                    <a:gd name="T7" fmla="*/ 49 h 49"/>
                    <a:gd name="T8" fmla="*/ 11 w 312"/>
                    <a:gd name="T9" fmla="*/ 10 h 49"/>
                    <a:gd name="T10" fmla="*/ 15 w 312"/>
                    <a:gd name="T11" fmla="*/ 6 h 49"/>
                    <a:gd name="T12" fmla="*/ 20 w 312"/>
                    <a:gd name="T13" fmla="*/ 6 h 49"/>
                    <a:gd name="T14" fmla="*/ 20 w 312"/>
                    <a:gd name="T15" fmla="*/ 6 h 49"/>
                    <a:gd name="T16" fmla="*/ 24 w 312"/>
                    <a:gd name="T17" fmla="*/ 6 h 49"/>
                    <a:gd name="T18" fmla="*/ 24 w 312"/>
                    <a:gd name="T19" fmla="*/ 0 h 49"/>
                    <a:gd name="T20" fmla="*/ 312 w 312"/>
                    <a:gd name="T21" fmla="*/ 0 h 49"/>
                    <a:gd name="T22" fmla="*/ 29 w 312"/>
                    <a:gd name="T23" fmla="*/ 0 h 49"/>
                    <a:gd name="T24" fmla="*/ 29 w 312"/>
                    <a:gd name="T25" fmla="*/ 6 h 49"/>
                    <a:gd name="T26" fmla="*/ 292 w 312"/>
                    <a:gd name="T27" fmla="*/ 6 h 49"/>
                    <a:gd name="T28" fmla="*/ 292 w 312"/>
                    <a:gd name="T29" fmla="*/ 6 h 49"/>
                    <a:gd name="T30" fmla="*/ 297 w 312"/>
                    <a:gd name="T31" fmla="*/ 6 h 49"/>
                    <a:gd name="T32" fmla="*/ 301 w 312"/>
                    <a:gd name="T33" fmla="*/ 10 h 49"/>
                    <a:gd name="T34" fmla="*/ 301 w 312"/>
                    <a:gd name="T35" fmla="*/ 49 h 49"/>
                    <a:gd name="T36" fmla="*/ 312 w 312"/>
                    <a:gd name="T37" fmla="*/ 49 h 49"/>
                    <a:gd name="T38" fmla="*/ 312 w 312"/>
                    <a:gd name="T39" fmla="*/ 0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312" h="49">
                      <a:moveTo>
                        <a:pt x="24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11" y="49"/>
                        <a:pt x="11" y="49"/>
                        <a:pt x="11" y="49"/>
                      </a:cubicBezTo>
                      <a:cubicBezTo>
                        <a:pt x="11" y="10"/>
                        <a:pt x="11" y="10"/>
                        <a:pt x="11" y="10"/>
                      </a:cubicBezTo>
                      <a:cubicBezTo>
                        <a:pt x="11" y="8"/>
                        <a:pt x="13" y="6"/>
                        <a:pt x="15" y="6"/>
                      </a:cubicBezTo>
                      <a:cubicBezTo>
                        <a:pt x="20" y="6"/>
                        <a:pt x="20" y="6"/>
                        <a:pt x="20" y="6"/>
                      </a:cubicBezTo>
                      <a:cubicBezTo>
                        <a:pt x="20" y="6"/>
                        <a:pt x="20" y="6"/>
                        <a:pt x="20" y="6"/>
                      </a:cubicBezTo>
                      <a:cubicBezTo>
                        <a:pt x="24" y="6"/>
                        <a:pt x="24" y="6"/>
                        <a:pt x="24" y="6"/>
                      </a:cubicBezTo>
                      <a:cubicBezTo>
                        <a:pt x="24" y="0"/>
                        <a:pt x="24" y="0"/>
                        <a:pt x="24" y="0"/>
                      </a:cubicBezTo>
                      <a:moveTo>
                        <a:pt x="312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6"/>
                        <a:pt x="29" y="6"/>
                        <a:pt x="29" y="6"/>
                      </a:cubicBezTo>
                      <a:cubicBezTo>
                        <a:pt x="292" y="6"/>
                        <a:pt x="292" y="6"/>
                        <a:pt x="292" y="6"/>
                      </a:cubicBezTo>
                      <a:cubicBezTo>
                        <a:pt x="292" y="6"/>
                        <a:pt x="292" y="6"/>
                        <a:pt x="292" y="6"/>
                      </a:cubicBezTo>
                      <a:cubicBezTo>
                        <a:pt x="297" y="6"/>
                        <a:pt x="297" y="6"/>
                        <a:pt x="297" y="6"/>
                      </a:cubicBezTo>
                      <a:cubicBezTo>
                        <a:pt x="299" y="6"/>
                        <a:pt x="301" y="8"/>
                        <a:pt x="301" y="10"/>
                      </a:cubicBezTo>
                      <a:cubicBezTo>
                        <a:pt x="301" y="49"/>
                        <a:pt x="301" y="49"/>
                        <a:pt x="301" y="49"/>
                      </a:cubicBezTo>
                      <a:cubicBezTo>
                        <a:pt x="312" y="49"/>
                        <a:pt x="312" y="49"/>
                        <a:pt x="312" y="49"/>
                      </a:cubicBezTo>
                      <a:cubicBezTo>
                        <a:pt x="312" y="0"/>
                        <a:pt x="312" y="0"/>
                        <a:pt x="312" y="0"/>
                      </a:cubicBezTo>
                    </a:path>
                  </a:pathLst>
                </a:custGeom>
                <a:solidFill>
                  <a:srgbClr val="D9C4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79" name="Rectangle 1216"/>
                <p:cNvSpPr>
                  <a:spLocks noChangeArrowheads="1"/>
                </p:cNvSpPr>
                <p:nvPr/>
              </p:nvSpPr>
              <p:spPr bwMode="auto">
                <a:xfrm>
                  <a:off x="6869114" y="2643188"/>
                  <a:ext cx="7938" cy="11113"/>
                </a:xfrm>
                <a:prstGeom prst="rect">
                  <a:avLst/>
                </a:prstGeom>
                <a:solidFill>
                  <a:srgbClr val="BBA87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80" name="Rectangle 1217"/>
                <p:cNvSpPr>
                  <a:spLocks noChangeArrowheads="1"/>
                </p:cNvSpPr>
                <p:nvPr/>
              </p:nvSpPr>
              <p:spPr bwMode="auto">
                <a:xfrm>
                  <a:off x="6869114" y="2643188"/>
                  <a:ext cx="7938" cy="11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81" name="Freeform 1218"/>
                <p:cNvSpPr/>
                <p:nvPr/>
              </p:nvSpPr>
              <p:spPr bwMode="auto">
                <a:xfrm>
                  <a:off x="6769101" y="2624138"/>
                  <a:ext cx="3175" cy="74613"/>
                </a:xfrm>
                <a:custGeom>
                  <a:avLst/>
                  <a:gdLst>
                    <a:gd name="T0" fmla="*/ 2 w 2"/>
                    <a:gd name="T1" fmla="*/ 0 h 43"/>
                    <a:gd name="T2" fmla="*/ 0 w 2"/>
                    <a:gd name="T3" fmla="*/ 0 h 43"/>
                    <a:gd name="T4" fmla="*/ 0 w 2"/>
                    <a:gd name="T5" fmla="*/ 33 h 43"/>
                    <a:gd name="T6" fmla="*/ 2 w 2"/>
                    <a:gd name="T7" fmla="*/ 43 h 43"/>
                    <a:gd name="T8" fmla="*/ 2 w 2"/>
                    <a:gd name="T9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43">
                      <a:moveTo>
                        <a:pt x="2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33"/>
                        <a:pt x="0" y="33"/>
                        <a:pt x="0" y="33"/>
                      </a:cubicBezTo>
                      <a:cubicBezTo>
                        <a:pt x="0" y="36"/>
                        <a:pt x="1" y="40"/>
                        <a:pt x="2" y="43"/>
                      </a:cubicBezTo>
                      <a:cubicBezTo>
                        <a:pt x="2" y="0"/>
                        <a:pt x="2" y="0"/>
                        <a:pt x="2" y="0"/>
                      </a:cubicBezTo>
                    </a:path>
                  </a:pathLst>
                </a:custGeom>
                <a:solidFill>
                  <a:srgbClr val="AE9C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82" name="Freeform 1219"/>
                <p:cNvSpPr>
                  <a:spLocks noEditPoints="1"/>
                </p:cNvSpPr>
                <p:nvPr/>
              </p:nvSpPr>
              <p:spPr bwMode="auto">
                <a:xfrm>
                  <a:off x="6845301" y="2654301"/>
                  <a:ext cx="509588" cy="74613"/>
                </a:xfrm>
                <a:custGeom>
                  <a:avLst/>
                  <a:gdLst>
                    <a:gd name="T0" fmla="*/ 9 w 290"/>
                    <a:gd name="T1" fmla="*/ 0 h 43"/>
                    <a:gd name="T2" fmla="*/ 4 w 290"/>
                    <a:gd name="T3" fmla="*/ 0 h 43"/>
                    <a:gd name="T4" fmla="*/ 0 w 290"/>
                    <a:gd name="T5" fmla="*/ 4 h 43"/>
                    <a:gd name="T6" fmla="*/ 0 w 290"/>
                    <a:gd name="T7" fmla="*/ 43 h 43"/>
                    <a:gd name="T8" fmla="*/ 5 w 290"/>
                    <a:gd name="T9" fmla="*/ 43 h 43"/>
                    <a:gd name="T10" fmla="*/ 5 w 290"/>
                    <a:gd name="T11" fmla="*/ 4 h 43"/>
                    <a:gd name="T12" fmla="*/ 9 w 290"/>
                    <a:gd name="T13" fmla="*/ 0 h 43"/>
                    <a:gd name="T14" fmla="*/ 286 w 290"/>
                    <a:gd name="T15" fmla="*/ 0 h 43"/>
                    <a:gd name="T16" fmla="*/ 281 w 290"/>
                    <a:gd name="T17" fmla="*/ 0 h 43"/>
                    <a:gd name="T18" fmla="*/ 285 w 290"/>
                    <a:gd name="T19" fmla="*/ 4 h 43"/>
                    <a:gd name="T20" fmla="*/ 285 w 290"/>
                    <a:gd name="T21" fmla="*/ 43 h 43"/>
                    <a:gd name="T22" fmla="*/ 290 w 290"/>
                    <a:gd name="T23" fmla="*/ 43 h 43"/>
                    <a:gd name="T24" fmla="*/ 290 w 290"/>
                    <a:gd name="T25" fmla="*/ 4 h 43"/>
                    <a:gd name="T26" fmla="*/ 286 w 290"/>
                    <a:gd name="T27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90" h="43">
                      <a:moveTo>
                        <a:pt x="9" y="0"/>
                      </a:move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2" y="0"/>
                        <a:pt x="0" y="2"/>
                        <a:pt x="0" y="4"/>
                      </a:cubicBezTo>
                      <a:cubicBezTo>
                        <a:pt x="0" y="43"/>
                        <a:pt x="0" y="43"/>
                        <a:pt x="0" y="43"/>
                      </a:cubicBezTo>
                      <a:cubicBezTo>
                        <a:pt x="5" y="43"/>
                        <a:pt x="5" y="43"/>
                        <a:pt x="5" y="43"/>
                      </a:cubicBezTo>
                      <a:cubicBezTo>
                        <a:pt x="5" y="4"/>
                        <a:pt x="5" y="4"/>
                        <a:pt x="5" y="4"/>
                      </a:cubicBezTo>
                      <a:cubicBezTo>
                        <a:pt x="5" y="2"/>
                        <a:pt x="7" y="0"/>
                        <a:pt x="9" y="0"/>
                      </a:cubicBezTo>
                      <a:moveTo>
                        <a:pt x="286" y="0"/>
                      </a:moveTo>
                      <a:cubicBezTo>
                        <a:pt x="281" y="0"/>
                        <a:pt x="281" y="0"/>
                        <a:pt x="281" y="0"/>
                      </a:cubicBezTo>
                      <a:cubicBezTo>
                        <a:pt x="283" y="0"/>
                        <a:pt x="285" y="2"/>
                        <a:pt x="285" y="4"/>
                      </a:cubicBezTo>
                      <a:cubicBezTo>
                        <a:pt x="285" y="43"/>
                        <a:pt x="285" y="43"/>
                        <a:pt x="285" y="43"/>
                      </a:cubicBezTo>
                      <a:cubicBezTo>
                        <a:pt x="290" y="43"/>
                        <a:pt x="290" y="43"/>
                        <a:pt x="290" y="43"/>
                      </a:cubicBezTo>
                      <a:cubicBezTo>
                        <a:pt x="290" y="4"/>
                        <a:pt x="290" y="4"/>
                        <a:pt x="290" y="4"/>
                      </a:cubicBezTo>
                      <a:cubicBezTo>
                        <a:pt x="290" y="2"/>
                        <a:pt x="288" y="0"/>
                        <a:pt x="286" y="0"/>
                      </a:cubicBezTo>
                    </a:path>
                  </a:pathLst>
                </a:custGeom>
                <a:solidFill>
                  <a:srgbClr val="AE9C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83" name="Freeform 1220"/>
                <p:cNvSpPr/>
                <p:nvPr/>
              </p:nvSpPr>
              <p:spPr bwMode="auto">
                <a:xfrm>
                  <a:off x="6854826" y="2654301"/>
                  <a:ext cx="490538" cy="74613"/>
                </a:xfrm>
                <a:custGeom>
                  <a:avLst/>
                  <a:gdLst>
                    <a:gd name="T0" fmla="*/ 276 w 280"/>
                    <a:gd name="T1" fmla="*/ 0 h 43"/>
                    <a:gd name="T2" fmla="*/ 13 w 280"/>
                    <a:gd name="T3" fmla="*/ 0 h 43"/>
                    <a:gd name="T4" fmla="*/ 8 w 280"/>
                    <a:gd name="T5" fmla="*/ 0 h 43"/>
                    <a:gd name="T6" fmla="*/ 4 w 280"/>
                    <a:gd name="T7" fmla="*/ 0 h 43"/>
                    <a:gd name="T8" fmla="*/ 4 w 280"/>
                    <a:gd name="T9" fmla="*/ 0 h 43"/>
                    <a:gd name="T10" fmla="*/ 0 w 280"/>
                    <a:gd name="T11" fmla="*/ 4 h 43"/>
                    <a:gd name="T12" fmla="*/ 0 w 280"/>
                    <a:gd name="T13" fmla="*/ 43 h 43"/>
                    <a:gd name="T14" fmla="*/ 13 w 280"/>
                    <a:gd name="T15" fmla="*/ 43 h 43"/>
                    <a:gd name="T16" fmla="*/ 13 w 280"/>
                    <a:gd name="T17" fmla="*/ 3 h 43"/>
                    <a:gd name="T18" fmla="*/ 18 w 280"/>
                    <a:gd name="T19" fmla="*/ 3 h 43"/>
                    <a:gd name="T20" fmla="*/ 260 w 280"/>
                    <a:gd name="T21" fmla="*/ 3 h 43"/>
                    <a:gd name="T22" fmla="*/ 266 w 280"/>
                    <a:gd name="T23" fmla="*/ 3 h 43"/>
                    <a:gd name="T24" fmla="*/ 266 w 280"/>
                    <a:gd name="T25" fmla="*/ 43 h 43"/>
                    <a:gd name="T26" fmla="*/ 280 w 280"/>
                    <a:gd name="T27" fmla="*/ 43 h 43"/>
                    <a:gd name="T28" fmla="*/ 280 w 280"/>
                    <a:gd name="T29" fmla="*/ 4 h 43"/>
                    <a:gd name="T30" fmla="*/ 276 w 280"/>
                    <a:gd name="T31" fmla="*/ 0 h 43"/>
                    <a:gd name="T32" fmla="*/ 276 w 280"/>
                    <a:gd name="T33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280" h="43">
                      <a:moveTo>
                        <a:pt x="276" y="0"/>
                      </a:move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2" y="0"/>
                        <a:pt x="0" y="2"/>
                        <a:pt x="0" y="4"/>
                      </a:cubicBezTo>
                      <a:cubicBezTo>
                        <a:pt x="0" y="43"/>
                        <a:pt x="0" y="43"/>
                        <a:pt x="0" y="43"/>
                      </a:cubicBezTo>
                      <a:cubicBezTo>
                        <a:pt x="13" y="43"/>
                        <a:pt x="13" y="43"/>
                        <a:pt x="13" y="43"/>
                      </a:cubicBezTo>
                      <a:cubicBezTo>
                        <a:pt x="13" y="3"/>
                        <a:pt x="13" y="3"/>
                        <a:pt x="13" y="3"/>
                      </a:cubicBezTo>
                      <a:cubicBezTo>
                        <a:pt x="18" y="3"/>
                        <a:pt x="18" y="3"/>
                        <a:pt x="18" y="3"/>
                      </a:cubicBezTo>
                      <a:cubicBezTo>
                        <a:pt x="260" y="3"/>
                        <a:pt x="260" y="3"/>
                        <a:pt x="260" y="3"/>
                      </a:cubicBezTo>
                      <a:cubicBezTo>
                        <a:pt x="266" y="3"/>
                        <a:pt x="266" y="3"/>
                        <a:pt x="266" y="3"/>
                      </a:cubicBezTo>
                      <a:cubicBezTo>
                        <a:pt x="266" y="43"/>
                        <a:pt x="266" y="43"/>
                        <a:pt x="266" y="43"/>
                      </a:cubicBezTo>
                      <a:cubicBezTo>
                        <a:pt x="280" y="43"/>
                        <a:pt x="280" y="43"/>
                        <a:pt x="280" y="43"/>
                      </a:cubicBezTo>
                      <a:cubicBezTo>
                        <a:pt x="280" y="4"/>
                        <a:pt x="280" y="4"/>
                        <a:pt x="280" y="4"/>
                      </a:cubicBezTo>
                      <a:cubicBezTo>
                        <a:pt x="280" y="2"/>
                        <a:pt x="278" y="0"/>
                        <a:pt x="276" y="0"/>
                      </a:cubicBezTo>
                      <a:cubicBezTo>
                        <a:pt x="276" y="0"/>
                        <a:pt x="276" y="0"/>
                        <a:pt x="276" y="0"/>
                      </a:cubicBezTo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84" name="Rectangle 1221"/>
                <p:cNvSpPr>
                  <a:spLocks noChangeArrowheads="1"/>
                </p:cNvSpPr>
                <p:nvPr/>
              </p:nvSpPr>
              <p:spPr bwMode="auto">
                <a:xfrm>
                  <a:off x="6886576" y="2659063"/>
                  <a:ext cx="423863" cy="69850"/>
                </a:xfrm>
                <a:prstGeom prst="rect">
                  <a:avLst/>
                </a:prstGeom>
                <a:solidFill>
                  <a:srgbClr val="8CBA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85" name="Rectangle 1222"/>
                <p:cNvSpPr>
                  <a:spLocks noChangeArrowheads="1"/>
                </p:cNvSpPr>
                <p:nvPr/>
              </p:nvSpPr>
              <p:spPr bwMode="auto">
                <a:xfrm>
                  <a:off x="6886576" y="2659063"/>
                  <a:ext cx="423863" cy="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86" name="Rectangle 1223"/>
                <p:cNvSpPr>
                  <a:spLocks noChangeArrowheads="1"/>
                </p:cNvSpPr>
                <p:nvPr/>
              </p:nvSpPr>
              <p:spPr bwMode="auto">
                <a:xfrm>
                  <a:off x="7310439" y="2659063"/>
                  <a:ext cx="11113" cy="69850"/>
                </a:xfrm>
                <a:prstGeom prst="rect">
                  <a:avLst/>
                </a:prstGeom>
                <a:solidFill>
                  <a:srgbClr val="BAD0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87" name="Rectangle 1224"/>
                <p:cNvSpPr>
                  <a:spLocks noChangeArrowheads="1"/>
                </p:cNvSpPr>
                <p:nvPr/>
              </p:nvSpPr>
              <p:spPr bwMode="auto">
                <a:xfrm>
                  <a:off x="7310439" y="2659063"/>
                  <a:ext cx="11113" cy="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88" name="Rectangle 1225"/>
                <p:cNvSpPr>
                  <a:spLocks noChangeArrowheads="1"/>
                </p:cNvSpPr>
                <p:nvPr/>
              </p:nvSpPr>
              <p:spPr bwMode="auto">
                <a:xfrm>
                  <a:off x="6877051" y="2659063"/>
                  <a:ext cx="9525" cy="69850"/>
                </a:xfrm>
                <a:prstGeom prst="rect">
                  <a:avLst/>
                </a:prstGeom>
                <a:solidFill>
                  <a:srgbClr val="7095B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89" name="Rectangle 1226"/>
                <p:cNvSpPr>
                  <a:spLocks noChangeArrowheads="1"/>
                </p:cNvSpPr>
                <p:nvPr/>
              </p:nvSpPr>
              <p:spPr bwMode="auto">
                <a:xfrm>
                  <a:off x="6877051" y="2659063"/>
                  <a:ext cx="9525" cy="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90" name="Rectangle 1227"/>
                <p:cNvSpPr>
                  <a:spLocks noChangeArrowheads="1"/>
                </p:cNvSpPr>
                <p:nvPr/>
              </p:nvSpPr>
              <p:spPr bwMode="auto">
                <a:xfrm>
                  <a:off x="6915151" y="2581276"/>
                  <a:ext cx="44450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91" name="Rectangle 1228"/>
                <p:cNvSpPr>
                  <a:spLocks noChangeArrowheads="1"/>
                </p:cNvSpPr>
                <p:nvPr/>
              </p:nvSpPr>
              <p:spPr bwMode="auto">
                <a:xfrm>
                  <a:off x="7010401" y="2581276"/>
                  <a:ext cx="53975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92" name="Rectangle 1229"/>
                <p:cNvSpPr>
                  <a:spLocks noChangeArrowheads="1"/>
                </p:cNvSpPr>
                <p:nvPr/>
              </p:nvSpPr>
              <p:spPr bwMode="auto">
                <a:xfrm>
                  <a:off x="7104064" y="2581276"/>
                  <a:ext cx="60325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93" name="Rectangle 1230"/>
                <p:cNvSpPr>
                  <a:spLocks noChangeArrowheads="1"/>
                </p:cNvSpPr>
                <p:nvPr/>
              </p:nvSpPr>
              <p:spPr bwMode="auto">
                <a:xfrm>
                  <a:off x="6821489" y="2581276"/>
                  <a:ext cx="42863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94" name="Rectangle 1231"/>
                <p:cNvSpPr>
                  <a:spLocks noChangeArrowheads="1"/>
                </p:cNvSpPr>
                <p:nvPr/>
              </p:nvSpPr>
              <p:spPr bwMode="auto">
                <a:xfrm>
                  <a:off x="7215189" y="2581276"/>
                  <a:ext cx="61913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95" name="Rectangle 1232"/>
                <p:cNvSpPr>
                  <a:spLocks noChangeArrowheads="1"/>
                </p:cNvSpPr>
                <p:nvPr/>
              </p:nvSpPr>
              <p:spPr bwMode="auto">
                <a:xfrm>
                  <a:off x="7327901" y="2581276"/>
                  <a:ext cx="44450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96" name="Rectangle 1233"/>
                <p:cNvSpPr>
                  <a:spLocks noChangeArrowheads="1"/>
                </p:cNvSpPr>
                <p:nvPr/>
              </p:nvSpPr>
              <p:spPr bwMode="auto">
                <a:xfrm>
                  <a:off x="7064376" y="2581276"/>
                  <a:ext cx="47625" cy="90488"/>
                </a:xfrm>
                <a:prstGeom prst="rect">
                  <a:avLst/>
                </a:pr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97" name="Rectangle 1234"/>
                <p:cNvSpPr>
                  <a:spLocks noChangeArrowheads="1"/>
                </p:cNvSpPr>
                <p:nvPr/>
              </p:nvSpPr>
              <p:spPr bwMode="auto">
                <a:xfrm>
                  <a:off x="7164389" y="2581276"/>
                  <a:ext cx="50800" cy="90488"/>
                </a:xfrm>
                <a:prstGeom prst="rect">
                  <a:avLst/>
                </a:pr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98" name="Rectangle 1235"/>
                <p:cNvSpPr>
                  <a:spLocks noChangeArrowheads="1"/>
                </p:cNvSpPr>
                <p:nvPr/>
              </p:nvSpPr>
              <p:spPr bwMode="auto">
                <a:xfrm>
                  <a:off x="7277101" y="2581276"/>
                  <a:ext cx="50800" cy="90488"/>
                </a:xfrm>
                <a:prstGeom prst="rect">
                  <a:avLst/>
                </a:pr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899" name="Freeform 1236"/>
                <p:cNvSpPr/>
                <p:nvPr/>
              </p:nvSpPr>
              <p:spPr bwMode="auto">
                <a:xfrm>
                  <a:off x="7372351" y="2581276"/>
                  <a:ext cx="52388" cy="90488"/>
                </a:xfrm>
                <a:custGeom>
                  <a:avLst/>
                  <a:gdLst>
                    <a:gd name="T0" fmla="*/ 0 w 30"/>
                    <a:gd name="T1" fmla="*/ 51 h 51"/>
                    <a:gd name="T2" fmla="*/ 5 w 30"/>
                    <a:gd name="T3" fmla="*/ 51 h 51"/>
                    <a:gd name="T4" fmla="*/ 30 w 30"/>
                    <a:gd name="T5" fmla="*/ 30 h 51"/>
                    <a:gd name="T6" fmla="*/ 30 w 30"/>
                    <a:gd name="T7" fmla="*/ 0 h 51"/>
                    <a:gd name="T8" fmla="*/ 0 w 30"/>
                    <a:gd name="T9" fmla="*/ 0 h 51"/>
                    <a:gd name="T10" fmla="*/ 0 w 30"/>
                    <a:gd name="T11" fmla="*/ 51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0" h="51">
                      <a:moveTo>
                        <a:pt x="0" y="51"/>
                      </a:moveTo>
                      <a:cubicBezTo>
                        <a:pt x="5" y="51"/>
                        <a:pt x="5" y="51"/>
                        <a:pt x="5" y="51"/>
                      </a:cubicBezTo>
                      <a:cubicBezTo>
                        <a:pt x="19" y="51"/>
                        <a:pt x="30" y="42"/>
                        <a:pt x="30" y="3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0" y="51"/>
                      </a:lnTo>
                      <a:close/>
                    </a:path>
                  </a:pathLst>
                </a:cu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00" name="Rectangle 1237"/>
                <p:cNvSpPr>
                  <a:spLocks noChangeArrowheads="1"/>
                </p:cNvSpPr>
                <p:nvPr/>
              </p:nvSpPr>
              <p:spPr bwMode="auto">
                <a:xfrm>
                  <a:off x="6959601" y="2581276"/>
                  <a:ext cx="50800" cy="90488"/>
                </a:xfrm>
                <a:prstGeom prst="rect">
                  <a:avLst/>
                </a:pr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01" name="Rectangle 1238"/>
                <p:cNvSpPr>
                  <a:spLocks noChangeArrowheads="1"/>
                </p:cNvSpPr>
                <p:nvPr/>
              </p:nvSpPr>
              <p:spPr bwMode="auto">
                <a:xfrm>
                  <a:off x="6864351" y="2581276"/>
                  <a:ext cx="50800" cy="90488"/>
                </a:xfrm>
                <a:prstGeom prst="rect">
                  <a:avLst/>
                </a:pr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02" name="Freeform 1239"/>
                <p:cNvSpPr/>
                <p:nvPr/>
              </p:nvSpPr>
              <p:spPr bwMode="auto">
                <a:xfrm>
                  <a:off x="6769101" y="2581276"/>
                  <a:ext cx="52388" cy="90488"/>
                </a:xfrm>
                <a:custGeom>
                  <a:avLst/>
                  <a:gdLst>
                    <a:gd name="T0" fmla="*/ 0 w 30"/>
                    <a:gd name="T1" fmla="*/ 0 h 51"/>
                    <a:gd name="T2" fmla="*/ 0 w 30"/>
                    <a:gd name="T3" fmla="*/ 30 h 51"/>
                    <a:gd name="T4" fmla="*/ 25 w 30"/>
                    <a:gd name="T5" fmla="*/ 51 h 51"/>
                    <a:gd name="T6" fmla="*/ 30 w 30"/>
                    <a:gd name="T7" fmla="*/ 51 h 51"/>
                    <a:gd name="T8" fmla="*/ 30 w 30"/>
                    <a:gd name="T9" fmla="*/ 0 h 51"/>
                    <a:gd name="T10" fmla="*/ 0 w 30"/>
                    <a:gd name="T11" fmla="*/ 0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0" h="51">
                      <a:moveTo>
                        <a:pt x="0" y="0"/>
                      </a:moveTo>
                      <a:cubicBezTo>
                        <a:pt x="0" y="30"/>
                        <a:pt x="0" y="30"/>
                        <a:pt x="0" y="30"/>
                      </a:cubicBezTo>
                      <a:cubicBezTo>
                        <a:pt x="0" y="42"/>
                        <a:pt x="11" y="51"/>
                        <a:pt x="25" y="51"/>
                      </a:cubicBezTo>
                      <a:cubicBezTo>
                        <a:pt x="30" y="51"/>
                        <a:pt x="30" y="51"/>
                        <a:pt x="30" y="51"/>
                      </a:cubicBezTo>
                      <a:cubicBezTo>
                        <a:pt x="30" y="0"/>
                        <a:pt x="30" y="0"/>
                        <a:pt x="3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03" name="Freeform 1240"/>
                <p:cNvSpPr/>
                <p:nvPr/>
              </p:nvSpPr>
              <p:spPr bwMode="auto">
                <a:xfrm>
                  <a:off x="7070726" y="2524126"/>
                  <a:ext cx="93663" cy="57150"/>
                </a:xfrm>
                <a:custGeom>
                  <a:avLst/>
                  <a:gdLst>
                    <a:gd name="T0" fmla="*/ 59 w 59"/>
                    <a:gd name="T1" fmla="*/ 36 h 36"/>
                    <a:gd name="T2" fmla="*/ 38 w 59"/>
                    <a:gd name="T3" fmla="*/ 0 h 36"/>
                    <a:gd name="T4" fmla="*/ 0 w 59"/>
                    <a:gd name="T5" fmla="*/ 0 h 36"/>
                    <a:gd name="T6" fmla="*/ 21 w 59"/>
                    <a:gd name="T7" fmla="*/ 36 h 36"/>
                    <a:gd name="T8" fmla="*/ 59 w 59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36">
                      <a:moveTo>
                        <a:pt x="59" y="36"/>
                      </a:moveTo>
                      <a:lnTo>
                        <a:pt x="38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59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04" name="Freeform 1241"/>
                <p:cNvSpPr/>
                <p:nvPr/>
              </p:nvSpPr>
              <p:spPr bwMode="auto">
                <a:xfrm>
                  <a:off x="7181851" y="2524126"/>
                  <a:ext cx="95250" cy="57150"/>
                </a:xfrm>
                <a:custGeom>
                  <a:avLst/>
                  <a:gdLst>
                    <a:gd name="T0" fmla="*/ 60 w 60"/>
                    <a:gd name="T1" fmla="*/ 36 h 36"/>
                    <a:gd name="T2" fmla="*/ 39 w 60"/>
                    <a:gd name="T3" fmla="*/ 0 h 36"/>
                    <a:gd name="T4" fmla="*/ 0 w 60"/>
                    <a:gd name="T5" fmla="*/ 0 h 36"/>
                    <a:gd name="T6" fmla="*/ 21 w 60"/>
                    <a:gd name="T7" fmla="*/ 36 h 36"/>
                    <a:gd name="T8" fmla="*/ 60 w 60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36">
                      <a:moveTo>
                        <a:pt x="60" y="36"/>
                      </a:moveTo>
                      <a:lnTo>
                        <a:pt x="39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60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05" name="Freeform 1242"/>
                <p:cNvSpPr/>
                <p:nvPr/>
              </p:nvSpPr>
              <p:spPr bwMode="auto">
                <a:xfrm>
                  <a:off x="7294564" y="2524126"/>
                  <a:ext cx="77788" cy="57150"/>
                </a:xfrm>
                <a:custGeom>
                  <a:avLst/>
                  <a:gdLst>
                    <a:gd name="T0" fmla="*/ 49 w 49"/>
                    <a:gd name="T1" fmla="*/ 36 h 36"/>
                    <a:gd name="T2" fmla="*/ 28 w 49"/>
                    <a:gd name="T3" fmla="*/ 0 h 36"/>
                    <a:gd name="T4" fmla="*/ 0 w 49"/>
                    <a:gd name="T5" fmla="*/ 0 h 36"/>
                    <a:gd name="T6" fmla="*/ 21 w 49"/>
                    <a:gd name="T7" fmla="*/ 36 h 36"/>
                    <a:gd name="T8" fmla="*/ 49 w 49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9" h="36">
                      <a:moveTo>
                        <a:pt x="49" y="36"/>
                      </a:moveTo>
                      <a:lnTo>
                        <a:pt x="28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49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06" name="Freeform 1243"/>
                <p:cNvSpPr/>
                <p:nvPr/>
              </p:nvSpPr>
              <p:spPr bwMode="auto">
                <a:xfrm>
                  <a:off x="7131051" y="2524126"/>
                  <a:ext cx="84138" cy="57150"/>
                </a:xfrm>
                <a:custGeom>
                  <a:avLst/>
                  <a:gdLst>
                    <a:gd name="T0" fmla="*/ 53 w 53"/>
                    <a:gd name="T1" fmla="*/ 36 h 36"/>
                    <a:gd name="T2" fmla="*/ 32 w 53"/>
                    <a:gd name="T3" fmla="*/ 0 h 36"/>
                    <a:gd name="T4" fmla="*/ 0 w 53"/>
                    <a:gd name="T5" fmla="*/ 0 h 36"/>
                    <a:gd name="T6" fmla="*/ 21 w 53"/>
                    <a:gd name="T7" fmla="*/ 36 h 36"/>
                    <a:gd name="T8" fmla="*/ 53 w 53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3" h="36">
                      <a:moveTo>
                        <a:pt x="53" y="36"/>
                      </a:moveTo>
                      <a:lnTo>
                        <a:pt x="32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53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07" name="Freeform 1244"/>
                <p:cNvSpPr/>
                <p:nvPr/>
              </p:nvSpPr>
              <p:spPr bwMode="auto">
                <a:xfrm>
                  <a:off x="7243764" y="2524126"/>
                  <a:ext cx="84138" cy="57150"/>
                </a:xfrm>
                <a:custGeom>
                  <a:avLst/>
                  <a:gdLst>
                    <a:gd name="T0" fmla="*/ 53 w 53"/>
                    <a:gd name="T1" fmla="*/ 36 h 36"/>
                    <a:gd name="T2" fmla="*/ 32 w 53"/>
                    <a:gd name="T3" fmla="*/ 0 h 36"/>
                    <a:gd name="T4" fmla="*/ 0 w 53"/>
                    <a:gd name="T5" fmla="*/ 0 h 36"/>
                    <a:gd name="T6" fmla="*/ 21 w 53"/>
                    <a:gd name="T7" fmla="*/ 36 h 36"/>
                    <a:gd name="T8" fmla="*/ 53 w 53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3" h="36">
                      <a:moveTo>
                        <a:pt x="53" y="36"/>
                      </a:moveTo>
                      <a:lnTo>
                        <a:pt x="32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53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08" name="Freeform 1245"/>
                <p:cNvSpPr/>
                <p:nvPr/>
              </p:nvSpPr>
              <p:spPr bwMode="auto">
                <a:xfrm>
                  <a:off x="7339014" y="2524126"/>
                  <a:ext cx="85725" cy="57150"/>
                </a:xfrm>
                <a:custGeom>
                  <a:avLst/>
                  <a:gdLst>
                    <a:gd name="T0" fmla="*/ 54 w 54"/>
                    <a:gd name="T1" fmla="*/ 36 h 36"/>
                    <a:gd name="T2" fmla="*/ 33 w 54"/>
                    <a:gd name="T3" fmla="*/ 0 h 36"/>
                    <a:gd name="T4" fmla="*/ 0 w 54"/>
                    <a:gd name="T5" fmla="*/ 0 h 36"/>
                    <a:gd name="T6" fmla="*/ 21 w 54"/>
                    <a:gd name="T7" fmla="*/ 36 h 36"/>
                    <a:gd name="T8" fmla="*/ 54 w 54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4" h="36">
                      <a:moveTo>
                        <a:pt x="54" y="36"/>
                      </a:move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54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09" name="Freeform 1246"/>
                <p:cNvSpPr/>
                <p:nvPr/>
              </p:nvSpPr>
              <p:spPr bwMode="auto">
                <a:xfrm>
                  <a:off x="6915151" y="2524126"/>
                  <a:ext cx="77788" cy="57150"/>
                </a:xfrm>
                <a:custGeom>
                  <a:avLst/>
                  <a:gdLst>
                    <a:gd name="T0" fmla="*/ 28 w 49"/>
                    <a:gd name="T1" fmla="*/ 36 h 36"/>
                    <a:gd name="T2" fmla="*/ 49 w 49"/>
                    <a:gd name="T3" fmla="*/ 0 h 36"/>
                    <a:gd name="T4" fmla="*/ 21 w 49"/>
                    <a:gd name="T5" fmla="*/ 0 h 36"/>
                    <a:gd name="T6" fmla="*/ 0 w 49"/>
                    <a:gd name="T7" fmla="*/ 36 h 36"/>
                    <a:gd name="T8" fmla="*/ 28 w 49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9" h="36">
                      <a:moveTo>
                        <a:pt x="28" y="36"/>
                      </a:moveTo>
                      <a:lnTo>
                        <a:pt x="49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28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10" name="Freeform 1247"/>
                <p:cNvSpPr/>
                <p:nvPr/>
              </p:nvSpPr>
              <p:spPr bwMode="auto">
                <a:xfrm>
                  <a:off x="7010401" y="2524126"/>
                  <a:ext cx="79375" cy="57150"/>
                </a:xfrm>
                <a:custGeom>
                  <a:avLst/>
                  <a:gdLst>
                    <a:gd name="T0" fmla="*/ 35 w 50"/>
                    <a:gd name="T1" fmla="*/ 36 h 36"/>
                    <a:gd name="T2" fmla="*/ 50 w 50"/>
                    <a:gd name="T3" fmla="*/ 0 h 36"/>
                    <a:gd name="T4" fmla="*/ 21 w 50"/>
                    <a:gd name="T5" fmla="*/ 0 h 36"/>
                    <a:gd name="T6" fmla="*/ 0 w 50"/>
                    <a:gd name="T7" fmla="*/ 36 h 36"/>
                    <a:gd name="T8" fmla="*/ 35 w 50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0" h="36">
                      <a:moveTo>
                        <a:pt x="35" y="36"/>
                      </a:moveTo>
                      <a:lnTo>
                        <a:pt x="50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35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11" name="Freeform 1248"/>
                <p:cNvSpPr/>
                <p:nvPr/>
              </p:nvSpPr>
              <p:spPr bwMode="auto">
                <a:xfrm>
                  <a:off x="6819901" y="2524126"/>
                  <a:ext cx="76200" cy="57150"/>
                </a:xfrm>
                <a:custGeom>
                  <a:avLst/>
                  <a:gdLst>
                    <a:gd name="T0" fmla="*/ 27 w 48"/>
                    <a:gd name="T1" fmla="*/ 36 h 36"/>
                    <a:gd name="T2" fmla="*/ 48 w 48"/>
                    <a:gd name="T3" fmla="*/ 0 h 36"/>
                    <a:gd name="T4" fmla="*/ 21 w 48"/>
                    <a:gd name="T5" fmla="*/ 0 h 36"/>
                    <a:gd name="T6" fmla="*/ 0 w 48"/>
                    <a:gd name="T7" fmla="*/ 36 h 36"/>
                    <a:gd name="T8" fmla="*/ 27 w 48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8" h="36">
                      <a:moveTo>
                        <a:pt x="27" y="36"/>
                      </a:moveTo>
                      <a:lnTo>
                        <a:pt x="48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27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12" name="Freeform 1249"/>
                <p:cNvSpPr/>
                <p:nvPr/>
              </p:nvSpPr>
              <p:spPr bwMode="auto">
                <a:xfrm>
                  <a:off x="6959601" y="2524126"/>
                  <a:ext cx="84138" cy="57150"/>
                </a:xfrm>
                <a:custGeom>
                  <a:avLst/>
                  <a:gdLst>
                    <a:gd name="T0" fmla="*/ 32 w 53"/>
                    <a:gd name="T1" fmla="*/ 36 h 36"/>
                    <a:gd name="T2" fmla="*/ 53 w 53"/>
                    <a:gd name="T3" fmla="*/ 0 h 36"/>
                    <a:gd name="T4" fmla="*/ 21 w 53"/>
                    <a:gd name="T5" fmla="*/ 0 h 36"/>
                    <a:gd name="T6" fmla="*/ 0 w 53"/>
                    <a:gd name="T7" fmla="*/ 36 h 36"/>
                    <a:gd name="T8" fmla="*/ 32 w 53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3" h="36">
                      <a:moveTo>
                        <a:pt x="32" y="36"/>
                      </a:moveTo>
                      <a:lnTo>
                        <a:pt x="53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32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13" name="Freeform 1250"/>
                <p:cNvSpPr/>
                <p:nvPr/>
              </p:nvSpPr>
              <p:spPr bwMode="auto">
                <a:xfrm>
                  <a:off x="6862764" y="2524126"/>
                  <a:ext cx="85725" cy="57150"/>
                </a:xfrm>
                <a:custGeom>
                  <a:avLst/>
                  <a:gdLst>
                    <a:gd name="T0" fmla="*/ 33 w 54"/>
                    <a:gd name="T1" fmla="*/ 36 h 36"/>
                    <a:gd name="T2" fmla="*/ 54 w 54"/>
                    <a:gd name="T3" fmla="*/ 0 h 36"/>
                    <a:gd name="T4" fmla="*/ 21 w 54"/>
                    <a:gd name="T5" fmla="*/ 0 h 36"/>
                    <a:gd name="T6" fmla="*/ 0 w 54"/>
                    <a:gd name="T7" fmla="*/ 36 h 36"/>
                    <a:gd name="T8" fmla="*/ 33 w 54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4" h="36">
                      <a:moveTo>
                        <a:pt x="33" y="36"/>
                      </a:moveTo>
                      <a:lnTo>
                        <a:pt x="54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33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14" name="Freeform 1251"/>
                <p:cNvSpPr/>
                <p:nvPr/>
              </p:nvSpPr>
              <p:spPr bwMode="auto">
                <a:xfrm>
                  <a:off x="6769101" y="2524126"/>
                  <a:ext cx="84138" cy="57150"/>
                </a:xfrm>
                <a:custGeom>
                  <a:avLst/>
                  <a:gdLst>
                    <a:gd name="T0" fmla="*/ 32 w 53"/>
                    <a:gd name="T1" fmla="*/ 36 h 36"/>
                    <a:gd name="T2" fmla="*/ 53 w 53"/>
                    <a:gd name="T3" fmla="*/ 0 h 36"/>
                    <a:gd name="T4" fmla="*/ 21 w 53"/>
                    <a:gd name="T5" fmla="*/ 0 h 36"/>
                    <a:gd name="T6" fmla="*/ 0 w 53"/>
                    <a:gd name="T7" fmla="*/ 36 h 36"/>
                    <a:gd name="T8" fmla="*/ 32 w 53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3" h="36">
                      <a:moveTo>
                        <a:pt x="32" y="36"/>
                      </a:moveTo>
                      <a:lnTo>
                        <a:pt x="53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32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15" name="Freeform 1252"/>
                <p:cNvSpPr/>
                <p:nvPr/>
              </p:nvSpPr>
              <p:spPr bwMode="auto">
                <a:xfrm>
                  <a:off x="7064376" y="2524126"/>
                  <a:ext cx="47625" cy="57150"/>
                </a:xfrm>
                <a:custGeom>
                  <a:avLst/>
                  <a:gdLst>
                    <a:gd name="T0" fmla="*/ 30 w 30"/>
                    <a:gd name="T1" fmla="*/ 36 h 36"/>
                    <a:gd name="T2" fmla="*/ 26 w 30"/>
                    <a:gd name="T3" fmla="*/ 0 h 36"/>
                    <a:gd name="T4" fmla="*/ 6 w 30"/>
                    <a:gd name="T5" fmla="*/ 0 h 36"/>
                    <a:gd name="T6" fmla="*/ 0 w 30"/>
                    <a:gd name="T7" fmla="*/ 36 h 36"/>
                    <a:gd name="T8" fmla="*/ 30 w 30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6">
                      <a:moveTo>
                        <a:pt x="30" y="36"/>
                      </a:moveTo>
                      <a:lnTo>
                        <a:pt x="26" y="0"/>
                      </a:lnTo>
                      <a:lnTo>
                        <a:pt x="6" y="0"/>
                      </a:lnTo>
                      <a:lnTo>
                        <a:pt x="0" y="36"/>
                      </a:lnTo>
                      <a:lnTo>
                        <a:pt x="30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16" name="Freeform 1253"/>
                <p:cNvSpPr/>
                <p:nvPr/>
              </p:nvSpPr>
              <p:spPr bwMode="auto">
                <a:xfrm>
                  <a:off x="6786564" y="2506663"/>
                  <a:ext cx="614363" cy="19050"/>
                </a:xfrm>
                <a:custGeom>
                  <a:avLst/>
                  <a:gdLst>
                    <a:gd name="T0" fmla="*/ 351 w 351"/>
                    <a:gd name="T1" fmla="*/ 5 h 11"/>
                    <a:gd name="T2" fmla="*/ 346 w 351"/>
                    <a:gd name="T3" fmla="*/ 11 h 11"/>
                    <a:gd name="T4" fmla="*/ 5 w 351"/>
                    <a:gd name="T5" fmla="*/ 11 h 11"/>
                    <a:gd name="T6" fmla="*/ 0 w 351"/>
                    <a:gd name="T7" fmla="*/ 5 h 11"/>
                    <a:gd name="T8" fmla="*/ 0 w 351"/>
                    <a:gd name="T9" fmla="*/ 5 h 11"/>
                    <a:gd name="T10" fmla="*/ 5 w 351"/>
                    <a:gd name="T11" fmla="*/ 0 h 11"/>
                    <a:gd name="T12" fmla="*/ 346 w 351"/>
                    <a:gd name="T13" fmla="*/ 0 h 11"/>
                    <a:gd name="T14" fmla="*/ 351 w 351"/>
                    <a:gd name="T15" fmla="*/ 5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51" h="11">
                      <a:moveTo>
                        <a:pt x="351" y="5"/>
                      </a:moveTo>
                      <a:cubicBezTo>
                        <a:pt x="351" y="8"/>
                        <a:pt x="349" y="11"/>
                        <a:pt x="346" y="11"/>
                      </a:cubicBezTo>
                      <a:cubicBezTo>
                        <a:pt x="5" y="11"/>
                        <a:pt x="5" y="11"/>
                        <a:pt x="5" y="11"/>
                      </a:cubicBezTo>
                      <a:cubicBezTo>
                        <a:pt x="2" y="11"/>
                        <a:pt x="0" y="8"/>
                        <a:pt x="0" y="5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0" y="2"/>
                        <a:pt x="2" y="0"/>
                        <a:pt x="5" y="0"/>
                      </a:cubicBezTo>
                      <a:cubicBezTo>
                        <a:pt x="346" y="0"/>
                        <a:pt x="346" y="0"/>
                        <a:pt x="346" y="0"/>
                      </a:cubicBezTo>
                      <a:cubicBezTo>
                        <a:pt x="349" y="0"/>
                        <a:pt x="351" y="2"/>
                        <a:pt x="351" y="5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17" name="Freeform 1254"/>
                <p:cNvSpPr/>
                <p:nvPr/>
              </p:nvSpPr>
              <p:spPr bwMode="auto">
                <a:xfrm>
                  <a:off x="6786564" y="2511426"/>
                  <a:ext cx="614363" cy="14288"/>
                </a:xfrm>
                <a:custGeom>
                  <a:avLst/>
                  <a:gdLst>
                    <a:gd name="T0" fmla="*/ 346 w 351"/>
                    <a:gd name="T1" fmla="*/ 3 h 8"/>
                    <a:gd name="T2" fmla="*/ 5 w 351"/>
                    <a:gd name="T3" fmla="*/ 3 h 8"/>
                    <a:gd name="T4" fmla="*/ 0 w 351"/>
                    <a:gd name="T5" fmla="*/ 0 h 8"/>
                    <a:gd name="T6" fmla="*/ 0 w 351"/>
                    <a:gd name="T7" fmla="*/ 2 h 8"/>
                    <a:gd name="T8" fmla="*/ 0 w 351"/>
                    <a:gd name="T9" fmla="*/ 2 h 8"/>
                    <a:gd name="T10" fmla="*/ 5 w 351"/>
                    <a:gd name="T11" fmla="*/ 8 h 8"/>
                    <a:gd name="T12" fmla="*/ 346 w 351"/>
                    <a:gd name="T13" fmla="*/ 8 h 8"/>
                    <a:gd name="T14" fmla="*/ 351 w 351"/>
                    <a:gd name="T15" fmla="*/ 2 h 8"/>
                    <a:gd name="T16" fmla="*/ 351 w 351"/>
                    <a:gd name="T17" fmla="*/ 2 h 8"/>
                    <a:gd name="T18" fmla="*/ 351 w 351"/>
                    <a:gd name="T19" fmla="*/ 0 h 8"/>
                    <a:gd name="T20" fmla="*/ 346 w 351"/>
                    <a:gd name="T21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51" h="8">
                      <a:moveTo>
                        <a:pt x="346" y="3"/>
                      </a:moveTo>
                      <a:cubicBezTo>
                        <a:pt x="5" y="3"/>
                        <a:pt x="5" y="3"/>
                        <a:pt x="5" y="3"/>
                      </a:cubicBezTo>
                      <a:cubicBezTo>
                        <a:pt x="3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5"/>
                        <a:pt x="2" y="8"/>
                        <a:pt x="5" y="8"/>
                      </a:cubicBezTo>
                      <a:cubicBezTo>
                        <a:pt x="346" y="8"/>
                        <a:pt x="346" y="8"/>
                        <a:pt x="346" y="8"/>
                      </a:cubicBezTo>
                      <a:cubicBezTo>
                        <a:pt x="349" y="8"/>
                        <a:pt x="351" y="5"/>
                        <a:pt x="351" y="2"/>
                      </a:cubicBezTo>
                      <a:cubicBezTo>
                        <a:pt x="351" y="2"/>
                        <a:pt x="351" y="2"/>
                        <a:pt x="351" y="2"/>
                      </a:cubicBezTo>
                      <a:cubicBezTo>
                        <a:pt x="351" y="1"/>
                        <a:pt x="351" y="0"/>
                        <a:pt x="351" y="0"/>
                      </a:cubicBezTo>
                      <a:cubicBezTo>
                        <a:pt x="350" y="1"/>
                        <a:pt x="348" y="3"/>
                        <a:pt x="346" y="3"/>
                      </a:cubicBezTo>
                      <a:close/>
                    </a:path>
                  </a:pathLst>
                </a:custGeom>
                <a:solidFill>
                  <a:srgbClr val="F39C1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18" name="Freeform 1255"/>
                <p:cNvSpPr/>
                <p:nvPr/>
              </p:nvSpPr>
              <p:spPr bwMode="auto">
                <a:xfrm>
                  <a:off x="6523039" y="2701926"/>
                  <a:ext cx="3175" cy="53975"/>
                </a:xfrm>
                <a:custGeom>
                  <a:avLst/>
                  <a:gdLst>
                    <a:gd name="T0" fmla="*/ 1 w 2"/>
                    <a:gd name="T1" fmla="*/ 34 h 34"/>
                    <a:gd name="T2" fmla="*/ 1 w 2"/>
                    <a:gd name="T3" fmla="*/ 34 h 34"/>
                    <a:gd name="T4" fmla="*/ 1 w 2"/>
                    <a:gd name="T5" fmla="*/ 34 h 34"/>
                    <a:gd name="T6" fmla="*/ 1 w 2"/>
                    <a:gd name="T7" fmla="*/ 34 h 34"/>
                    <a:gd name="T8" fmla="*/ 2 w 2"/>
                    <a:gd name="T9" fmla="*/ 0 h 34"/>
                    <a:gd name="T10" fmla="*/ 0 w 2"/>
                    <a:gd name="T11" fmla="*/ 0 h 34"/>
                    <a:gd name="T12" fmla="*/ 1 w 2"/>
                    <a:gd name="T13" fmla="*/ 34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" h="34">
                      <a:moveTo>
                        <a:pt x="1" y="34"/>
                      </a:moveTo>
                      <a:lnTo>
                        <a:pt x="1" y="34"/>
                      </a:lnTo>
                      <a:lnTo>
                        <a:pt x="1" y="34"/>
                      </a:lnTo>
                      <a:lnTo>
                        <a:pt x="1" y="34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1" y="34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19" name="Oval 1256"/>
                <p:cNvSpPr>
                  <a:spLocks noChangeArrowheads="1"/>
                </p:cNvSpPr>
                <p:nvPr/>
              </p:nvSpPr>
              <p:spPr bwMode="auto">
                <a:xfrm>
                  <a:off x="6511926" y="2620963"/>
                  <a:ext cx="26988" cy="26988"/>
                </a:xfrm>
                <a:prstGeom prst="ellipse">
                  <a:avLst/>
                </a:prstGeom>
                <a:solidFill>
                  <a:srgbClr val="D354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20" name="Freeform 1257"/>
                <p:cNvSpPr/>
                <p:nvPr/>
              </p:nvSpPr>
              <p:spPr bwMode="auto">
                <a:xfrm>
                  <a:off x="6511926" y="263525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</a:path>
                  </a:pathLst>
                </a:custGeom>
                <a:solidFill>
                  <a:srgbClr val="A9986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21" name="Freeform 1258"/>
                <p:cNvSpPr/>
                <p:nvPr/>
              </p:nvSpPr>
              <p:spPr bwMode="auto">
                <a:xfrm>
                  <a:off x="6511926" y="2620963"/>
                  <a:ext cx="26988" cy="14288"/>
                </a:xfrm>
                <a:custGeom>
                  <a:avLst/>
                  <a:gdLst>
                    <a:gd name="T0" fmla="*/ 7 w 15"/>
                    <a:gd name="T1" fmla="*/ 0 h 9"/>
                    <a:gd name="T2" fmla="*/ 0 w 15"/>
                    <a:gd name="T3" fmla="*/ 8 h 9"/>
                    <a:gd name="T4" fmla="*/ 0 w 15"/>
                    <a:gd name="T5" fmla="*/ 9 h 9"/>
                    <a:gd name="T6" fmla="*/ 0 w 15"/>
                    <a:gd name="T7" fmla="*/ 9 h 9"/>
                    <a:gd name="T8" fmla="*/ 7 w 15"/>
                    <a:gd name="T9" fmla="*/ 2 h 9"/>
                    <a:gd name="T10" fmla="*/ 15 w 15"/>
                    <a:gd name="T11" fmla="*/ 9 h 9"/>
                    <a:gd name="T12" fmla="*/ 15 w 15"/>
                    <a:gd name="T13" fmla="*/ 8 h 9"/>
                    <a:gd name="T14" fmla="*/ 7 w 15"/>
                    <a:gd name="T15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" h="9">
                      <a:moveTo>
                        <a:pt x="7" y="0"/>
                      </a:moveTo>
                      <a:cubicBezTo>
                        <a:pt x="3" y="0"/>
                        <a:pt x="0" y="4"/>
                        <a:pt x="0" y="8"/>
                      </a:cubicBezTo>
                      <a:cubicBezTo>
                        <a:pt x="0" y="9"/>
                        <a:pt x="0" y="9"/>
                        <a:pt x="0" y="9"/>
                      </a:cubicBezTo>
                      <a:cubicBezTo>
                        <a:pt x="0" y="9"/>
                        <a:pt x="0" y="9"/>
                        <a:pt x="0" y="9"/>
                      </a:cubicBezTo>
                      <a:cubicBezTo>
                        <a:pt x="0" y="5"/>
                        <a:pt x="3" y="2"/>
                        <a:pt x="7" y="2"/>
                      </a:cubicBezTo>
                      <a:cubicBezTo>
                        <a:pt x="11" y="2"/>
                        <a:pt x="15" y="5"/>
                        <a:pt x="15" y="9"/>
                      </a:cubicBezTo>
                      <a:cubicBezTo>
                        <a:pt x="15" y="8"/>
                        <a:pt x="15" y="8"/>
                        <a:pt x="15" y="8"/>
                      </a:cubicBezTo>
                      <a:cubicBezTo>
                        <a:pt x="15" y="4"/>
                        <a:pt x="12" y="0"/>
                        <a:pt x="7" y="0"/>
                      </a:cubicBezTo>
                    </a:path>
                  </a:pathLst>
                </a:custGeom>
                <a:solidFill>
                  <a:srgbClr val="933B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22" name="Oval 1259"/>
                <p:cNvSpPr>
                  <a:spLocks noChangeArrowheads="1"/>
                </p:cNvSpPr>
                <p:nvPr/>
              </p:nvSpPr>
              <p:spPr bwMode="auto">
                <a:xfrm>
                  <a:off x="6521451" y="2690813"/>
                  <a:ext cx="7938" cy="11113"/>
                </a:xfrm>
                <a:prstGeom prst="ellipse">
                  <a:avLst/>
                </a:prstGeom>
                <a:solidFill>
                  <a:srgbClr val="F39C1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23" name="Freeform 1260"/>
                <p:cNvSpPr/>
                <p:nvPr/>
              </p:nvSpPr>
              <p:spPr bwMode="auto">
                <a:xfrm>
                  <a:off x="6521451" y="2690813"/>
                  <a:ext cx="4763" cy="11113"/>
                </a:xfrm>
                <a:custGeom>
                  <a:avLst/>
                  <a:gdLst>
                    <a:gd name="T0" fmla="*/ 1 w 3"/>
                    <a:gd name="T1" fmla="*/ 4 h 7"/>
                    <a:gd name="T2" fmla="*/ 3 w 3"/>
                    <a:gd name="T3" fmla="*/ 0 h 7"/>
                    <a:gd name="T4" fmla="*/ 2 w 3"/>
                    <a:gd name="T5" fmla="*/ 0 h 7"/>
                    <a:gd name="T6" fmla="*/ 0 w 3"/>
                    <a:gd name="T7" fmla="*/ 4 h 7"/>
                    <a:gd name="T8" fmla="*/ 2 w 3"/>
                    <a:gd name="T9" fmla="*/ 7 h 7"/>
                    <a:gd name="T10" fmla="*/ 3 w 3"/>
                    <a:gd name="T11" fmla="*/ 7 h 7"/>
                    <a:gd name="T12" fmla="*/ 1 w 3"/>
                    <a:gd name="T13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" h="7">
                      <a:moveTo>
                        <a:pt x="1" y="4"/>
                      </a:moveTo>
                      <a:cubicBezTo>
                        <a:pt x="1" y="2"/>
                        <a:pt x="2" y="1"/>
                        <a:pt x="3" y="0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0"/>
                        <a:pt x="0" y="2"/>
                        <a:pt x="0" y="4"/>
                      </a:cubicBezTo>
                      <a:cubicBezTo>
                        <a:pt x="0" y="5"/>
                        <a:pt x="1" y="7"/>
                        <a:pt x="2" y="7"/>
                      </a:cubicBezTo>
                      <a:cubicBezTo>
                        <a:pt x="3" y="7"/>
                        <a:pt x="3" y="7"/>
                        <a:pt x="3" y="7"/>
                      </a:cubicBezTo>
                      <a:cubicBezTo>
                        <a:pt x="2" y="7"/>
                        <a:pt x="1" y="5"/>
                        <a:pt x="1" y="4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24" name="Freeform 1261"/>
                <p:cNvSpPr/>
                <p:nvPr/>
              </p:nvSpPr>
              <p:spPr bwMode="auto">
                <a:xfrm>
                  <a:off x="6521451" y="2630488"/>
                  <a:ext cx="7938" cy="25400"/>
                </a:xfrm>
                <a:custGeom>
                  <a:avLst/>
                  <a:gdLst>
                    <a:gd name="T0" fmla="*/ 5 w 5"/>
                    <a:gd name="T1" fmla="*/ 12 h 14"/>
                    <a:gd name="T2" fmla="*/ 3 w 5"/>
                    <a:gd name="T3" fmla="*/ 14 h 14"/>
                    <a:gd name="T4" fmla="*/ 2 w 5"/>
                    <a:gd name="T5" fmla="*/ 14 h 14"/>
                    <a:gd name="T6" fmla="*/ 0 w 5"/>
                    <a:gd name="T7" fmla="*/ 12 h 14"/>
                    <a:gd name="T8" fmla="*/ 0 w 5"/>
                    <a:gd name="T9" fmla="*/ 2 h 14"/>
                    <a:gd name="T10" fmla="*/ 2 w 5"/>
                    <a:gd name="T11" fmla="*/ 0 h 14"/>
                    <a:gd name="T12" fmla="*/ 3 w 5"/>
                    <a:gd name="T13" fmla="*/ 0 h 14"/>
                    <a:gd name="T14" fmla="*/ 5 w 5"/>
                    <a:gd name="T15" fmla="*/ 2 h 14"/>
                    <a:gd name="T16" fmla="*/ 5 w 5"/>
                    <a:gd name="T17" fmla="*/ 12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" h="14">
                      <a:moveTo>
                        <a:pt x="5" y="12"/>
                      </a:moveTo>
                      <a:cubicBezTo>
                        <a:pt x="5" y="13"/>
                        <a:pt x="4" y="14"/>
                        <a:pt x="3" y="14"/>
                      </a:cubicBezTo>
                      <a:cubicBezTo>
                        <a:pt x="2" y="14"/>
                        <a:pt x="2" y="14"/>
                        <a:pt x="2" y="14"/>
                      </a:cubicBezTo>
                      <a:cubicBezTo>
                        <a:pt x="1" y="14"/>
                        <a:pt x="0" y="13"/>
                        <a:pt x="0" y="1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1"/>
                        <a:pt x="1" y="0"/>
                        <a:pt x="2" y="0"/>
                      </a:cubicBezTo>
                      <a:cubicBezTo>
                        <a:pt x="3" y="0"/>
                        <a:pt x="3" y="0"/>
                        <a:pt x="3" y="0"/>
                      </a:cubicBezTo>
                      <a:cubicBezTo>
                        <a:pt x="4" y="0"/>
                        <a:pt x="5" y="1"/>
                        <a:pt x="5" y="2"/>
                      </a:cubicBezTo>
                      <a:lnTo>
                        <a:pt x="5" y="12"/>
                      </a:lnTo>
                      <a:close/>
                    </a:path>
                  </a:pathLst>
                </a:custGeom>
                <a:solidFill>
                  <a:srgbClr val="F39C1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25" name="Freeform 1262"/>
                <p:cNvSpPr/>
                <p:nvPr/>
              </p:nvSpPr>
              <p:spPr bwMode="auto">
                <a:xfrm>
                  <a:off x="6523039" y="2630488"/>
                  <a:ext cx="4763" cy="25400"/>
                </a:xfrm>
                <a:custGeom>
                  <a:avLst/>
                  <a:gdLst>
                    <a:gd name="T0" fmla="*/ 3 w 3"/>
                    <a:gd name="T1" fmla="*/ 12 h 14"/>
                    <a:gd name="T2" fmla="*/ 2 w 3"/>
                    <a:gd name="T3" fmla="*/ 14 h 14"/>
                    <a:gd name="T4" fmla="*/ 1 w 3"/>
                    <a:gd name="T5" fmla="*/ 14 h 14"/>
                    <a:gd name="T6" fmla="*/ 0 w 3"/>
                    <a:gd name="T7" fmla="*/ 12 h 14"/>
                    <a:gd name="T8" fmla="*/ 0 w 3"/>
                    <a:gd name="T9" fmla="*/ 2 h 14"/>
                    <a:gd name="T10" fmla="*/ 1 w 3"/>
                    <a:gd name="T11" fmla="*/ 0 h 14"/>
                    <a:gd name="T12" fmla="*/ 2 w 3"/>
                    <a:gd name="T13" fmla="*/ 0 h 14"/>
                    <a:gd name="T14" fmla="*/ 3 w 3"/>
                    <a:gd name="T15" fmla="*/ 2 h 14"/>
                    <a:gd name="T16" fmla="*/ 3 w 3"/>
                    <a:gd name="T17" fmla="*/ 12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" h="14">
                      <a:moveTo>
                        <a:pt x="3" y="12"/>
                      </a:moveTo>
                      <a:cubicBezTo>
                        <a:pt x="3" y="13"/>
                        <a:pt x="2" y="14"/>
                        <a:pt x="2" y="14"/>
                      </a:cubicBezTo>
                      <a:cubicBezTo>
                        <a:pt x="1" y="14"/>
                        <a:pt x="1" y="14"/>
                        <a:pt x="1" y="14"/>
                      </a:cubicBezTo>
                      <a:cubicBezTo>
                        <a:pt x="0" y="14"/>
                        <a:pt x="0" y="13"/>
                        <a:pt x="0" y="1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1"/>
                        <a:pt x="0" y="0"/>
                        <a:pt x="1" y="0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2" y="0"/>
                        <a:pt x="3" y="1"/>
                        <a:pt x="3" y="2"/>
                      </a:cubicBezTo>
                      <a:lnTo>
                        <a:pt x="3" y="12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26" name="Freeform 1263"/>
                <p:cNvSpPr/>
                <p:nvPr/>
              </p:nvSpPr>
              <p:spPr bwMode="auto">
                <a:xfrm>
                  <a:off x="6502401" y="2651126"/>
                  <a:ext cx="44450" cy="46038"/>
                </a:xfrm>
                <a:custGeom>
                  <a:avLst/>
                  <a:gdLst>
                    <a:gd name="T0" fmla="*/ 26 w 26"/>
                    <a:gd name="T1" fmla="*/ 23 h 26"/>
                    <a:gd name="T2" fmla="*/ 26 w 26"/>
                    <a:gd name="T3" fmla="*/ 22 h 26"/>
                    <a:gd name="T4" fmla="*/ 25 w 26"/>
                    <a:gd name="T5" fmla="*/ 21 h 26"/>
                    <a:gd name="T6" fmla="*/ 13 w 26"/>
                    <a:gd name="T7" fmla="*/ 0 h 26"/>
                    <a:gd name="T8" fmla="*/ 2 w 26"/>
                    <a:gd name="T9" fmla="*/ 21 h 26"/>
                    <a:gd name="T10" fmla="*/ 0 w 26"/>
                    <a:gd name="T11" fmla="*/ 22 h 26"/>
                    <a:gd name="T12" fmla="*/ 0 w 26"/>
                    <a:gd name="T13" fmla="*/ 23 h 26"/>
                    <a:gd name="T14" fmla="*/ 0 w 26"/>
                    <a:gd name="T15" fmla="*/ 23 h 26"/>
                    <a:gd name="T16" fmla="*/ 0 w 26"/>
                    <a:gd name="T17" fmla="*/ 23 h 26"/>
                    <a:gd name="T18" fmla="*/ 0 w 26"/>
                    <a:gd name="T19" fmla="*/ 24 h 26"/>
                    <a:gd name="T20" fmla="*/ 26 w 26"/>
                    <a:gd name="T21" fmla="*/ 24 h 26"/>
                    <a:gd name="T22" fmla="*/ 26 w 26"/>
                    <a:gd name="T23" fmla="*/ 23 h 26"/>
                    <a:gd name="T24" fmla="*/ 26 w 26"/>
                    <a:gd name="T25" fmla="*/ 23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6" h="26">
                      <a:moveTo>
                        <a:pt x="26" y="23"/>
                      </a:moveTo>
                      <a:cubicBezTo>
                        <a:pt x="26" y="22"/>
                        <a:pt x="26" y="22"/>
                        <a:pt x="26" y="22"/>
                      </a:cubicBezTo>
                      <a:cubicBezTo>
                        <a:pt x="26" y="22"/>
                        <a:pt x="26" y="21"/>
                        <a:pt x="25" y="21"/>
                      </a:cubicBezTo>
                      <a:cubicBezTo>
                        <a:pt x="20" y="15"/>
                        <a:pt x="25" y="0"/>
                        <a:pt x="13" y="0"/>
                      </a:cubicBezTo>
                      <a:cubicBezTo>
                        <a:pt x="2" y="0"/>
                        <a:pt x="7" y="15"/>
                        <a:pt x="2" y="21"/>
                      </a:cubicBezTo>
                      <a:cubicBezTo>
                        <a:pt x="1" y="21"/>
                        <a:pt x="1" y="22"/>
                        <a:pt x="0" y="22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4"/>
                        <a:pt x="0" y="24"/>
                      </a:cubicBezTo>
                      <a:cubicBezTo>
                        <a:pt x="9" y="26"/>
                        <a:pt x="18" y="26"/>
                        <a:pt x="26" y="24"/>
                      </a:cubicBezTo>
                      <a:cubicBezTo>
                        <a:pt x="26" y="24"/>
                        <a:pt x="26" y="23"/>
                        <a:pt x="26" y="23"/>
                      </a:cubicBezTo>
                      <a:cubicBezTo>
                        <a:pt x="26" y="23"/>
                        <a:pt x="26" y="23"/>
                        <a:pt x="26" y="23"/>
                      </a:cubicBezTo>
                      <a:close/>
                    </a:path>
                  </a:pathLst>
                </a:custGeom>
                <a:solidFill>
                  <a:srgbClr val="F39C1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27" name="Freeform 1264"/>
                <p:cNvSpPr/>
                <p:nvPr/>
              </p:nvSpPr>
              <p:spPr bwMode="auto">
                <a:xfrm>
                  <a:off x="6502401" y="2651126"/>
                  <a:ext cx="25400" cy="46038"/>
                </a:xfrm>
                <a:custGeom>
                  <a:avLst/>
                  <a:gdLst>
                    <a:gd name="T0" fmla="*/ 4 w 15"/>
                    <a:gd name="T1" fmla="*/ 24 h 26"/>
                    <a:gd name="T2" fmla="*/ 4 w 15"/>
                    <a:gd name="T3" fmla="*/ 23 h 26"/>
                    <a:gd name="T4" fmla="*/ 4 w 15"/>
                    <a:gd name="T5" fmla="*/ 23 h 26"/>
                    <a:gd name="T6" fmla="*/ 4 w 15"/>
                    <a:gd name="T7" fmla="*/ 23 h 26"/>
                    <a:gd name="T8" fmla="*/ 4 w 15"/>
                    <a:gd name="T9" fmla="*/ 22 h 26"/>
                    <a:gd name="T10" fmla="*/ 5 w 15"/>
                    <a:gd name="T11" fmla="*/ 21 h 26"/>
                    <a:gd name="T12" fmla="*/ 15 w 15"/>
                    <a:gd name="T13" fmla="*/ 0 h 26"/>
                    <a:gd name="T14" fmla="*/ 13 w 15"/>
                    <a:gd name="T15" fmla="*/ 0 h 26"/>
                    <a:gd name="T16" fmla="*/ 2 w 15"/>
                    <a:gd name="T17" fmla="*/ 21 h 26"/>
                    <a:gd name="T18" fmla="*/ 0 w 15"/>
                    <a:gd name="T19" fmla="*/ 22 h 26"/>
                    <a:gd name="T20" fmla="*/ 0 w 15"/>
                    <a:gd name="T21" fmla="*/ 23 h 26"/>
                    <a:gd name="T22" fmla="*/ 0 w 15"/>
                    <a:gd name="T23" fmla="*/ 23 h 26"/>
                    <a:gd name="T24" fmla="*/ 0 w 15"/>
                    <a:gd name="T25" fmla="*/ 23 h 26"/>
                    <a:gd name="T26" fmla="*/ 0 w 15"/>
                    <a:gd name="T27" fmla="*/ 24 h 26"/>
                    <a:gd name="T28" fmla="*/ 15 w 15"/>
                    <a:gd name="T29" fmla="*/ 26 h 26"/>
                    <a:gd name="T30" fmla="*/ 4 w 15"/>
                    <a:gd name="T31" fmla="*/ 24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5" h="26">
                      <a:moveTo>
                        <a:pt x="4" y="24"/>
                      </a:moveTo>
                      <a:cubicBezTo>
                        <a:pt x="4" y="24"/>
                        <a:pt x="4" y="23"/>
                        <a:pt x="4" y="23"/>
                      </a:cubicBezTo>
                      <a:cubicBezTo>
                        <a:pt x="4" y="23"/>
                        <a:pt x="4" y="23"/>
                        <a:pt x="4" y="23"/>
                      </a:cubicBezTo>
                      <a:cubicBezTo>
                        <a:pt x="4" y="23"/>
                        <a:pt x="4" y="23"/>
                        <a:pt x="4" y="23"/>
                      </a:cubicBezTo>
                      <a:cubicBezTo>
                        <a:pt x="4" y="22"/>
                        <a:pt x="4" y="22"/>
                        <a:pt x="4" y="22"/>
                      </a:cubicBezTo>
                      <a:cubicBezTo>
                        <a:pt x="4" y="22"/>
                        <a:pt x="4" y="21"/>
                        <a:pt x="5" y="21"/>
                      </a:cubicBezTo>
                      <a:cubicBezTo>
                        <a:pt x="10" y="15"/>
                        <a:pt x="6" y="1"/>
                        <a:pt x="15" y="0"/>
                      </a:cubicBezTo>
                      <a:cubicBezTo>
                        <a:pt x="14" y="0"/>
                        <a:pt x="14" y="0"/>
                        <a:pt x="13" y="0"/>
                      </a:cubicBezTo>
                      <a:cubicBezTo>
                        <a:pt x="2" y="0"/>
                        <a:pt x="7" y="15"/>
                        <a:pt x="2" y="21"/>
                      </a:cubicBezTo>
                      <a:cubicBezTo>
                        <a:pt x="1" y="21"/>
                        <a:pt x="1" y="22"/>
                        <a:pt x="0" y="22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4"/>
                        <a:pt x="0" y="24"/>
                      </a:cubicBezTo>
                      <a:cubicBezTo>
                        <a:pt x="5" y="25"/>
                        <a:pt x="10" y="26"/>
                        <a:pt x="15" y="26"/>
                      </a:cubicBezTo>
                      <a:cubicBezTo>
                        <a:pt x="11" y="25"/>
                        <a:pt x="7" y="25"/>
                        <a:pt x="4" y="24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28" name="Freeform 1265"/>
                <p:cNvSpPr/>
                <p:nvPr/>
              </p:nvSpPr>
              <p:spPr bwMode="auto">
                <a:xfrm>
                  <a:off x="6502401" y="2690813"/>
                  <a:ext cx="44450" cy="6350"/>
                </a:xfrm>
                <a:custGeom>
                  <a:avLst/>
                  <a:gdLst>
                    <a:gd name="T0" fmla="*/ 26 w 26"/>
                    <a:gd name="T1" fmla="*/ 0 h 4"/>
                    <a:gd name="T2" fmla="*/ 26 w 26"/>
                    <a:gd name="T3" fmla="*/ 0 h 4"/>
                    <a:gd name="T4" fmla="*/ 0 w 26"/>
                    <a:gd name="T5" fmla="*/ 0 h 4"/>
                    <a:gd name="T6" fmla="*/ 0 w 26"/>
                    <a:gd name="T7" fmla="*/ 0 h 4"/>
                    <a:gd name="T8" fmla="*/ 0 w 26"/>
                    <a:gd name="T9" fmla="*/ 1 h 4"/>
                    <a:gd name="T10" fmla="*/ 0 w 26"/>
                    <a:gd name="T11" fmla="*/ 1 h 4"/>
                    <a:gd name="T12" fmla="*/ 0 w 26"/>
                    <a:gd name="T13" fmla="*/ 1 h 4"/>
                    <a:gd name="T14" fmla="*/ 0 w 26"/>
                    <a:gd name="T15" fmla="*/ 2 h 4"/>
                    <a:gd name="T16" fmla="*/ 26 w 26"/>
                    <a:gd name="T17" fmla="*/ 2 h 4"/>
                    <a:gd name="T18" fmla="*/ 26 w 26"/>
                    <a:gd name="T19" fmla="*/ 1 h 4"/>
                    <a:gd name="T20" fmla="*/ 26 w 26"/>
                    <a:gd name="T21" fmla="*/ 1 h 4"/>
                    <a:gd name="T22" fmla="*/ 26 w 26"/>
                    <a:gd name="T23" fmla="*/ 1 h 4"/>
                    <a:gd name="T24" fmla="*/ 26 w 26"/>
                    <a:gd name="T25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6" h="4">
                      <a:moveTo>
                        <a:pt x="26" y="0"/>
                      </a:moveTo>
                      <a:cubicBezTo>
                        <a:pt x="26" y="0"/>
                        <a:pt x="26" y="0"/>
                        <a:pt x="26" y="0"/>
                      </a:cubicBezTo>
                      <a:cubicBezTo>
                        <a:pt x="18" y="2"/>
                        <a:pt x="9" y="2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9" y="4"/>
                        <a:pt x="18" y="4"/>
                        <a:pt x="26" y="2"/>
                      </a:cubicBezTo>
                      <a:cubicBezTo>
                        <a:pt x="26" y="2"/>
                        <a:pt x="26" y="1"/>
                        <a:pt x="26" y="1"/>
                      </a:cubicBezTo>
                      <a:cubicBezTo>
                        <a:pt x="26" y="1"/>
                        <a:pt x="26" y="1"/>
                        <a:pt x="26" y="1"/>
                      </a:cubicBezTo>
                      <a:cubicBezTo>
                        <a:pt x="26" y="1"/>
                        <a:pt x="26" y="1"/>
                        <a:pt x="26" y="1"/>
                      </a:cubicBezTo>
                      <a:lnTo>
                        <a:pt x="26" y="0"/>
                      </a:lnTo>
                      <a:close/>
                    </a:path>
                  </a:pathLst>
                </a:custGeom>
                <a:solidFill>
                  <a:srgbClr val="D354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929" name="Freeform 1266"/>
                <p:cNvSpPr/>
                <p:nvPr/>
              </p:nvSpPr>
              <p:spPr bwMode="auto">
                <a:xfrm>
                  <a:off x="6507164" y="2682876"/>
                  <a:ext cx="36513" cy="6350"/>
                </a:xfrm>
                <a:custGeom>
                  <a:avLst/>
                  <a:gdLst>
                    <a:gd name="T0" fmla="*/ 20 w 21"/>
                    <a:gd name="T1" fmla="*/ 0 h 3"/>
                    <a:gd name="T2" fmla="*/ 0 w 21"/>
                    <a:gd name="T3" fmla="*/ 0 h 3"/>
                    <a:gd name="T4" fmla="*/ 0 w 21"/>
                    <a:gd name="T5" fmla="*/ 2 h 3"/>
                    <a:gd name="T6" fmla="*/ 21 w 21"/>
                    <a:gd name="T7" fmla="*/ 2 h 3"/>
                    <a:gd name="T8" fmla="*/ 20 w 2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" h="3">
                      <a:moveTo>
                        <a:pt x="20" y="0"/>
                      </a:moveTo>
                      <a:cubicBezTo>
                        <a:pt x="14" y="2"/>
                        <a:pt x="7" y="2"/>
                        <a:pt x="0" y="0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7" y="3"/>
                        <a:pt x="14" y="3"/>
                        <a:pt x="21" y="2"/>
                      </a:cubicBezTo>
                      <a:lnTo>
                        <a:pt x="20" y="0"/>
                      </a:lnTo>
                      <a:close/>
                    </a:path>
                  </a:pathLst>
                </a:custGeom>
                <a:solidFill>
                  <a:srgbClr val="D354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600" name="组合 599"/>
              <p:cNvGrpSpPr/>
              <p:nvPr/>
            </p:nvGrpSpPr>
            <p:grpSpPr>
              <a:xfrm>
                <a:off x="6036970" y="3180735"/>
                <a:ext cx="1216800" cy="1216800"/>
                <a:chOff x="5684717" y="2605371"/>
                <a:chExt cx="1403350" cy="1403350"/>
              </a:xfrm>
            </p:grpSpPr>
            <p:sp>
              <p:nvSpPr>
                <p:cNvPr id="602" name="Freeform 1103"/>
                <p:cNvSpPr/>
                <p:nvPr/>
              </p:nvSpPr>
              <p:spPr bwMode="auto">
                <a:xfrm>
                  <a:off x="5684717" y="2605371"/>
                  <a:ext cx="1403350" cy="1403350"/>
                </a:xfrm>
                <a:custGeom>
                  <a:avLst/>
                  <a:gdLst>
                    <a:gd name="T0" fmla="*/ 800 w 800"/>
                    <a:gd name="T1" fmla="*/ 400 h 800"/>
                    <a:gd name="T2" fmla="*/ 400 w 800"/>
                    <a:gd name="T3" fmla="*/ 800 h 800"/>
                    <a:gd name="T4" fmla="*/ 369 w 800"/>
                    <a:gd name="T5" fmla="*/ 798 h 800"/>
                    <a:gd name="T6" fmla="*/ 0 w 800"/>
                    <a:gd name="T7" fmla="*/ 400 h 800"/>
                    <a:gd name="T8" fmla="*/ 400 w 800"/>
                    <a:gd name="T9" fmla="*/ 0 h 800"/>
                    <a:gd name="T10" fmla="*/ 799 w 800"/>
                    <a:gd name="T11" fmla="*/ 378 h 800"/>
                    <a:gd name="T12" fmla="*/ 800 w 800"/>
                    <a:gd name="T13" fmla="*/ 400 h 8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00" h="800">
                      <a:moveTo>
                        <a:pt x="800" y="400"/>
                      </a:moveTo>
                      <a:cubicBezTo>
                        <a:pt x="800" y="621"/>
                        <a:pt x="621" y="800"/>
                        <a:pt x="400" y="800"/>
                      </a:cubicBezTo>
                      <a:cubicBezTo>
                        <a:pt x="389" y="800"/>
                        <a:pt x="379" y="799"/>
                        <a:pt x="369" y="798"/>
                      </a:cubicBezTo>
                      <a:cubicBezTo>
                        <a:pt x="162" y="782"/>
                        <a:pt x="0" y="610"/>
                        <a:pt x="0" y="400"/>
                      </a:cubicBezTo>
                      <a:cubicBezTo>
                        <a:pt x="0" y="179"/>
                        <a:pt x="179" y="0"/>
                        <a:pt x="400" y="0"/>
                      </a:cubicBezTo>
                      <a:cubicBezTo>
                        <a:pt x="614" y="0"/>
                        <a:pt x="788" y="167"/>
                        <a:pt x="799" y="378"/>
                      </a:cubicBezTo>
                      <a:cubicBezTo>
                        <a:pt x="800" y="385"/>
                        <a:pt x="800" y="392"/>
                        <a:pt x="800" y="400"/>
                      </a:cubicBezTo>
                    </a:path>
                  </a:pathLst>
                </a:custGeom>
                <a:solidFill>
                  <a:srgbClr val="0E3073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03" name="Freeform 1104"/>
                <p:cNvSpPr>
                  <a:spLocks noEditPoints="1"/>
                </p:cNvSpPr>
                <p:nvPr/>
              </p:nvSpPr>
              <p:spPr bwMode="auto">
                <a:xfrm>
                  <a:off x="5922842" y="2949858"/>
                  <a:ext cx="1165225" cy="1058863"/>
                </a:xfrm>
                <a:custGeom>
                  <a:avLst/>
                  <a:gdLst>
                    <a:gd name="T0" fmla="*/ 4 w 664"/>
                    <a:gd name="T1" fmla="*/ 96 h 604"/>
                    <a:gd name="T2" fmla="*/ 4 w 664"/>
                    <a:gd name="T3" fmla="*/ 199 h 604"/>
                    <a:gd name="T4" fmla="*/ 3 w 664"/>
                    <a:gd name="T5" fmla="*/ 200 h 604"/>
                    <a:gd name="T6" fmla="*/ 3 w 664"/>
                    <a:gd name="T7" fmla="*/ 202 h 604"/>
                    <a:gd name="T8" fmla="*/ 4 w 664"/>
                    <a:gd name="T9" fmla="*/ 200 h 604"/>
                    <a:gd name="T10" fmla="*/ 6 w 664"/>
                    <a:gd name="T11" fmla="*/ 378 h 604"/>
                    <a:gd name="T12" fmla="*/ 6 w 664"/>
                    <a:gd name="T13" fmla="*/ 36 h 604"/>
                    <a:gd name="T14" fmla="*/ 4 w 664"/>
                    <a:gd name="T15" fmla="*/ 82 h 604"/>
                    <a:gd name="T16" fmla="*/ 0 w 664"/>
                    <a:gd name="T17" fmla="*/ 84 h 604"/>
                    <a:gd name="T18" fmla="*/ 6 w 664"/>
                    <a:gd name="T19" fmla="*/ 36 h 604"/>
                    <a:gd name="T20" fmla="*/ 521 w 664"/>
                    <a:gd name="T21" fmla="*/ 36 h 604"/>
                    <a:gd name="T22" fmla="*/ 514 w 664"/>
                    <a:gd name="T23" fmla="*/ 84 h 604"/>
                    <a:gd name="T24" fmla="*/ 521 w 664"/>
                    <a:gd name="T25" fmla="*/ 86 h 604"/>
                    <a:gd name="T26" fmla="*/ 521 w 664"/>
                    <a:gd name="T27" fmla="*/ 96 h 604"/>
                    <a:gd name="T28" fmla="*/ 514 w 664"/>
                    <a:gd name="T29" fmla="*/ 379 h 604"/>
                    <a:gd name="T30" fmla="*/ 233 w 664"/>
                    <a:gd name="T31" fmla="*/ 602 h 604"/>
                    <a:gd name="T32" fmla="*/ 664 w 664"/>
                    <a:gd name="T33" fmla="*/ 204 h 604"/>
                    <a:gd name="T34" fmla="*/ 663 w 664"/>
                    <a:gd name="T35" fmla="*/ 182 h 604"/>
                    <a:gd name="T36" fmla="*/ 92 w 664"/>
                    <a:gd name="T37" fmla="*/ 0 h 604"/>
                    <a:gd name="T38" fmla="*/ 0 w 664"/>
                    <a:gd name="T39" fmla="*/ 22 h 604"/>
                    <a:gd name="T40" fmla="*/ 37 w 664"/>
                    <a:gd name="T41" fmla="*/ 23 h 604"/>
                    <a:gd name="T42" fmla="*/ 147 w 664"/>
                    <a:gd name="T43" fmla="*/ 23 h 604"/>
                    <a:gd name="T44" fmla="*/ 520 w 664"/>
                    <a:gd name="T45" fmla="*/ 22 h 604"/>
                    <a:gd name="T46" fmla="*/ 439 w 664"/>
                    <a:gd name="T47" fmla="*/ 18 h 604"/>
                    <a:gd name="T48" fmla="*/ 412 w 664"/>
                    <a:gd name="T49" fmla="*/ 22 h 604"/>
                    <a:gd name="T50" fmla="*/ 374 w 664"/>
                    <a:gd name="T51" fmla="*/ 17 h 604"/>
                    <a:gd name="T52" fmla="*/ 336 w 664"/>
                    <a:gd name="T53" fmla="*/ 22 h 604"/>
                    <a:gd name="T54" fmla="*/ 316 w 664"/>
                    <a:gd name="T55" fmla="*/ 18 h 604"/>
                    <a:gd name="T56" fmla="*/ 300 w 664"/>
                    <a:gd name="T57" fmla="*/ 22 h 604"/>
                    <a:gd name="T58" fmla="*/ 280 w 664"/>
                    <a:gd name="T59" fmla="*/ 18 h 604"/>
                    <a:gd name="T60" fmla="*/ 263 w 664"/>
                    <a:gd name="T61" fmla="*/ 22 h 604"/>
                    <a:gd name="T62" fmla="*/ 243 w 664"/>
                    <a:gd name="T63" fmla="*/ 16 h 604"/>
                    <a:gd name="T64" fmla="*/ 224 w 664"/>
                    <a:gd name="T65" fmla="*/ 22 h 604"/>
                    <a:gd name="T66" fmla="*/ 92 w 664"/>
                    <a:gd name="T67" fmla="*/ 0 h 6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664" h="604">
                      <a:moveTo>
                        <a:pt x="6" y="96"/>
                      </a:moveTo>
                      <a:cubicBezTo>
                        <a:pt x="4" y="96"/>
                        <a:pt x="4" y="96"/>
                        <a:pt x="4" y="96"/>
                      </a:cubicBezTo>
                      <a:cubicBezTo>
                        <a:pt x="4" y="197"/>
                        <a:pt x="4" y="197"/>
                        <a:pt x="4" y="197"/>
                      </a:cubicBezTo>
                      <a:cubicBezTo>
                        <a:pt x="4" y="198"/>
                        <a:pt x="4" y="198"/>
                        <a:pt x="4" y="199"/>
                      </a:cubicBezTo>
                      <a:cubicBezTo>
                        <a:pt x="4" y="199"/>
                        <a:pt x="4" y="199"/>
                        <a:pt x="3" y="200"/>
                      </a:cubicBezTo>
                      <a:cubicBezTo>
                        <a:pt x="3" y="200"/>
                        <a:pt x="3" y="200"/>
                        <a:pt x="3" y="200"/>
                      </a:cubicBezTo>
                      <a:cubicBezTo>
                        <a:pt x="3" y="201"/>
                        <a:pt x="3" y="201"/>
                        <a:pt x="3" y="201"/>
                      </a:cubicBezTo>
                      <a:cubicBezTo>
                        <a:pt x="3" y="202"/>
                        <a:pt x="3" y="202"/>
                        <a:pt x="3" y="202"/>
                      </a:cubicBezTo>
                      <a:cubicBezTo>
                        <a:pt x="3" y="202"/>
                        <a:pt x="3" y="202"/>
                        <a:pt x="3" y="202"/>
                      </a:cubicBezTo>
                      <a:cubicBezTo>
                        <a:pt x="4" y="200"/>
                        <a:pt x="4" y="200"/>
                        <a:pt x="4" y="200"/>
                      </a:cubicBezTo>
                      <a:cubicBezTo>
                        <a:pt x="4" y="378"/>
                        <a:pt x="4" y="378"/>
                        <a:pt x="4" y="378"/>
                      </a:cubicBezTo>
                      <a:cubicBezTo>
                        <a:pt x="6" y="378"/>
                        <a:pt x="6" y="378"/>
                        <a:pt x="6" y="378"/>
                      </a:cubicBezTo>
                      <a:cubicBezTo>
                        <a:pt x="6" y="96"/>
                        <a:pt x="6" y="96"/>
                        <a:pt x="6" y="96"/>
                      </a:cubicBezTo>
                      <a:moveTo>
                        <a:pt x="6" y="36"/>
                      </a:moveTo>
                      <a:cubicBezTo>
                        <a:pt x="4" y="36"/>
                        <a:pt x="4" y="36"/>
                        <a:pt x="4" y="36"/>
                      </a:cubicBezTo>
                      <a:cubicBezTo>
                        <a:pt x="4" y="82"/>
                        <a:pt x="4" y="82"/>
                        <a:pt x="4" y="82"/>
                      </a:cubicBezTo>
                      <a:cubicBezTo>
                        <a:pt x="0" y="82"/>
                        <a:pt x="0" y="82"/>
                        <a:pt x="0" y="82"/>
                      </a:cubicBezTo>
                      <a:cubicBezTo>
                        <a:pt x="0" y="84"/>
                        <a:pt x="0" y="84"/>
                        <a:pt x="0" y="84"/>
                      </a:cubicBezTo>
                      <a:cubicBezTo>
                        <a:pt x="6" y="84"/>
                        <a:pt x="6" y="84"/>
                        <a:pt x="6" y="84"/>
                      </a:cubicBezTo>
                      <a:cubicBezTo>
                        <a:pt x="6" y="36"/>
                        <a:pt x="6" y="36"/>
                        <a:pt x="6" y="36"/>
                      </a:cubicBezTo>
                      <a:moveTo>
                        <a:pt x="521" y="34"/>
                      </a:moveTo>
                      <a:cubicBezTo>
                        <a:pt x="521" y="36"/>
                        <a:pt x="521" y="36"/>
                        <a:pt x="521" y="36"/>
                      </a:cubicBezTo>
                      <a:cubicBezTo>
                        <a:pt x="514" y="36"/>
                        <a:pt x="514" y="36"/>
                        <a:pt x="514" y="36"/>
                      </a:cubicBezTo>
                      <a:cubicBezTo>
                        <a:pt x="514" y="84"/>
                        <a:pt x="514" y="84"/>
                        <a:pt x="514" y="84"/>
                      </a:cubicBezTo>
                      <a:cubicBezTo>
                        <a:pt x="521" y="84"/>
                        <a:pt x="521" y="84"/>
                        <a:pt x="521" y="84"/>
                      </a:cubicBezTo>
                      <a:cubicBezTo>
                        <a:pt x="521" y="86"/>
                        <a:pt x="521" y="86"/>
                        <a:pt x="521" y="86"/>
                      </a:cubicBezTo>
                      <a:cubicBezTo>
                        <a:pt x="521" y="93"/>
                        <a:pt x="521" y="93"/>
                        <a:pt x="521" y="93"/>
                      </a:cubicBezTo>
                      <a:cubicBezTo>
                        <a:pt x="521" y="96"/>
                        <a:pt x="521" y="96"/>
                        <a:pt x="521" y="96"/>
                      </a:cubicBezTo>
                      <a:cubicBezTo>
                        <a:pt x="514" y="96"/>
                        <a:pt x="514" y="96"/>
                        <a:pt x="514" y="96"/>
                      </a:cubicBezTo>
                      <a:cubicBezTo>
                        <a:pt x="514" y="379"/>
                        <a:pt x="514" y="379"/>
                        <a:pt x="514" y="379"/>
                      </a:cubicBezTo>
                      <a:cubicBezTo>
                        <a:pt x="29" y="379"/>
                        <a:pt x="29" y="379"/>
                        <a:pt x="29" y="379"/>
                      </a:cubicBezTo>
                      <a:cubicBezTo>
                        <a:pt x="233" y="602"/>
                        <a:pt x="233" y="602"/>
                        <a:pt x="233" y="602"/>
                      </a:cubicBezTo>
                      <a:cubicBezTo>
                        <a:pt x="243" y="603"/>
                        <a:pt x="253" y="604"/>
                        <a:pt x="264" y="604"/>
                      </a:cubicBezTo>
                      <a:cubicBezTo>
                        <a:pt x="485" y="604"/>
                        <a:pt x="664" y="425"/>
                        <a:pt x="664" y="204"/>
                      </a:cubicBezTo>
                      <a:cubicBezTo>
                        <a:pt x="664" y="204"/>
                        <a:pt x="664" y="204"/>
                        <a:pt x="664" y="204"/>
                      </a:cubicBezTo>
                      <a:cubicBezTo>
                        <a:pt x="664" y="196"/>
                        <a:pt x="664" y="189"/>
                        <a:pt x="663" y="182"/>
                      </a:cubicBezTo>
                      <a:cubicBezTo>
                        <a:pt x="521" y="34"/>
                        <a:pt x="521" y="34"/>
                        <a:pt x="521" y="34"/>
                      </a:cubicBezTo>
                      <a:moveTo>
                        <a:pt x="92" y="0"/>
                      </a:moveTo>
                      <a:cubicBezTo>
                        <a:pt x="71" y="0"/>
                        <a:pt x="52" y="6"/>
                        <a:pt x="37" y="22"/>
                      </a:cubicBezTo>
                      <a:cubicBezTo>
                        <a:pt x="0" y="22"/>
                        <a:pt x="0" y="22"/>
                        <a:pt x="0" y="22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37" y="23"/>
                        <a:pt x="37" y="23"/>
                        <a:pt x="37" y="23"/>
                      </a:cubicBezTo>
                      <a:cubicBezTo>
                        <a:pt x="52" y="9"/>
                        <a:pt x="71" y="1"/>
                        <a:pt x="92" y="1"/>
                      </a:cubicBezTo>
                      <a:cubicBezTo>
                        <a:pt x="113" y="1"/>
                        <a:pt x="132" y="9"/>
                        <a:pt x="147" y="23"/>
                      </a:cubicBezTo>
                      <a:cubicBezTo>
                        <a:pt x="520" y="23"/>
                        <a:pt x="520" y="23"/>
                        <a:pt x="520" y="23"/>
                      </a:cubicBezTo>
                      <a:cubicBezTo>
                        <a:pt x="520" y="22"/>
                        <a:pt x="520" y="22"/>
                        <a:pt x="520" y="22"/>
                      </a:cubicBezTo>
                      <a:cubicBezTo>
                        <a:pt x="458" y="22"/>
                        <a:pt x="458" y="22"/>
                        <a:pt x="458" y="22"/>
                      </a:cubicBezTo>
                      <a:cubicBezTo>
                        <a:pt x="453" y="18"/>
                        <a:pt x="447" y="18"/>
                        <a:pt x="439" y="18"/>
                      </a:cubicBezTo>
                      <a:cubicBezTo>
                        <a:pt x="412" y="18"/>
                        <a:pt x="412" y="18"/>
                        <a:pt x="412" y="18"/>
                      </a:cubicBezTo>
                      <a:cubicBezTo>
                        <a:pt x="412" y="22"/>
                        <a:pt x="412" y="22"/>
                        <a:pt x="412" y="22"/>
                      </a:cubicBezTo>
                      <a:cubicBezTo>
                        <a:pt x="393" y="22"/>
                        <a:pt x="393" y="22"/>
                        <a:pt x="393" y="22"/>
                      </a:cubicBezTo>
                      <a:cubicBezTo>
                        <a:pt x="388" y="18"/>
                        <a:pt x="382" y="17"/>
                        <a:pt x="374" y="17"/>
                      </a:cubicBezTo>
                      <a:cubicBezTo>
                        <a:pt x="367" y="17"/>
                        <a:pt x="360" y="18"/>
                        <a:pt x="355" y="22"/>
                      </a:cubicBezTo>
                      <a:cubicBezTo>
                        <a:pt x="336" y="22"/>
                        <a:pt x="336" y="22"/>
                        <a:pt x="336" y="22"/>
                      </a:cubicBezTo>
                      <a:cubicBezTo>
                        <a:pt x="336" y="18"/>
                        <a:pt x="336" y="18"/>
                        <a:pt x="336" y="18"/>
                      </a:cubicBezTo>
                      <a:cubicBezTo>
                        <a:pt x="316" y="18"/>
                        <a:pt x="316" y="18"/>
                        <a:pt x="316" y="18"/>
                      </a:cubicBezTo>
                      <a:cubicBezTo>
                        <a:pt x="316" y="22"/>
                        <a:pt x="316" y="22"/>
                        <a:pt x="316" y="22"/>
                      </a:cubicBezTo>
                      <a:cubicBezTo>
                        <a:pt x="300" y="22"/>
                        <a:pt x="300" y="22"/>
                        <a:pt x="300" y="22"/>
                      </a:cubicBezTo>
                      <a:cubicBezTo>
                        <a:pt x="300" y="18"/>
                        <a:pt x="300" y="18"/>
                        <a:pt x="300" y="18"/>
                      </a:cubicBezTo>
                      <a:cubicBezTo>
                        <a:pt x="280" y="18"/>
                        <a:pt x="280" y="18"/>
                        <a:pt x="280" y="18"/>
                      </a:cubicBezTo>
                      <a:cubicBezTo>
                        <a:pt x="280" y="22"/>
                        <a:pt x="280" y="22"/>
                        <a:pt x="280" y="22"/>
                      </a:cubicBezTo>
                      <a:cubicBezTo>
                        <a:pt x="263" y="22"/>
                        <a:pt x="263" y="22"/>
                        <a:pt x="263" y="22"/>
                      </a:cubicBezTo>
                      <a:cubicBezTo>
                        <a:pt x="262" y="22"/>
                        <a:pt x="260" y="20"/>
                        <a:pt x="259" y="19"/>
                      </a:cubicBezTo>
                      <a:cubicBezTo>
                        <a:pt x="254" y="17"/>
                        <a:pt x="249" y="16"/>
                        <a:pt x="243" y="16"/>
                      </a:cubicBezTo>
                      <a:cubicBezTo>
                        <a:pt x="237" y="16"/>
                        <a:pt x="231" y="18"/>
                        <a:pt x="227" y="20"/>
                      </a:cubicBezTo>
                      <a:cubicBezTo>
                        <a:pt x="226" y="20"/>
                        <a:pt x="225" y="22"/>
                        <a:pt x="224" y="22"/>
                      </a:cubicBezTo>
                      <a:cubicBezTo>
                        <a:pt x="147" y="22"/>
                        <a:pt x="147" y="22"/>
                        <a:pt x="147" y="22"/>
                      </a:cubicBezTo>
                      <a:cubicBezTo>
                        <a:pt x="132" y="6"/>
                        <a:pt x="113" y="0"/>
                        <a:pt x="92" y="0"/>
                      </a:cubicBezTo>
                    </a:path>
                  </a:pathLst>
                </a:custGeom>
                <a:solidFill>
                  <a:srgbClr val="0E3073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04" name="Rectangle 1105"/>
                <p:cNvSpPr>
                  <a:spLocks noChangeArrowheads="1"/>
                </p:cNvSpPr>
                <p:nvPr/>
              </p:nvSpPr>
              <p:spPr bwMode="auto">
                <a:xfrm>
                  <a:off x="5933955" y="3010183"/>
                  <a:ext cx="890588" cy="603250"/>
                </a:xfrm>
                <a:prstGeom prst="rect">
                  <a:avLst/>
                </a:prstGeom>
                <a:solidFill>
                  <a:srgbClr val="F2DA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05" name="Rectangle 1106"/>
                <p:cNvSpPr>
                  <a:spLocks noChangeArrowheads="1"/>
                </p:cNvSpPr>
                <p:nvPr/>
              </p:nvSpPr>
              <p:spPr bwMode="auto">
                <a:xfrm>
                  <a:off x="5933955" y="3010183"/>
                  <a:ext cx="890588" cy="603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06" name="Rectangle 1107"/>
                <p:cNvSpPr>
                  <a:spLocks noChangeArrowheads="1"/>
                </p:cNvSpPr>
                <p:nvPr/>
              </p:nvSpPr>
              <p:spPr bwMode="auto">
                <a:xfrm>
                  <a:off x="5921255" y="2989546"/>
                  <a:ext cx="915988" cy="22225"/>
                </a:xfrm>
                <a:prstGeom prst="rect">
                  <a:avLst/>
                </a:prstGeom>
                <a:solidFill>
                  <a:srgbClr val="F2DA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07" name="Rectangle 1108"/>
                <p:cNvSpPr>
                  <a:spLocks noChangeArrowheads="1"/>
                </p:cNvSpPr>
                <p:nvPr/>
              </p:nvSpPr>
              <p:spPr bwMode="auto">
                <a:xfrm>
                  <a:off x="5921255" y="2989546"/>
                  <a:ext cx="915988" cy="222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08" name="Rectangle 1109"/>
                <p:cNvSpPr>
                  <a:spLocks noChangeArrowheads="1"/>
                </p:cNvSpPr>
                <p:nvPr/>
              </p:nvSpPr>
              <p:spPr bwMode="auto">
                <a:xfrm>
                  <a:off x="5921255" y="3007008"/>
                  <a:ext cx="915988" cy="4763"/>
                </a:xfrm>
                <a:prstGeom prst="rect">
                  <a:avLst/>
                </a:prstGeom>
                <a:solidFill>
                  <a:srgbClr val="B59B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09" name="Rectangle 1110"/>
                <p:cNvSpPr>
                  <a:spLocks noChangeArrowheads="1"/>
                </p:cNvSpPr>
                <p:nvPr/>
              </p:nvSpPr>
              <p:spPr bwMode="auto">
                <a:xfrm>
                  <a:off x="5921255" y="3007008"/>
                  <a:ext cx="915988" cy="47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10" name="Rectangle 1111"/>
                <p:cNvSpPr>
                  <a:spLocks noChangeArrowheads="1"/>
                </p:cNvSpPr>
                <p:nvPr/>
              </p:nvSpPr>
              <p:spPr bwMode="auto">
                <a:xfrm>
                  <a:off x="5921255" y="3095908"/>
                  <a:ext cx="915988" cy="22225"/>
                </a:xfrm>
                <a:prstGeom prst="rect">
                  <a:avLst/>
                </a:prstGeom>
                <a:solidFill>
                  <a:srgbClr val="F2DA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11" name="Rectangle 1112"/>
                <p:cNvSpPr>
                  <a:spLocks noChangeArrowheads="1"/>
                </p:cNvSpPr>
                <p:nvPr/>
              </p:nvSpPr>
              <p:spPr bwMode="auto">
                <a:xfrm>
                  <a:off x="5921255" y="3095908"/>
                  <a:ext cx="915988" cy="222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12" name="Freeform 1113"/>
                <p:cNvSpPr>
                  <a:spLocks noEditPoints="1"/>
                </p:cNvSpPr>
                <p:nvPr/>
              </p:nvSpPr>
              <p:spPr bwMode="auto">
                <a:xfrm>
                  <a:off x="6233992" y="3095908"/>
                  <a:ext cx="603250" cy="4763"/>
                </a:xfrm>
                <a:custGeom>
                  <a:avLst/>
                  <a:gdLst>
                    <a:gd name="T0" fmla="*/ 50 w 344"/>
                    <a:gd name="T1" fmla="*/ 0 h 2"/>
                    <a:gd name="T2" fmla="*/ 0 w 344"/>
                    <a:gd name="T3" fmla="*/ 0 h 2"/>
                    <a:gd name="T4" fmla="*/ 0 w 344"/>
                    <a:gd name="T5" fmla="*/ 2 h 2"/>
                    <a:gd name="T6" fmla="*/ 50 w 344"/>
                    <a:gd name="T7" fmla="*/ 2 h 2"/>
                    <a:gd name="T8" fmla="*/ 50 w 344"/>
                    <a:gd name="T9" fmla="*/ 1 h 2"/>
                    <a:gd name="T10" fmla="*/ 50 w 344"/>
                    <a:gd name="T11" fmla="*/ 0 h 2"/>
                    <a:gd name="T12" fmla="*/ 113 w 344"/>
                    <a:gd name="T13" fmla="*/ 0 h 2"/>
                    <a:gd name="T14" fmla="*/ 103 w 344"/>
                    <a:gd name="T15" fmla="*/ 0 h 2"/>
                    <a:gd name="T16" fmla="*/ 100 w 344"/>
                    <a:gd name="T17" fmla="*/ 2 h 2"/>
                    <a:gd name="T18" fmla="*/ 112 w 344"/>
                    <a:gd name="T19" fmla="*/ 2 h 2"/>
                    <a:gd name="T20" fmla="*/ 113 w 344"/>
                    <a:gd name="T21" fmla="*/ 0 h 2"/>
                    <a:gd name="T22" fmla="*/ 148 w 344"/>
                    <a:gd name="T23" fmla="*/ 0 h 2"/>
                    <a:gd name="T24" fmla="*/ 134 w 344"/>
                    <a:gd name="T25" fmla="*/ 0 h 2"/>
                    <a:gd name="T26" fmla="*/ 133 w 344"/>
                    <a:gd name="T27" fmla="*/ 2 h 2"/>
                    <a:gd name="T28" fmla="*/ 147 w 344"/>
                    <a:gd name="T29" fmla="*/ 2 h 2"/>
                    <a:gd name="T30" fmla="*/ 148 w 344"/>
                    <a:gd name="T31" fmla="*/ 0 h 2"/>
                    <a:gd name="T32" fmla="*/ 180 w 344"/>
                    <a:gd name="T33" fmla="*/ 0 h 2"/>
                    <a:gd name="T34" fmla="*/ 169 w 344"/>
                    <a:gd name="T35" fmla="*/ 0 h 2"/>
                    <a:gd name="T36" fmla="*/ 168 w 344"/>
                    <a:gd name="T37" fmla="*/ 2 h 2"/>
                    <a:gd name="T38" fmla="*/ 181 w 344"/>
                    <a:gd name="T39" fmla="*/ 2 h 2"/>
                    <a:gd name="T40" fmla="*/ 180 w 344"/>
                    <a:gd name="T41" fmla="*/ 0 h 2"/>
                    <a:gd name="T42" fmla="*/ 242 w 344"/>
                    <a:gd name="T43" fmla="*/ 0 h 2"/>
                    <a:gd name="T44" fmla="*/ 231 w 344"/>
                    <a:gd name="T45" fmla="*/ 0 h 2"/>
                    <a:gd name="T46" fmla="*/ 228 w 344"/>
                    <a:gd name="T47" fmla="*/ 2 h 2"/>
                    <a:gd name="T48" fmla="*/ 241 w 344"/>
                    <a:gd name="T49" fmla="*/ 2 h 2"/>
                    <a:gd name="T50" fmla="*/ 242 w 344"/>
                    <a:gd name="T51" fmla="*/ 0 h 2"/>
                    <a:gd name="T52" fmla="*/ 344 w 344"/>
                    <a:gd name="T53" fmla="*/ 0 h 2"/>
                    <a:gd name="T54" fmla="*/ 263 w 344"/>
                    <a:gd name="T55" fmla="*/ 0 h 2"/>
                    <a:gd name="T56" fmla="*/ 262 w 344"/>
                    <a:gd name="T57" fmla="*/ 2 h 2"/>
                    <a:gd name="T58" fmla="*/ 344 w 344"/>
                    <a:gd name="T59" fmla="*/ 2 h 2"/>
                    <a:gd name="T60" fmla="*/ 344 w 344"/>
                    <a:gd name="T6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344" h="2">
                      <a:moveTo>
                        <a:pt x="5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2"/>
                      </a:cubicBezTo>
                      <a:cubicBezTo>
                        <a:pt x="50" y="2"/>
                        <a:pt x="50" y="2"/>
                        <a:pt x="50" y="2"/>
                      </a:cubicBezTo>
                      <a:cubicBezTo>
                        <a:pt x="50" y="1"/>
                        <a:pt x="50" y="1"/>
                        <a:pt x="50" y="1"/>
                      </a:cubicBezTo>
                      <a:cubicBezTo>
                        <a:pt x="50" y="1"/>
                        <a:pt x="50" y="0"/>
                        <a:pt x="50" y="0"/>
                      </a:cubicBezTo>
                      <a:moveTo>
                        <a:pt x="113" y="0"/>
                      </a:moveTo>
                      <a:cubicBezTo>
                        <a:pt x="103" y="0"/>
                        <a:pt x="103" y="0"/>
                        <a:pt x="103" y="0"/>
                      </a:cubicBezTo>
                      <a:cubicBezTo>
                        <a:pt x="102" y="0"/>
                        <a:pt x="101" y="1"/>
                        <a:pt x="100" y="2"/>
                      </a:cubicBezTo>
                      <a:cubicBezTo>
                        <a:pt x="112" y="2"/>
                        <a:pt x="112" y="2"/>
                        <a:pt x="112" y="2"/>
                      </a:cubicBezTo>
                      <a:cubicBezTo>
                        <a:pt x="113" y="0"/>
                        <a:pt x="113" y="0"/>
                        <a:pt x="113" y="0"/>
                      </a:cubicBezTo>
                      <a:moveTo>
                        <a:pt x="148" y="0"/>
                      </a:moveTo>
                      <a:cubicBezTo>
                        <a:pt x="134" y="0"/>
                        <a:pt x="134" y="0"/>
                        <a:pt x="134" y="0"/>
                      </a:cubicBezTo>
                      <a:cubicBezTo>
                        <a:pt x="133" y="2"/>
                        <a:pt x="133" y="2"/>
                        <a:pt x="133" y="2"/>
                      </a:cubicBezTo>
                      <a:cubicBezTo>
                        <a:pt x="147" y="2"/>
                        <a:pt x="147" y="2"/>
                        <a:pt x="147" y="2"/>
                      </a:cubicBezTo>
                      <a:cubicBezTo>
                        <a:pt x="148" y="0"/>
                        <a:pt x="148" y="0"/>
                        <a:pt x="148" y="0"/>
                      </a:cubicBezTo>
                      <a:moveTo>
                        <a:pt x="180" y="0"/>
                      </a:moveTo>
                      <a:cubicBezTo>
                        <a:pt x="169" y="0"/>
                        <a:pt x="169" y="0"/>
                        <a:pt x="169" y="0"/>
                      </a:cubicBezTo>
                      <a:cubicBezTo>
                        <a:pt x="168" y="2"/>
                        <a:pt x="168" y="2"/>
                        <a:pt x="168" y="2"/>
                      </a:cubicBezTo>
                      <a:cubicBezTo>
                        <a:pt x="181" y="2"/>
                        <a:pt x="181" y="2"/>
                        <a:pt x="181" y="2"/>
                      </a:cubicBezTo>
                      <a:cubicBezTo>
                        <a:pt x="180" y="1"/>
                        <a:pt x="180" y="0"/>
                        <a:pt x="180" y="0"/>
                      </a:cubicBezTo>
                      <a:moveTo>
                        <a:pt x="242" y="0"/>
                      </a:moveTo>
                      <a:cubicBezTo>
                        <a:pt x="231" y="0"/>
                        <a:pt x="231" y="0"/>
                        <a:pt x="231" y="0"/>
                      </a:cubicBezTo>
                      <a:cubicBezTo>
                        <a:pt x="230" y="0"/>
                        <a:pt x="229" y="1"/>
                        <a:pt x="228" y="2"/>
                      </a:cubicBezTo>
                      <a:cubicBezTo>
                        <a:pt x="241" y="2"/>
                        <a:pt x="241" y="2"/>
                        <a:pt x="241" y="2"/>
                      </a:cubicBezTo>
                      <a:cubicBezTo>
                        <a:pt x="242" y="0"/>
                        <a:pt x="242" y="0"/>
                        <a:pt x="242" y="0"/>
                      </a:cubicBezTo>
                      <a:moveTo>
                        <a:pt x="344" y="0"/>
                      </a:moveTo>
                      <a:cubicBezTo>
                        <a:pt x="263" y="0"/>
                        <a:pt x="263" y="0"/>
                        <a:pt x="263" y="0"/>
                      </a:cubicBezTo>
                      <a:cubicBezTo>
                        <a:pt x="262" y="2"/>
                        <a:pt x="262" y="2"/>
                        <a:pt x="262" y="2"/>
                      </a:cubicBezTo>
                      <a:cubicBezTo>
                        <a:pt x="344" y="2"/>
                        <a:pt x="344" y="2"/>
                        <a:pt x="344" y="2"/>
                      </a:cubicBezTo>
                      <a:cubicBezTo>
                        <a:pt x="344" y="0"/>
                        <a:pt x="344" y="0"/>
                        <a:pt x="344" y="0"/>
                      </a:cubicBezTo>
                    </a:path>
                  </a:pathLst>
                </a:custGeom>
                <a:solidFill>
                  <a:srgbClr val="FBF4E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13" name="Freeform 1114"/>
                <p:cNvSpPr/>
                <p:nvPr/>
              </p:nvSpPr>
              <p:spPr bwMode="auto">
                <a:xfrm>
                  <a:off x="5921255" y="3095908"/>
                  <a:ext cx="14288" cy="4763"/>
                </a:xfrm>
                <a:custGeom>
                  <a:avLst/>
                  <a:gdLst>
                    <a:gd name="T0" fmla="*/ 8 w 8"/>
                    <a:gd name="T1" fmla="*/ 0 h 2"/>
                    <a:gd name="T2" fmla="*/ 0 w 8"/>
                    <a:gd name="T3" fmla="*/ 0 h 2"/>
                    <a:gd name="T4" fmla="*/ 0 w 8"/>
                    <a:gd name="T5" fmla="*/ 2 h 2"/>
                    <a:gd name="T6" fmla="*/ 8 w 8"/>
                    <a:gd name="T7" fmla="*/ 2 h 2"/>
                    <a:gd name="T8" fmla="*/ 8 w 8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2">
                      <a:moveTo>
                        <a:pt x="8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8" y="2"/>
                        <a:pt x="8" y="2"/>
                        <a:pt x="8" y="2"/>
                      </a:cubicBezTo>
                      <a:cubicBezTo>
                        <a:pt x="8" y="1"/>
                        <a:pt x="8" y="0"/>
                        <a:pt x="8" y="0"/>
                      </a:cubicBezTo>
                    </a:path>
                  </a:pathLst>
                </a:custGeom>
                <a:solidFill>
                  <a:srgbClr val="FBF4E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14" name="Freeform 1115"/>
                <p:cNvSpPr/>
                <p:nvPr/>
              </p:nvSpPr>
              <p:spPr bwMode="auto">
                <a:xfrm>
                  <a:off x="5921255" y="3111783"/>
                  <a:ext cx="915988" cy="6350"/>
                </a:xfrm>
                <a:custGeom>
                  <a:avLst/>
                  <a:gdLst>
                    <a:gd name="T0" fmla="*/ 522 w 522"/>
                    <a:gd name="T1" fmla="*/ 0 h 3"/>
                    <a:gd name="T2" fmla="*/ 436 w 522"/>
                    <a:gd name="T3" fmla="*/ 0 h 3"/>
                    <a:gd name="T4" fmla="*/ 436 w 522"/>
                    <a:gd name="T5" fmla="*/ 0 h 3"/>
                    <a:gd name="T6" fmla="*/ 414 w 522"/>
                    <a:gd name="T7" fmla="*/ 0 h 3"/>
                    <a:gd name="T8" fmla="*/ 415 w 522"/>
                    <a:gd name="T9" fmla="*/ 0 h 3"/>
                    <a:gd name="T10" fmla="*/ 389 w 522"/>
                    <a:gd name="T11" fmla="*/ 0 h 3"/>
                    <a:gd name="T12" fmla="*/ 377 w 522"/>
                    <a:gd name="T13" fmla="*/ 1 h 3"/>
                    <a:gd name="T14" fmla="*/ 377 w 522"/>
                    <a:gd name="T15" fmla="*/ 1 h 3"/>
                    <a:gd name="T16" fmla="*/ 367 w 522"/>
                    <a:gd name="T17" fmla="*/ 0 h 3"/>
                    <a:gd name="T18" fmla="*/ 341 w 522"/>
                    <a:gd name="T19" fmla="*/ 0 h 3"/>
                    <a:gd name="T20" fmla="*/ 341 w 522"/>
                    <a:gd name="T21" fmla="*/ 1 h 3"/>
                    <a:gd name="T22" fmla="*/ 320 w 522"/>
                    <a:gd name="T23" fmla="*/ 1 h 3"/>
                    <a:gd name="T24" fmla="*/ 320 w 522"/>
                    <a:gd name="T25" fmla="*/ 0 h 3"/>
                    <a:gd name="T26" fmla="*/ 306 w 522"/>
                    <a:gd name="T27" fmla="*/ 0 h 3"/>
                    <a:gd name="T28" fmla="*/ 306 w 522"/>
                    <a:gd name="T29" fmla="*/ 1 h 3"/>
                    <a:gd name="T30" fmla="*/ 284 w 522"/>
                    <a:gd name="T31" fmla="*/ 1 h 3"/>
                    <a:gd name="T32" fmla="*/ 285 w 522"/>
                    <a:gd name="T33" fmla="*/ 0 h 3"/>
                    <a:gd name="T34" fmla="*/ 263 w 522"/>
                    <a:gd name="T35" fmla="*/ 0 h 3"/>
                    <a:gd name="T36" fmla="*/ 258 w 522"/>
                    <a:gd name="T37" fmla="*/ 1 h 3"/>
                    <a:gd name="T38" fmla="*/ 248 w 522"/>
                    <a:gd name="T39" fmla="*/ 2 h 3"/>
                    <a:gd name="T40" fmla="*/ 247 w 522"/>
                    <a:gd name="T41" fmla="*/ 2 h 3"/>
                    <a:gd name="T42" fmla="*/ 235 w 522"/>
                    <a:gd name="T43" fmla="*/ 0 h 3"/>
                    <a:gd name="T44" fmla="*/ 178 w 522"/>
                    <a:gd name="T45" fmla="*/ 0 h 3"/>
                    <a:gd name="T46" fmla="*/ 178 w 522"/>
                    <a:gd name="T47" fmla="*/ 0 h 3"/>
                    <a:gd name="T48" fmla="*/ 7 w 522"/>
                    <a:gd name="T49" fmla="*/ 0 h 3"/>
                    <a:gd name="T50" fmla="*/ 7 w 522"/>
                    <a:gd name="T51" fmla="*/ 0 h 3"/>
                    <a:gd name="T52" fmla="*/ 0 w 522"/>
                    <a:gd name="T53" fmla="*/ 0 h 3"/>
                    <a:gd name="T54" fmla="*/ 0 w 522"/>
                    <a:gd name="T55" fmla="*/ 3 h 3"/>
                    <a:gd name="T56" fmla="*/ 522 w 522"/>
                    <a:gd name="T57" fmla="*/ 3 h 3"/>
                    <a:gd name="T58" fmla="*/ 522 w 522"/>
                    <a:gd name="T5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522" h="3">
                      <a:moveTo>
                        <a:pt x="522" y="0"/>
                      </a:moveTo>
                      <a:cubicBezTo>
                        <a:pt x="436" y="0"/>
                        <a:pt x="436" y="0"/>
                        <a:pt x="436" y="0"/>
                      </a:cubicBezTo>
                      <a:cubicBezTo>
                        <a:pt x="436" y="0"/>
                        <a:pt x="436" y="0"/>
                        <a:pt x="436" y="0"/>
                      </a:cubicBezTo>
                      <a:cubicBezTo>
                        <a:pt x="414" y="0"/>
                        <a:pt x="414" y="0"/>
                        <a:pt x="414" y="0"/>
                      </a:cubicBezTo>
                      <a:cubicBezTo>
                        <a:pt x="415" y="0"/>
                        <a:pt x="415" y="0"/>
                        <a:pt x="415" y="0"/>
                      </a:cubicBezTo>
                      <a:cubicBezTo>
                        <a:pt x="389" y="0"/>
                        <a:pt x="389" y="0"/>
                        <a:pt x="389" y="0"/>
                      </a:cubicBezTo>
                      <a:cubicBezTo>
                        <a:pt x="385" y="1"/>
                        <a:pt x="381" y="1"/>
                        <a:pt x="377" y="1"/>
                      </a:cubicBezTo>
                      <a:cubicBezTo>
                        <a:pt x="377" y="1"/>
                        <a:pt x="377" y="1"/>
                        <a:pt x="377" y="1"/>
                      </a:cubicBezTo>
                      <a:cubicBezTo>
                        <a:pt x="373" y="1"/>
                        <a:pt x="370" y="1"/>
                        <a:pt x="367" y="0"/>
                      </a:cubicBezTo>
                      <a:cubicBezTo>
                        <a:pt x="341" y="0"/>
                        <a:pt x="341" y="0"/>
                        <a:pt x="341" y="0"/>
                      </a:cubicBezTo>
                      <a:cubicBezTo>
                        <a:pt x="341" y="1"/>
                        <a:pt x="341" y="1"/>
                        <a:pt x="341" y="1"/>
                      </a:cubicBezTo>
                      <a:cubicBezTo>
                        <a:pt x="320" y="1"/>
                        <a:pt x="320" y="1"/>
                        <a:pt x="320" y="1"/>
                      </a:cubicBezTo>
                      <a:cubicBezTo>
                        <a:pt x="320" y="0"/>
                        <a:pt x="320" y="0"/>
                        <a:pt x="320" y="0"/>
                      </a:cubicBezTo>
                      <a:cubicBezTo>
                        <a:pt x="306" y="0"/>
                        <a:pt x="306" y="0"/>
                        <a:pt x="306" y="0"/>
                      </a:cubicBezTo>
                      <a:cubicBezTo>
                        <a:pt x="306" y="1"/>
                        <a:pt x="306" y="1"/>
                        <a:pt x="306" y="1"/>
                      </a:cubicBezTo>
                      <a:cubicBezTo>
                        <a:pt x="284" y="1"/>
                        <a:pt x="284" y="1"/>
                        <a:pt x="284" y="1"/>
                      </a:cubicBezTo>
                      <a:cubicBezTo>
                        <a:pt x="285" y="0"/>
                        <a:pt x="285" y="0"/>
                        <a:pt x="285" y="0"/>
                      </a:cubicBezTo>
                      <a:cubicBezTo>
                        <a:pt x="263" y="0"/>
                        <a:pt x="263" y="0"/>
                        <a:pt x="263" y="0"/>
                      </a:cubicBezTo>
                      <a:cubicBezTo>
                        <a:pt x="261" y="0"/>
                        <a:pt x="260" y="1"/>
                        <a:pt x="258" y="1"/>
                      </a:cubicBezTo>
                      <a:cubicBezTo>
                        <a:pt x="255" y="1"/>
                        <a:pt x="251" y="2"/>
                        <a:pt x="248" y="2"/>
                      </a:cubicBezTo>
                      <a:cubicBezTo>
                        <a:pt x="248" y="2"/>
                        <a:pt x="247" y="2"/>
                        <a:pt x="247" y="2"/>
                      </a:cubicBezTo>
                      <a:cubicBezTo>
                        <a:pt x="242" y="2"/>
                        <a:pt x="238" y="1"/>
                        <a:pt x="235" y="0"/>
                      </a:cubicBezTo>
                      <a:cubicBezTo>
                        <a:pt x="178" y="0"/>
                        <a:pt x="178" y="0"/>
                        <a:pt x="178" y="0"/>
                      </a:cubicBezTo>
                      <a:cubicBezTo>
                        <a:pt x="178" y="0"/>
                        <a:pt x="178" y="0"/>
                        <a:pt x="178" y="0"/>
                      </a:cubicBezTo>
                      <a:cubicBezTo>
                        <a:pt x="7" y="0"/>
                        <a:pt x="7" y="0"/>
                        <a:pt x="7" y="0"/>
                      </a:cubicBezTo>
                      <a:cubicBezTo>
                        <a:pt x="7" y="0"/>
                        <a:pt x="7" y="0"/>
                        <a:pt x="7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522" y="3"/>
                        <a:pt x="522" y="3"/>
                        <a:pt x="522" y="3"/>
                      </a:cubicBezTo>
                      <a:cubicBezTo>
                        <a:pt x="522" y="0"/>
                        <a:pt x="522" y="0"/>
                        <a:pt x="522" y="0"/>
                      </a:cubicBezTo>
                    </a:path>
                  </a:pathLst>
                </a:custGeom>
                <a:solidFill>
                  <a:srgbClr val="A9986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15" name="Freeform 1116"/>
                <p:cNvSpPr/>
                <p:nvPr/>
              </p:nvSpPr>
              <p:spPr bwMode="auto">
                <a:xfrm>
                  <a:off x="6235580" y="3340383"/>
                  <a:ext cx="22225" cy="269875"/>
                </a:xfrm>
                <a:custGeom>
                  <a:avLst/>
                  <a:gdLst>
                    <a:gd name="T0" fmla="*/ 0 w 13"/>
                    <a:gd name="T1" fmla="*/ 0 h 154"/>
                    <a:gd name="T2" fmla="*/ 0 w 13"/>
                    <a:gd name="T3" fmla="*/ 154 h 154"/>
                    <a:gd name="T4" fmla="*/ 13 w 13"/>
                    <a:gd name="T5" fmla="*/ 154 h 154"/>
                    <a:gd name="T6" fmla="*/ 10 w 13"/>
                    <a:gd name="T7" fmla="*/ 154 h 154"/>
                    <a:gd name="T8" fmla="*/ 10 w 13"/>
                    <a:gd name="T9" fmla="*/ 0 h 154"/>
                    <a:gd name="T10" fmla="*/ 5 w 13"/>
                    <a:gd name="T11" fmla="*/ 0 h 154"/>
                    <a:gd name="T12" fmla="*/ 0 w 13"/>
                    <a:gd name="T13" fmla="*/ 0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" h="154">
                      <a:moveTo>
                        <a:pt x="0" y="0"/>
                      </a:moveTo>
                      <a:cubicBezTo>
                        <a:pt x="0" y="154"/>
                        <a:pt x="0" y="154"/>
                        <a:pt x="0" y="154"/>
                      </a:cubicBezTo>
                      <a:cubicBezTo>
                        <a:pt x="13" y="154"/>
                        <a:pt x="13" y="154"/>
                        <a:pt x="13" y="154"/>
                      </a:cubicBezTo>
                      <a:cubicBezTo>
                        <a:pt x="10" y="154"/>
                        <a:pt x="10" y="154"/>
                        <a:pt x="10" y="154"/>
                      </a:cubicBezTo>
                      <a:cubicBezTo>
                        <a:pt x="10" y="0"/>
                        <a:pt x="10" y="0"/>
                        <a:pt x="1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3" y="0"/>
                        <a:pt x="2" y="0"/>
                        <a:pt x="0" y="0"/>
                      </a:cubicBezTo>
                    </a:path>
                  </a:pathLst>
                </a:custGeom>
                <a:solidFill>
                  <a:srgbClr val="F9EDC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16" name="Freeform 1117"/>
                <p:cNvSpPr/>
                <p:nvPr/>
              </p:nvSpPr>
              <p:spPr bwMode="auto">
                <a:xfrm>
                  <a:off x="6792792" y="3340383"/>
                  <a:ext cx="15875" cy="269875"/>
                </a:xfrm>
                <a:custGeom>
                  <a:avLst/>
                  <a:gdLst>
                    <a:gd name="T0" fmla="*/ 10 w 10"/>
                    <a:gd name="T1" fmla="*/ 0 h 170"/>
                    <a:gd name="T2" fmla="*/ 5 w 10"/>
                    <a:gd name="T3" fmla="*/ 0 h 170"/>
                    <a:gd name="T4" fmla="*/ 5 w 10"/>
                    <a:gd name="T5" fmla="*/ 170 h 170"/>
                    <a:gd name="T6" fmla="*/ 0 w 10"/>
                    <a:gd name="T7" fmla="*/ 170 h 170"/>
                    <a:gd name="T8" fmla="*/ 10 w 10"/>
                    <a:gd name="T9" fmla="*/ 170 h 170"/>
                    <a:gd name="T10" fmla="*/ 10 w 10"/>
                    <a:gd name="T11" fmla="*/ 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170">
                      <a:moveTo>
                        <a:pt x="10" y="0"/>
                      </a:moveTo>
                      <a:lnTo>
                        <a:pt x="5" y="0"/>
                      </a:lnTo>
                      <a:lnTo>
                        <a:pt x="5" y="170"/>
                      </a:lnTo>
                      <a:lnTo>
                        <a:pt x="0" y="170"/>
                      </a:lnTo>
                      <a:lnTo>
                        <a:pt x="10" y="170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solidFill>
                  <a:srgbClr val="D9C4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17" name="Freeform 1118"/>
                <p:cNvSpPr/>
                <p:nvPr/>
              </p:nvSpPr>
              <p:spPr bwMode="auto">
                <a:xfrm>
                  <a:off x="6792792" y="3340383"/>
                  <a:ext cx="15875" cy="269875"/>
                </a:xfrm>
                <a:custGeom>
                  <a:avLst/>
                  <a:gdLst>
                    <a:gd name="T0" fmla="*/ 10 w 10"/>
                    <a:gd name="T1" fmla="*/ 0 h 170"/>
                    <a:gd name="T2" fmla="*/ 5 w 10"/>
                    <a:gd name="T3" fmla="*/ 0 h 170"/>
                    <a:gd name="T4" fmla="*/ 5 w 10"/>
                    <a:gd name="T5" fmla="*/ 170 h 170"/>
                    <a:gd name="T6" fmla="*/ 0 w 10"/>
                    <a:gd name="T7" fmla="*/ 170 h 170"/>
                    <a:gd name="T8" fmla="*/ 10 w 10"/>
                    <a:gd name="T9" fmla="*/ 170 h 170"/>
                    <a:gd name="T10" fmla="*/ 10 w 10"/>
                    <a:gd name="T11" fmla="*/ 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170">
                      <a:moveTo>
                        <a:pt x="10" y="0"/>
                      </a:moveTo>
                      <a:lnTo>
                        <a:pt x="5" y="0"/>
                      </a:lnTo>
                      <a:lnTo>
                        <a:pt x="5" y="170"/>
                      </a:lnTo>
                      <a:lnTo>
                        <a:pt x="0" y="170"/>
                      </a:lnTo>
                      <a:lnTo>
                        <a:pt x="10" y="170"/>
                      </a:lnTo>
                      <a:lnTo>
                        <a:pt x="10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18" name="Freeform 1119"/>
                <p:cNvSpPr/>
                <p:nvPr/>
              </p:nvSpPr>
              <p:spPr bwMode="auto">
                <a:xfrm>
                  <a:off x="5933955" y="2951446"/>
                  <a:ext cx="300038" cy="160338"/>
                </a:xfrm>
                <a:custGeom>
                  <a:avLst/>
                  <a:gdLst>
                    <a:gd name="T0" fmla="*/ 171 w 171"/>
                    <a:gd name="T1" fmla="*/ 92 h 92"/>
                    <a:gd name="T2" fmla="*/ 86 w 171"/>
                    <a:gd name="T3" fmla="*/ 0 h 92"/>
                    <a:gd name="T4" fmla="*/ 0 w 171"/>
                    <a:gd name="T5" fmla="*/ 92 h 92"/>
                    <a:gd name="T6" fmla="*/ 171 w 171"/>
                    <a:gd name="T7" fmla="*/ 92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71" h="92">
                      <a:moveTo>
                        <a:pt x="171" y="92"/>
                      </a:moveTo>
                      <a:cubicBezTo>
                        <a:pt x="171" y="41"/>
                        <a:pt x="133" y="0"/>
                        <a:pt x="86" y="0"/>
                      </a:cubicBezTo>
                      <a:cubicBezTo>
                        <a:pt x="39" y="0"/>
                        <a:pt x="0" y="41"/>
                        <a:pt x="0" y="92"/>
                      </a:cubicBezTo>
                      <a:cubicBezTo>
                        <a:pt x="171" y="92"/>
                        <a:pt x="171" y="92"/>
                        <a:pt x="171" y="92"/>
                      </a:cubicBezTo>
                    </a:path>
                  </a:pathLst>
                </a:custGeom>
                <a:solidFill>
                  <a:srgbClr val="F2DA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19" name="Freeform 1120"/>
                <p:cNvSpPr>
                  <a:spLocks noEditPoints="1"/>
                </p:cNvSpPr>
                <p:nvPr/>
              </p:nvSpPr>
              <p:spPr bwMode="auto">
                <a:xfrm>
                  <a:off x="5946655" y="2976846"/>
                  <a:ext cx="276225" cy="134938"/>
                </a:xfrm>
                <a:custGeom>
                  <a:avLst/>
                  <a:gdLst>
                    <a:gd name="T0" fmla="*/ 5 w 158"/>
                    <a:gd name="T1" fmla="*/ 77 h 77"/>
                    <a:gd name="T2" fmla="*/ 5 w 158"/>
                    <a:gd name="T3" fmla="*/ 74 h 77"/>
                    <a:gd name="T4" fmla="*/ 79 w 158"/>
                    <a:gd name="T5" fmla="*/ 4 h 77"/>
                    <a:gd name="T6" fmla="*/ 153 w 158"/>
                    <a:gd name="T7" fmla="*/ 74 h 77"/>
                    <a:gd name="T8" fmla="*/ 153 w 158"/>
                    <a:gd name="T9" fmla="*/ 77 h 77"/>
                    <a:gd name="T10" fmla="*/ 79 w 158"/>
                    <a:gd name="T11" fmla="*/ 7 h 77"/>
                    <a:gd name="T12" fmla="*/ 5 w 158"/>
                    <a:gd name="T13" fmla="*/ 77 h 77"/>
                    <a:gd name="T14" fmla="*/ 79 w 158"/>
                    <a:gd name="T15" fmla="*/ 0 h 77"/>
                    <a:gd name="T16" fmla="*/ 0 w 158"/>
                    <a:gd name="T17" fmla="*/ 77 h 77"/>
                    <a:gd name="T18" fmla="*/ 5 w 158"/>
                    <a:gd name="T19" fmla="*/ 77 h 77"/>
                    <a:gd name="T20" fmla="*/ 79 w 158"/>
                    <a:gd name="T21" fmla="*/ 7 h 77"/>
                    <a:gd name="T22" fmla="*/ 153 w 158"/>
                    <a:gd name="T23" fmla="*/ 77 h 77"/>
                    <a:gd name="T24" fmla="*/ 158 w 158"/>
                    <a:gd name="T25" fmla="*/ 77 h 77"/>
                    <a:gd name="T26" fmla="*/ 79 w 158"/>
                    <a:gd name="T27" fmla="*/ 0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58" h="77">
                      <a:moveTo>
                        <a:pt x="5" y="77"/>
                      </a:moveTo>
                      <a:cubicBezTo>
                        <a:pt x="5" y="74"/>
                        <a:pt x="5" y="74"/>
                        <a:pt x="5" y="74"/>
                      </a:cubicBezTo>
                      <a:cubicBezTo>
                        <a:pt x="7" y="35"/>
                        <a:pt x="40" y="4"/>
                        <a:pt x="79" y="4"/>
                      </a:cubicBezTo>
                      <a:cubicBezTo>
                        <a:pt x="118" y="4"/>
                        <a:pt x="151" y="35"/>
                        <a:pt x="153" y="74"/>
                      </a:cubicBezTo>
                      <a:cubicBezTo>
                        <a:pt x="153" y="77"/>
                        <a:pt x="153" y="77"/>
                        <a:pt x="153" y="77"/>
                      </a:cubicBezTo>
                      <a:cubicBezTo>
                        <a:pt x="151" y="38"/>
                        <a:pt x="118" y="7"/>
                        <a:pt x="79" y="7"/>
                      </a:cubicBezTo>
                      <a:cubicBezTo>
                        <a:pt x="40" y="7"/>
                        <a:pt x="7" y="38"/>
                        <a:pt x="5" y="77"/>
                      </a:cubicBezTo>
                      <a:moveTo>
                        <a:pt x="79" y="0"/>
                      </a:moveTo>
                      <a:cubicBezTo>
                        <a:pt x="35" y="0"/>
                        <a:pt x="0" y="34"/>
                        <a:pt x="0" y="77"/>
                      </a:cubicBezTo>
                      <a:cubicBezTo>
                        <a:pt x="5" y="77"/>
                        <a:pt x="5" y="77"/>
                        <a:pt x="5" y="77"/>
                      </a:cubicBezTo>
                      <a:cubicBezTo>
                        <a:pt x="7" y="38"/>
                        <a:pt x="40" y="7"/>
                        <a:pt x="79" y="7"/>
                      </a:cubicBezTo>
                      <a:cubicBezTo>
                        <a:pt x="118" y="7"/>
                        <a:pt x="151" y="38"/>
                        <a:pt x="153" y="77"/>
                      </a:cubicBezTo>
                      <a:cubicBezTo>
                        <a:pt x="158" y="77"/>
                        <a:pt x="158" y="77"/>
                        <a:pt x="158" y="77"/>
                      </a:cubicBezTo>
                      <a:cubicBezTo>
                        <a:pt x="158" y="34"/>
                        <a:pt x="123" y="0"/>
                        <a:pt x="79" y="0"/>
                      </a:cubicBezTo>
                    </a:path>
                  </a:pathLst>
                </a:custGeom>
                <a:solidFill>
                  <a:srgbClr val="D9C4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20" name="Freeform 1121"/>
                <p:cNvSpPr/>
                <p:nvPr/>
              </p:nvSpPr>
              <p:spPr bwMode="auto">
                <a:xfrm>
                  <a:off x="5954592" y="2984783"/>
                  <a:ext cx="260350" cy="127000"/>
                </a:xfrm>
                <a:custGeom>
                  <a:avLst/>
                  <a:gdLst>
                    <a:gd name="T0" fmla="*/ 74 w 148"/>
                    <a:gd name="T1" fmla="*/ 0 h 73"/>
                    <a:gd name="T2" fmla="*/ 0 w 148"/>
                    <a:gd name="T3" fmla="*/ 70 h 73"/>
                    <a:gd name="T4" fmla="*/ 0 w 148"/>
                    <a:gd name="T5" fmla="*/ 73 h 73"/>
                    <a:gd name="T6" fmla="*/ 74 w 148"/>
                    <a:gd name="T7" fmla="*/ 3 h 73"/>
                    <a:gd name="T8" fmla="*/ 148 w 148"/>
                    <a:gd name="T9" fmla="*/ 73 h 73"/>
                    <a:gd name="T10" fmla="*/ 148 w 148"/>
                    <a:gd name="T11" fmla="*/ 70 h 73"/>
                    <a:gd name="T12" fmla="*/ 74 w 148"/>
                    <a:gd name="T13" fmla="*/ 0 h 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48" h="73">
                      <a:moveTo>
                        <a:pt x="74" y="0"/>
                      </a:moveTo>
                      <a:cubicBezTo>
                        <a:pt x="35" y="0"/>
                        <a:pt x="2" y="31"/>
                        <a:pt x="0" y="70"/>
                      </a:cubicBezTo>
                      <a:cubicBezTo>
                        <a:pt x="0" y="73"/>
                        <a:pt x="0" y="73"/>
                        <a:pt x="0" y="73"/>
                      </a:cubicBezTo>
                      <a:cubicBezTo>
                        <a:pt x="2" y="34"/>
                        <a:pt x="35" y="3"/>
                        <a:pt x="74" y="3"/>
                      </a:cubicBezTo>
                      <a:cubicBezTo>
                        <a:pt x="113" y="3"/>
                        <a:pt x="146" y="34"/>
                        <a:pt x="148" y="73"/>
                      </a:cubicBezTo>
                      <a:cubicBezTo>
                        <a:pt x="148" y="70"/>
                        <a:pt x="148" y="70"/>
                        <a:pt x="148" y="70"/>
                      </a:cubicBezTo>
                      <a:cubicBezTo>
                        <a:pt x="146" y="31"/>
                        <a:pt x="113" y="0"/>
                        <a:pt x="74" y="0"/>
                      </a:cubicBezTo>
                    </a:path>
                  </a:pathLst>
                </a:custGeom>
                <a:solidFill>
                  <a:srgbClr val="C3B0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21" name="Freeform 1122"/>
                <p:cNvSpPr/>
                <p:nvPr/>
              </p:nvSpPr>
              <p:spPr bwMode="auto">
                <a:xfrm>
                  <a:off x="5991105" y="3011771"/>
                  <a:ext cx="184150" cy="92075"/>
                </a:xfrm>
                <a:custGeom>
                  <a:avLst/>
                  <a:gdLst>
                    <a:gd name="T0" fmla="*/ 105 w 105"/>
                    <a:gd name="T1" fmla="*/ 52 h 52"/>
                    <a:gd name="T2" fmla="*/ 52 w 105"/>
                    <a:gd name="T3" fmla="*/ 0 h 52"/>
                    <a:gd name="T4" fmla="*/ 0 w 105"/>
                    <a:gd name="T5" fmla="*/ 52 h 52"/>
                    <a:gd name="T6" fmla="*/ 105 w 105"/>
                    <a:gd name="T7" fmla="*/ 52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5" h="52">
                      <a:moveTo>
                        <a:pt x="105" y="52"/>
                      </a:moveTo>
                      <a:cubicBezTo>
                        <a:pt x="105" y="23"/>
                        <a:pt x="82" y="0"/>
                        <a:pt x="52" y="0"/>
                      </a:cubicBezTo>
                      <a:cubicBezTo>
                        <a:pt x="23" y="0"/>
                        <a:pt x="0" y="23"/>
                        <a:pt x="0" y="52"/>
                      </a:cubicBezTo>
                      <a:cubicBezTo>
                        <a:pt x="105" y="52"/>
                        <a:pt x="105" y="52"/>
                        <a:pt x="105" y="52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22" name="Freeform 1123"/>
                <p:cNvSpPr/>
                <p:nvPr/>
              </p:nvSpPr>
              <p:spPr bwMode="auto">
                <a:xfrm>
                  <a:off x="5991105" y="3011771"/>
                  <a:ext cx="184150" cy="92075"/>
                </a:xfrm>
                <a:custGeom>
                  <a:avLst/>
                  <a:gdLst>
                    <a:gd name="T0" fmla="*/ 52 w 105"/>
                    <a:gd name="T1" fmla="*/ 0 h 52"/>
                    <a:gd name="T2" fmla="*/ 0 w 105"/>
                    <a:gd name="T3" fmla="*/ 52 h 52"/>
                    <a:gd name="T4" fmla="*/ 0 w 105"/>
                    <a:gd name="T5" fmla="*/ 52 h 52"/>
                    <a:gd name="T6" fmla="*/ 52 w 105"/>
                    <a:gd name="T7" fmla="*/ 2 h 52"/>
                    <a:gd name="T8" fmla="*/ 105 w 105"/>
                    <a:gd name="T9" fmla="*/ 52 h 52"/>
                    <a:gd name="T10" fmla="*/ 105 w 105"/>
                    <a:gd name="T11" fmla="*/ 52 h 52"/>
                    <a:gd name="T12" fmla="*/ 52 w 105"/>
                    <a:gd name="T13" fmla="*/ 0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5" h="52">
                      <a:moveTo>
                        <a:pt x="52" y="0"/>
                      </a:moveTo>
                      <a:cubicBezTo>
                        <a:pt x="23" y="0"/>
                        <a:pt x="0" y="23"/>
                        <a:pt x="0" y="52"/>
                      </a:cubicBezTo>
                      <a:cubicBezTo>
                        <a:pt x="0" y="52"/>
                        <a:pt x="0" y="52"/>
                        <a:pt x="0" y="52"/>
                      </a:cubicBezTo>
                      <a:cubicBezTo>
                        <a:pt x="1" y="24"/>
                        <a:pt x="24" y="2"/>
                        <a:pt x="52" y="2"/>
                      </a:cubicBezTo>
                      <a:cubicBezTo>
                        <a:pt x="81" y="2"/>
                        <a:pt x="104" y="24"/>
                        <a:pt x="105" y="52"/>
                      </a:cubicBezTo>
                      <a:cubicBezTo>
                        <a:pt x="105" y="52"/>
                        <a:pt x="105" y="52"/>
                        <a:pt x="105" y="52"/>
                      </a:cubicBezTo>
                      <a:cubicBezTo>
                        <a:pt x="105" y="23"/>
                        <a:pt x="82" y="0"/>
                        <a:pt x="52" y="0"/>
                      </a:cubicBezTo>
                    </a:path>
                  </a:pathLst>
                </a:custGeom>
                <a:solidFill>
                  <a:srgbClr val="7F7F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23" name="Freeform 1124"/>
                <p:cNvSpPr/>
                <p:nvPr/>
              </p:nvSpPr>
              <p:spPr bwMode="auto">
                <a:xfrm>
                  <a:off x="6019680" y="3032408"/>
                  <a:ext cx="130175" cy="52388"/>
                </a:xfrm>
                <a:custGeom>
                  <a:avLst/>
                  <a:gdLst>
                    <a:gd name="T0" fmla="*/ 74 w 74"/>
                    <a:gd name="T1" fmla="*/ 30 h 30"/>
                    <a:gd name="T2" fmla="*/ 37 w 74"/>
                    <a:gd name="T3" fmla="*/ 0 h 30"/>
                    <a:gd name="T4" fmla="*/ 0 w 74"/>
                    <a:gd name="T5" fmla="*/ 30 h 30"/>
                    <a:gd name="T6" fmla="*/ 74 w 74"/>
                    <a:gd name="T7" fmla="*/ 3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4" h="30">
                      <a:moveTo>
                        <a:pt x="74" y="30"/>
                      </a:moveTo>
                      <a:cubicBezTo>
                        <a:pt x="74" y="14"/>
                        <a:pt x="58" y="0"/>
                        <a:pt x="37" y="0"/>
                      </a:cubicBezTo>
                      <a:cubicBezTo>
                        <a:pt x="17" y="0"/>
                        <a:pt x="0" y="14"/>
                        <a:pt x="0" y="30"/>
                      </a:cubicBezTo>
                      <a:cubicBezTo>
                        <a:pt x="74" y="30"/>
                        <a:pt x="74" y="30"/>
                        <a:pt x="74" y="30"/>
                      </a:cubicBezTo>
                    </a:path>
                  </a:pathLst>
                </a:custGeom>
                <a:solidFill>
                  <a:srgbClr val="9CC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24" name="Freeform 1125"/>
                <p:cNvSpPr/>
                <p:nvPr/>
              </p:nvSpPr>
              <p:spPr bwMode="auto">
                <a:xfrm>
                  <a:off x="6019680" y="3032408"/>
                  <a:ext cx="130175" cy="52388"/>
                </a:xfrm>
                <a:custGeom>
                  <a:avLst/>
                  <a:gdLst>
                    <a:gd name="T0" fmla="*/ 37 w 74"/>
                    <a:gd name="T1" fmla="*/ 0 h 30"/>
                    <a:gd name="T2" fmla="*/ 0 w 74"/>
                    <a:gd name="T3" fmla="*/ 30 h 30"/>
                    <a:gd name="T4" fmla="*/ 0 w 74"/>
                    <a:gd name="T5" fmla="*/ 30 h 30"/>
                    <a:gd name="T6" fmla="*/ 37 w 74"/>
                    <a:gd name="T7" fmla="*/ 3 h 30"/>
                    <a:gd name="T8" fmla="*/ 74 w 74"/>
                    <a:gd name="T9" fmla="*/ 30 h 30"/>
                    <a:gd name="T10" fmla="*/ 74 w 74"/>
                    <a:gd name="T11" fmla="*/ 30 h 30"/>
                    <a:gd name="T12" fmla="*/ 37 w 74"/>
                    <a:gd name="T13" fmla="*/ 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4" h="30">
                      <a:moveTo>
                        <a:pt x="37" y="0"/>
                      </a:moveTo>
                      <a:cubicBezTo>
                        <a:pt x="17" y="0"/>
                        <a:pt x="0" y="14"/>
                        <a:pt x="0" y="30"/>
                      </a:cubicBezTo>
                      <a:cubicBezTo>
                        <a:pt x="0" y="30"/>
                        <a:pt x="0" y="30"/>
                        <a:pt x="0" y="30"/>
                      </a:cubicBezTo>
                      <a:cubicBezTo>
                        <a:pt x="2" y="15"/>
                        <a:pt x="18" y="3"/>
                        <a:pt x="37" y="3"/>
                      </a:cubicBezTo>
                      <a:cubicBezTo>
                        <a:pt x="56" y="3"/>
                        <a:pt x="72" y="15"/>
                        <a:pt x="74" y="30"/>
                      </a:cubicBezTo>
                      <a:cubicBezTo>
                        <a:pt x="74" y="30"/>
                        <a:pt x="74" y="30"/>
                        <a:pt x="74" y="30"/>
                      </a:cubicBezTo>
                      <a:cubicBezTo>
                        <a:pt x="74" y="14"/>
                        <a:pt x="58" y="0"/>
                        <a:pt x="37" y="0"/>
                      </a:cubicBezTo>
                    </a:path>
                  </a:pathLst>
                </a:custGeom>
                <a:solidFill>
                  <a:srgbClr val="7DA6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25" name="Rectangle 1126"/>
                <p:cNvSpPr>
                  <a:spLocks noChangeArrowheads="1"/>
                </p:cNvSpPr>
                <p:nvPr/>
              </p:nvSpPr>
              <p:spPr bwMode="auto">
                <a:xfrm>
                  <a:off x="6253042" y="3254658"/>
                  <a:ext cx="547688" cy="355600"/>
                </a:xfrm>
                <a:prstGeom prst="rect">
                  <a:avLst/>
                </a:prstGeom>
                <a:solidFill>
                  <a:srgbClr val="F2DA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26" name="Rectangle 1127"/>
                <p:cNvSpPr>
                  <a:spLocks noChangeArrowheads="1"/>
                </p:cNvSpPr>
                <p:nvPr/>
              </p:nvSpPr>
              <p:spPr bwMode="auto">
                <a:xfrm>
                  <a:off x="6253042" y="3254658"/>
                  <a:ext cx="547688" cy="3556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27" name="Freeform 1128"/>
                <p:cNvSpPr>
                  <a:spLocks noEditPoints="1"/>
                </p:cNvSpPr>
                <p:nvPr/>
              </p:nvSpPr>
              <p:spPr bwMode="auto">
                <a:xfrm>
                  <a:off x="6549905" y="3011771"/>
                  <a:ext cx="146050" cy="84138"/>
                </a:xfrm>
                <a:custGeom>
                  <a:avLst/>
                  <a:gdLst>
                    <a:gd name="T0" fmla="*/ 28 w 83"/>
                    <a:gd name="T1" fmla="*/ 44 h 48"/>
                    <a:gd name="T2" fmla="*/ 24 w 83"/>
                    <a:gd name="T3" fmla="*/ 42 h 48"/>
                    <a:gd name="T4" fmla="*/ 23 w 83"/>
                    <a:gd name="T5" fmla="*/ 40 h 48"/>
                    <a:gd name="T6" fmla="*/ 46 w 83"/>
                    <a:gd name="T7" fmla="*/ 6 h 48"/>
                    <a:gd name="T8" fmla="*/ 48 w 83"/>
                    <a:gd name="T9" fmla="*/ 4 h 48"/>
                    <a:gd name="T10" fmla="*/ 54 w 83"/>
                    <a:gd name="T11" fmla="*/ 3 h 48"/>
                    <a:gd name="T12" fmla="*/ 54 w 83"/>
                    <a:gd name="T13" fmla="*/ 3 h 48"/>
                    <a:gd name="T14" fmla="*/ 58 w 83"/>
                    <a:gd name="T15" fmla="*/ 4 h 48"/>
                    <a:gd name="T16" fmla="*/ 59 w 83"/>
                    <a:gd name="T17" fmla="*/ 6 h 48"/>
                    <a:gd name="T18" fmla="*/ 36 w 83"/>
                    <a:gd name="T19" fmla="*/ 40 h 48"/>
                    <a:gd name="T20" fmla="*/ 34 w 83"/>
                    <a:gd name="T21" fmla="*/ 42 h 48"/>
                    <a:gd name="T22" fmla="*/ 28 w 83"/>
                    <a:gd name="T23" fmla="*/ 44 h 48"/>
                    <a:gd name="T24" fmla="*/ 28 w 83"/>
                    <a:gd name="T25" fmla="*/ 44 h 48"/>
                    <a:gd name="T26" fmla="*/ 83 w 83"/>
                    <a:gd name="T27" fmla="*/ 0 h 48"/>
                    <a:gd name="T28" fmla="*/ 30 w 83"/>
                    <a:gd name="T29" fmla="*/ 0 h 48"/>
                    <a:gd name="T30" fmla="*/ 25 w 83"/>
                    <a:gd name="T31" fmla="*/ 6 h 48"/>
                    <a:gd name="T32" fmla="*/ 2 w 83"/>
                    <a:gd name="T33" fmla="*/ 41 h 48"/>
                    <a:gd name="T34" fmla="*/ 0 w 83"/>
                    <a:gd name="T35" fmla="*/ 48 h 48"/>
                    <a:gd name="T36" fmla="*/ 51 w 83"/>
                    <a:gd name="T37" fmla="*/ 48 h 48"/>
                    <a:gd name="T38" fmla="*/ 58 w 83"/>
                    <a:gd name="T39" fmla="*/ 40 h 48"/>
                    <a:gd name="T40" fmla="*/ 80 w 83"/>
                    <a:gd name="T41" fmla="*/ 6 h 48"/>
                    <a:gd name="T42" fmla="*/ 83 w 83"/>
                    <a:gd name="T43" fmla="*/ 0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83" h="48">
                      <a:moveTo>
                        <a:pt x="28" y="44"/>
                      </a:moveTo>
                      <a:cubicBezTo>
                        <a:pt x="26" y="44"/>
                        <a:pt x="25" y="43"/>
                        <a:pt x="24" y="42"/>
                      </a:cubicBezTo>
                      <a:cubicBezTo>
                        <a:pt x="23" y="41"/>
                        <a:pt x="23" y="41"/>
                        <a:pt x="23" y="40"/>
                      </a:cubicBezTo>
                      <a:cubicBezTo>
                        <a:pt x="46" y="6"/>
                        <a:pt x="46" y="6"/>
                        <a:pt x="46" y="6"/>
                      </a:cubicBezTo>
                      <a:cubicBezTo>
                        <a:pt x="46" y="6"/>
                        <a:pt x="46" y="5"/>
                        <a:pt x="48" y="4"/>
                      </a:cubicBezTo>
                      <a:cubicBezTo>
                        <a:pt x="50" y="3"/>
                        <a:pt x="52" y="3"/>
                        <a:pt x="54" y="3"/>
                      </a:cubicBezTo>
                      <a:cubicBezTo>
                        <a:pt x="54" y="3"/>
                        <a:pt x="54" y="3"/>
                        <a:pt x="54" y="3"/>
                      </a:cubicBezTo>
                      <a:cubicBezTo>
                        <a:pt x="56" y="3"/>
                        <a:pt x="58" y="3"/>
                        <a:pt x="58" y="4"/>
                      </a:cubicBezTo>
                      <a:cubicBezTo>
                        <a:pt x="59" y="5"/>
                        <a:pt x="59" y="5"/>
                        <a:pt x="59" y="6"/>
                      </a:cubicBezTo>
                      <a:cubicBezTo>
                        <a:pt x="36" y="40"/>
                        <a:pt x="36" y="40"/>
                        <a:pt x="36" y="40"/>
                      </a:cubicBezTo>
                      <a:cubicBezTo>
                        <a:pt x="36" y="41"/>
                        <a:pt x="36" y="41"/>
                        <a:pt x="34" y="42"/>
                      </a:cubicBezTo>
                      <a:cubicBezTo>
                        <a:pt x="32" y="43"/>
                        <a:pt x="30" y="43"/>
                        <a:pt x="28" y="44"/>
                      </a:cubicBezTo>
                      <a:cubicBezTo>
                        <a:pt x="28" y="44"/>
                        <a:pt x="28" y="44"/>
                        <a:pt x="28" y="44"/>
                      </a:cubicBezTo>
                      <a:moveTo>
                        <a:pt x="83" y="0"/>
                      </a:move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28" y="2"/>
                        <a:pt x="26" y="4"/>
                        <a:pt x="25" y="6"/>
                      </a:cubicBezTo>
                      <a:cubicBezTo>
                        <a:pt x="2" y="41"/>
                        <a:pt x="2" y="41"/>
                        <a:pt x="2" y="41"/>
                      </a:cubicBezTo>
                      <a:cubicBezTo>
                        <a:pt x="1" y="43"/>
                        <a:pt x="0" y="46"/>
                        <a:pt x="0" y="48"/>
                      </a:cubicBezTo>
                      <a:cubicBezTo>
                        <a:pt x="51" y="48"/>
                        <a:pt x="51" y="48"/>
                        <a:pt x="51" y="48"/>
                      </a:cubicBezTo>
                      <a:cubicBezTo>
                        <a:pt x="54" y="46"/>
                        <a:pt x="57" y="43"/>
                        <a:pt x="58" y="40"/>
                      </a:cubicBezTo>
                      <a:cubicBezTo>
                        <a:pt x="80" y="6"/>
                        <a:pt x="80" y="6"/>
                        <a:pt x="80" y="6"/>
                      </a:cubicBezTo>
                      <a:cubicBezTo>
                        <a:pt x="82" y="4"/>
                        <a:pt x="82" y="2"/>
                        <a:pt x="83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28" name="Freeform 1129"/>
                <p:cNvSpPr/>
                <p:nvPr/>
              </p:nvSpPr>
              <p:spPr bwMode="auto">
                <a:xfrm>
                  <a:off x="6608642" y="2991133"/>
                  <a:ext cx="84138" cy="15875"/>
                </a:xfrm>
                <a:custGeom>
                  <a:avLst/>
                  <a:gdLst>
                    <a:gd name="T0" fmla="*/ 30 w 48"/>
                    <a:gd name="T1" fmla="*/ 0 h 9"/>
                    <a:gd name="T2" fmla="*/ 30 w 48"/>
                    <a:gd name="T3" fmla="*/ 0 h 9"/>
                    <a:gd name="T4" fmla="*/ 7 w 48"/>
                    <a:gd name="T5" fmla="*/ 5 h 9"/>
                    <a:gd name="T6" fmla="*/ 0 w 48"/>
                    <a:gd name="T7" fmla="*/ 9 h 9"/>
                    <a:gd name="T8" fmla="*/ 48 w 48"/>
                    <a:gd name="T9" fmla="*/ 9 h 9"/>
                    <a:gd name="T10" fmla="*/ 46 w 48"/>
                    <a:gd name="T11" fmla="*/ 5 h 9"/>
                    <a:gd name="T12" fmla="*/ 30 w 48"/>
                    <a:gd name="T13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8" h="9">
                      <a:moveTo>
                        <a:pt x="30" y="0"/>
                      </a:move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22" y="1"/>
                        <a:pt x="15" y="2"/>
                        <a:pt x="7" y="5"/>
                      </a:cubicBezTo>
                      <a:cubicBezTo>
                        <a:pt x="5" y="7"/>
                        <a:pt x="2" y="8"/>
                        <a:pt x="0" y="9"/>
                      </a:cubicBezTo>
                      <a:cubicBezTo>
                        <a:pt x="48" y="9"/>
                        <a:pt x="48" y="9"/>
                        <a:pt x="48" y="9"/>
                      </a:cubicBezTo>
                      <a:cubicBezTo>
                        <a:pt x="48" y="8"/>
                        <a:pt x="47" y="6"/>
                        <a:pt x="46" y="5"/>
                      </a:cubicBezTo>
                      <a:cubicBezTo>
                        <a:pt x="43" y="2"/>
                        <a:pt x="37" y="0"/>
                        <a:pt x="30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29" name="Freeform 1130"/>
                <p:cNvSpPr/>
                <p:nvPr/>
              </p:nvSpPr>
              <p:spPr bwMode="auto">
                <a:xfrm>
                  <a:off x="6602292" y="3007008"/>
                  <a:ext cx="93663" cy="4763"/>
                </a:xfrm>
                <a:custGeom>
                  <a:avLst/>
                  <a:gdLst>
                    <a:gd name="T0" fmla="*/ 52 w 53"/>
                    <a:gd name="T1" fmla="*/ 0 h 3"/>
                    <a:gd name="T2" fmla="*/ 4 w 53"/>
                    <a:gd name="T3" fmla="*/ 0 h 3"/>
                    <a:gd name="T4" fmla="*/ 0 w 53"/>
                    <a:gd name="T5" fmla="*/ 3 h 3"/>
                    <a:gd name="T6" fmla="*/ 53 w 53"/>
                    <a:gd name="T7" fmla="*/ 3 h 3"/>
                    <a:gd name="T8" fmla="*/ 52 w 53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3" h="3">
                      <a:moveTo>
                        <a:pt x="52" y="0"/>
                      </a:move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2" y="1"/>
                        <a:pt x="1" y="2"/>
                        <a:pt x="0" y="3"/>
                      </a:cubicBezTo>
                      <a:cubicBezTo>
                        <a:pt x="53" y="3"/>
                        <a:pt x="53" y="3"/>
                        <a:pt x="53" y="3"/>
                      </a:cubicBezTo>
                      <a:cubicBezTo>
                        <a:pt x="53" y="2"/>
                        <a:pt x="53" y="1"/>
                        <a:pt x="52" y="0"/>
                      </a:cubicBezTo>
                    </a:path>
                  </a:pathLst>
                </a:custGeom>
                <a:solidFill>
                  <a:srgbClr val="917C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30" name="Freeform 1131"/>
                <p:cNvSpPr/>
                <p:nvPr/>
              </p:nvSpPr>
              <p:spPr bwMode="auto">
                <a:xfrm>
                  <a:off x="6551492" y="3100671"/>
                  <a:ext cx="82550" cy="11113"/>
                </a:xfrm>
                <a:custGeom>
                  <a:avLst/>
                  <a:gdLst>
                    <a:gd name="T0" fmla="*/ 47 w 47"/>
                    <a:gd name="T1" fmla="*/ 0 h 7"/>
                    <a:gd name="T2" fmla="*/ 0 w 47"/>
                    <a:gd name="T3" fmla="*/ 0 h 7"/>
                    <a:gd name="T4" fmla="*/ 2 w 47"/>
                    <a:gd name="T5" fmla="*/ 3 h 7"/>
                    <a:gd name="T6" fmla="*/ 8 w 47"/>
                    <a:gd name="T7" fmla="*/ 7 h 7"/>
                    <a:gd name="T8" fmla="*/ 30 w 47"/>
                    <a:gd name="T9" fmla="*/ 7 h 7"/>
                    <a:gd name="T10" fmla="*/ 41 w 47"/>
                    <a:gd name="T11" fmla="*/ 3 h 7"/>
                    <a:gd name="T12" fmla="*/ 47 w 47"/>
                    <a:gd name="T13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7" h="7">
                      <a:moveTo>
                        <a:pt x="47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1" y="2"/>
                        <a:pt x="2" y="3"/>
                      </a:cubicBezTo>
                      <a:cubicBezTo>
                        <a:pt x="3" y="5"/>
                        <a:pt x="5" y="6"/>
                        <a:pt x="8" y="7"/>
                      </a:cubicBezTo>
                      <a:cubicBezTo>
                        <a:pt x="30" y="7"/>
                        <a:pt x="30" y="7"/>
                        <a:pt x="30" y="7"/>
                      </a:cubicBezTo>
                      <a:cubicBezTo>
                        <a:pt x="33" y="6"/>
                        <a:pt x="37" y="5"/>
                        <a:pt x="41" y="3"/>
                      </a:cubicBezTo>
                      <a:cubicBezTo>
                        <a:pt x="43" y="2"/>
                        <a:pt x="45" y="1"/>
                        <a:pt x="47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31" name="Freeform 1132"/>
                <p:cNvSpPr/>
                <p:nvPr/>
              </p:nvSpPr>
              <p:spPr bwMode="auto">
                <a:xfrm>
                  <a:off x="6549905" y="3095908"/>
                  <a:ext cx="88900" cy="4763"/>
                </a:xfrm>
                <a:custGeom>
                  <a:avLst/>
                  <a:gdLst>
                    <a:gd name="T0" fmla="*/ 51 w 51"/>
                    <a:gd name="T1" fmla="*/ 0 h 2"/>
                    <a:gd name="T2" fmla="*/ 0 w 51"/>
                    <a:gd name="T3" fmla="*/ 0 h 2"/>
                    <a:gd name="T4" fmla="*/ 1 w 51"/>
                    <a:gd name="T5" fmla="*/ 2 h 2"/>
                    <a:gd name="T6" fmla="*/ 48 w 51"/>
                    <a:gd name="T7" fmla="*/ 2 h 2"/>
                    <a:gd name="T8" fmla="*/ 51 w 51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1" h="2">
                      <a:moveTo>
                        <a:pt x="5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1" y="2"/>
                      </a:cubicBezTo>
                      <a:cubicBezTo>
                        <a:pt x="48" y="2"/>
                        <a:pt x="48" y="2"/>
                        <a:pt x="48" y="2"/>
                      </a:cubicBezTo>
                      <a:cubicBezTo>
                        <a:pt x="49" y="1"/>
                        <a:pt x="50" y="0"/>
                        <a:pt x="51" y="0"/>
                      </a:cubicBezTo>
                    </a:path>
                  </a:pathLst>
                </a:custGeom>
                <a:solidFill>
                  <a:srgbClr val="C9C3B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32" name="Freeform 1133"/>
                <p:cNvSpPr/>
                <p:nvPr/>
              </p:nvSpPr>
              <p:spPr bwMode="auto">
                <a:xfrm>
                  <a:off x="6565780" y="3111783"/>
                  <a:ext cx="38100" cy="1588"/>
                </a:xfrm>
                <a:custGeom>
                  <a:avLst/>
                  <a:gdLst>
                    <a:gd name="T0" fmla="*/ 22 w 22"/>
                    <a:gd name="T1" fmla="*/ 0 h 1"/>
                    <a:gd name="T2" fmla="*/ 0 w 22"/>
                    <a:gd name="T3" fmla="*/ 0 h 1"/>
                    <a:gd name="T4" fmla="*/ 10 w 22"/>
                    <a:gd name="T5" fmla="*/ 1 h 1"/>
                    <a:gd name="T6" fmla="*/ 10 w 22"/>
                    <a:gd name="T7" fmla="*/ 1 h 1"/>
                    <a:gd name="T8" fmla="*/ 22 w 2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1">
                      <a:moveTo>
                        <a:pt x="22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3" y="1"/>
                        <a:pt x="6" y="1"/>
                        <a:pt x="10" y="1"/>
                      </a:cubicBezTo>
                      <a:cubicBezTo>
                        <a:pt x="10" y="1"/>
                        <a:pt x="10" y="1"/>
                        <a:pt x="10" y="1"/>
                      </a:cubicBezTo>
                      <a:cubicBezTo>
                        <a:pt x="14" y="1"/>
                        <a:pt x="18" y="1"/>
                        <a:pt x="22" y="0"/>
                      </a:cubicBezTo>
                    </a:path>
                  </a:pathLst>
                </a:custGeom>
                <a:solidFill>
                  <a:srgbClr val="877A5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33" name="Freeform 1134"/>
                <p:cNvSpPr>
                  <a:spLocks noEditPoints="1"/>
                </p:cNvSpPr>
                <p:nvPr/>
              </p:nvSpPr>
              <p:spPr bwMode="auto">
                <a:xfrm>
                  <a:off x="6657855" y="3011771"/>
                  <a:ext cx="149225" cy="84138"/>
                </a:xfrm>
                <a:custGeom>
                  <a:avLst/>
                  <a:gdLst>
                    <a:gd name="T0" fmla="*/ 40 w 85"/>
                    <a:gd name="T1" fmla="*/ 19 h 48"/>
                    <a:gd name="T2" fmla="*/ 50 w 85"/>
                    <a:gd name="T3" fmla="*/ 3 h 48"/>
                    <a:gd name="T4" fmla="*/ 57 w 85"/>
                    <a:gd name="T5" fmla="*/ 3 h 48"/>
                    <a:gd name="T6" fmla="*/ 57 w 85"/>
                    <a:gd name="T7" fmla="*/ 3 h 48"/>
                    <a:gd name="T8" fmla="*/ 61 w 85"/>
                    <a:gd name="T9" fmla="*/ 5 h 48"/>
                    <a:gd name="T10" fmla="*/ 61 w 85"/>
                    <a:gd name="T11" fmla="*/ 7 h 48"/>
                    <a:gd name="T12" fmla="*/ 55 w 85"/>
                    <a:gd name="T13" fmla="*/ 16 h 48"/>
                    <a:gd name="T14" fmla="*/ 53 w 85"/>
                    <a:gd name="T15" fmla="*/ 18 h 48"/>
                    <a:gd name="T16" fmla="*/ 47 w 85"/>
                    <a:gd name="T17" fmla="*/ 19 h 48"/>
                    <a:gd name="T18" fmla="*/ 40 w 85"/>
                    <a:gd name="T19" fmla="*/ 19 h 48"/>
                    <a:gd name="T20" fmla="*/ 85 w 85"/>
                    <a:gd name="T21" fmla="*/ 0 h 48"/>
                    <a:gd name="T22" fmla="*/ 31 w 85"/>
                    <a:gd name="T23" fmla="*/ 0 h 48"/>
                    <a:gd name="T24" fmla="*/ 0 w 85"/>
                    <a:gd name="T25" fmla="*/ 48 h 48"/>
                    <a:gd name="T26" fmla="*/ 21 w 85"/>
                    <a:gd name="T27" fmla="*/ 48 h 48"/>
                    <a:gd name="T28" fmla="*/ 31 w 85"/>
                    <a:gd name="T29" fmla="*/ 33 h 48"/>
                    <a:gd name="T30" fmla="*/ 37 w 85"/>
                    <a:gd name="T31" fmla="*/ 33 h 48"/>
                    <a:gd name="T32" fmla="*/ 60 w 85"/>
                    <a:gd name="T33" fmla="*/ 28 h 48"/>
                    <a:gd name="T34" fmla="*/ 76 w 85"/>
                    <a:gd name="T35" fmla="*/ 15 h 48"/>
                    <a:gd name="T36" fmla="*/ 82 w 85"/>
                    <a:gd name="T37" fmla="*/ 6 h 48"/>
                    <a:gd name="T38" fmla="*/ 85 w 85"/>
                    <a:gd name="T39" fmla="*/ 0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85" h="48">
                      <a:moveTo>
                        <a:pt x="40" y="19"/>
                      </a:moveTo>
                      <a:cubicBezTo>
                        <a:pt x="50" y="3"/>
                        <a:pt x="50" y="3"/>
                        <a:pt x="50" y="3"/>
                      </a:cubicBezTo>
                      <a:cubicBezTo>
                        <a:pt x="57" y="3"/>
                        <a:pt x="57" y="3"/>
                        <a:pt x="57" y="3"/>
                      </a:cubicBezTo>
                      <a:cubicBezTo>
                        <a:pt x="57" y="3"/>
                        <a:pt x="57" y="3"/>
                        <a:pt x="57" y="3"/>
                      </a:cubicBezTo>
                      <a:cubicBezTo>
                        <a:pt x="59" y="3"/>
                        <a:pt x="61" y="4"/>
                        <a:pt x="61" y="5"/>
                      </a:cubicBezTo>
                      <a:cubicBezTo>
                        <a:pt x="62" y="5"/>
                        <a:pt x="62" y="6"/>
                        <a:pt x="61" y="7"/>
                      </a:cubicBezTo>
                      <a:cubicBezTo>
                        <a:pt x="55" y="16"/>
                        <a:pt x="55" y="16"/>
                        <a:pt x="55" y="16"/>
                      </a:cubicBezTo>
                      <a:cubicBezTo>
                        <a:pt x="55" y="16"/>
                        <a:pt x="55" y="17"/>
                        <a:pt x="53" y="18"/>
                      </a:cubicBezTo>
                      <a:cubicBezTo>
                        <a:pt x="51" y="19"/>
                        <a:pt x="49" y="19"/>
                        <a:pt x="47" y="19"/>
                      </a:cubicBezTo>
                      <a:cubicBezTo>
                        <a:pt x="40" y="19"/>
                        <a:pt x="40" y="19"/>
                        <a:pt x="40" y="19"/>
                      </a:cubicBezTo>
                      <a:moveTo>
                        <a:pt x="85" y="0"/>
                      </a:moveTo>
                      <a:cubicBezTo>
                        <a:pt x="31" y="0"/>
                        <a:pt x="31" y="0"/>
                        <a:pt x="31" y="0"/>
                      </a:cubicBezTo>
                      <a:cubicBezTo>
                        <a:pt x="0" y="48"/>
                        <a:pt x="0" y="48"/>
                        <a:pt x="0" y="48"/>
                      </a:cubicBezTo>
                      <a:cubicBezTo>
                        <a:pt x="21" y="48"/>
                        <a:pt x="21" y="48"/>
                        <a:pt x="21" y="48"/>
                      </a:cubicBezTo>
                      <a:cubicBezTo>
                        <a:pt x="31" y="33"/>
                        <a:pt x="31" y="33"/>
                        <a:pt x="31" y="33"/>
                      </a:cubicBezTo>
                      <a:cubicBezTo>
                        <a:pt x="37" y="33"/>
                        <a:pt x="37" y="33"/>
                        <a:pt x="37" y="33"/>
                      </a:cubicBezTo>
                      <a:cubicBezTo>
                        <a:pt x="45" y="33"/>
                        <a:pt x="52" y="31"/>
                        <a:pt x="60" y="28"/>
                      </a:cubicBezTo>
                      <a:cubicBezTo>
                        <a:pt x="68" y="25"/>
                        <a:pt x="73" y="20"/>
                        <a:pt x="76" y="15"/>
                      </a:cubicBezTo>
                      <a:cubicBezTo>
                        <a:pt x="82" y="6"/>
                        <a:pt x="82" y="6"/>
                        <a:pt x="82" y="6"/>
                      </a:cubicBezTo>
                      <a:cubicBezTo>
                        <a:pt x="84" y="4"/>
                        <a:pt x="84" y="2"/>
                        <a:pt x="85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34" name="Freeform 1135"/>
                <p:cNvSpPr/>
                <p:nvPr/>
              </p:nvSpPr>
              <p:spPr bwMode="auto">
                <a:xfrm>
                  <a:off x="6716592" y="2992721"/>
                  <a:ext cx="90488" cy="14288"/>
                </a:xfrm>
                <a:custGeom>
                  <a:avLst/>
                  <a:gdLst>
                    <a:gd name="T0" fmla="*/ 33 w 52"/>
                    <a:gd name="T1" fmla="*/ 0 h 8"/>
                    <a:gd name="T2" fmla="*/ 33 w 52"/>
                    <a:gd name="T3" fmla="*/ 0 h 8"/>
                    <a:gd name="T4" fmla="*/ 5 w 52"/>
                    <a:gd name="T5" fmla="*/ 0 h 8"/>
                    <a:gd name="T6" fmla="*/ 0 w 52"/>
                    <a:gd name="T7" fmla="*/ 8 h 8"/>
                    <a:gd name="T8" fmla="*/ 52 w 52"/>
                    <a:gd name="T9" fmla="*/ 8 h 8"/>
                    <a:gd name="T10" fmla="*/ 50 w 52"/>
                    <a:gd name="T11" fmla="*/ 5 h 8"/>
                    <a:gd name="T12" fmla="*/ 33 w 52"/>
                    <a:gd name="T1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8">
                      <a:moveTo>
                        <a:pt x="33" y="0"/>
                      </a:move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0" y="8"/>
                        <a:pt x="0" y="8"/>
                        <a:pt x="0" y="8"/>
                      </a:cubicBezTo>
                      <a:cubicBezTo>
                        <a:pt x="52" y="8"/>
                        <a:pt x="52" y="8"/>
                        <a:pt x="52" y="8"/>
                      </a:cubicBezTo>
                      <a:cubicBezTo>
                        <a:pt x="51" y="7"/>
                        <a:pt x="51" y="6"/>
                        <a:pt x="50" y="5"/>
                      </a:cubicBezTo>
                      <a:cubicBezTo>
                        <a:pt x="47" y="2"/>
                        <a:pt x="41" y="0"/>
                        <a:pt x="33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35" name="Freeform 1136"/>
                <p:cNvSpPr/>
                <p:nvPr/>
              </p:nvSpPr>
              <p:spPr bwMode="auto">
                <a:xfrm>
                  <a:off x="6713417" y="3007008"/>
                  <a:ext cx="93663" cy="4763"/>
                </a:xfrm>
                <a:custGeom>
                  <a:avLst/>
                  <a:gdLst>
                    <a:gd name="T0" fmla="*/ 54 w 54"/>
                    <a:gd name="T1" fmla="*/ 0 h 3"/>
                    <a:gd name="T2" fmla="*/ 2 w 54"/>
                    <a:gd name="T3" fmla="*/ 0 h 3"/>
                    <a:gd name="T4" fmla="*/ 0 w 54"/>
                    <a:gd name="T5" fmla="*/ 3 h 3"/>
                    <a:gd name="T6" fmla="*/ 54 w 54"/>
                    <a:gd name="T7" fmla="*/ 3 h 3"/>
                    <a:gd name="T8" fmla="*/ 54 w 54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4" h="3">
                      <a:moveTo>
                        <a:pt x="54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54" y="3"/>
                        <a:pt x="54" y="3"/>
                        <a:pt x="54" y="3"/>
                      </a:cubicBezTo>
                      <a:cubicBezTo>
                        <a:pt x="54" y="2"/>
                        <a:pt x="54" y="1"/>
                        <a:pt x="54" y="0"/>
                      </a:cubicBezTo>
                    </a:path>
                  </a:pathLst>
                </a:custGeom>
                <a:solidFill>
                  <a:srgbClr val="917C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36" name="Freeform 1137"/>
                <p:cNvSpPr/>
                <p:nvPr/>
              </p:nvSpPr>
              <p:spPr bwMode="auto">
                <a:xfrm>
                  <a:off x="6649917" y="3100671"/>
                  <a:ext cx="42863" cy="11113"/>
                </a:xfrm>
                <a:custGeom>
                  <a:avLst/>
                  <a:gdLst>
                    <a:gd name="T0" fmla="*/ 27 w 27"/>
                    <a:gd name="T1" fmla="*/ 0 h 7"/>
                    <a:gd name="T2" fmla="*/ 4 w 27"/>
                    <a:gd name="T3" fmla="*/ 0 h 7"/>
                    <a:gd name="T4" fmla="*/ 0 w 27"/>
                    <a:gd name="T5" fmla="*/ 7 h 7"/>
                    <a:gd name="T6" fmla="*/ 23 w 27"/>
                    <a:gd name="T7" fmla="*/ 7 h 7"/>
                    <a:gd name="T8" fmla="*/ 27 w 27"/>
                    <a:gd name="T9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7">
                      <a:moveTo>
                        <a:pt x="27" y="0"/>
                      </a:moveTo>
                      <a:lnTo>
                        <a:pt x="4" y="0"/>
                      </a:lnTo>
                      <a:lnTo>
                        <a:pt x="0" y="7"/>
                      </a:lnTo>
                      <a:lnTo>
                        <a:pt x="23" y="7"/>
                      </a:lnTo>
                      <a:lnTo>
                        <a:pt x="27" y="0"/>
                      </a:lnTo>
                      <a:close/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37" name="Freeform 1138"/>
                <p:cNvSpPr/>
                <p:nvPr/>
              </p:nvSpPr>
              <p:spPr bwMode="auto">
                <a:xfrm>
                  <a:off x="6649917" y="3100671"/>
                  <a:ext cx="42863" cy="11113"/>
                </a:xfrm>
                <a:custGeom>
                  <a:avLst/>
                  <a:gdLst>
                    <a:gd name="T0" fmla="*/ 27 w 27"/>
                    <a:gd name="T1" fmla="*/ 0 h 7"/>
                    <a:gd name="T2" fmla="*/ 4 w 27"/>
                    <a:gd name="T3" fmla="*/ 0 h 7"/>
                    <a:gd name="T4" fmla="*/ 0 w 27"/>
                    <a:gd name="T5" fmla="*/ 7 h 7"/>
                    <a:gd name="T6" fmla="*/ 23 w 27"/>
                    <a:gd name="T7" fmla="*/ 7 h 7"/>
                    <a:gd name="T8" fmla="*/ 27 w 27"/>
                    <a:gd name="T9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7">
                      <a:moveTo>
                        <a:pt x="27" y="0"/>
                      </a:moveTo>
                      <a:lnTo>
                        <a:pt x="4" y="0"/>
                      </a:lnTo>
                      <a:lnTo>
                        <a:pt x="0" y="7"/>
                      </a:lnTo>
                      <a:lnTo>
                        <a:pt x="23" y="7"/>
                      </a:lnTo>
                      <a:lnTo>
                        <a:pt x="27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38" name="Freeform 1139"/>
                <p:cNvSpPr/>
                <p:nvPr/>
              </p:nvSpPr>
              <p:spPr bwMode="auto">
                <a:xfrm>
                  <a:off x="6656267" y="3095908"/>
                  <a:ext cx="39688" cy="4763"/>
                </a:xfrm>
                <a:custGeom>
                  <a:avLst/>
                  <a:gdLst>
                    <a:gd name="T0" fmla="*/ 25 w 25"/>
                    <a:gd name="T1" fmla="*/ 0 h 3"/>
                    <a:gd name="T2" fmla="*/ 1 w 25"/>
                    <a:gd name="T3" fmla="*/ 0 h 3"/>
                    <a:gd name="T4" fmla="*/ 0 w 25"/>
                    <a:gd name="T5" fmla="*/ 3 h 3"/>
                    <a:gd name="T6" fmla="*/ 23 w 25"/>
                    <a:gd name="T7" fmla="*/ 3 h 3"/>
                    <a:gd name="T8" fmla="*/ 25 w 25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3">
                      <a:moveTo>
                        <a:pt x="25" y="0"/>
                      </a:move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5" y="0"/>
                      </a:lnTo>
                      <a:close/>
                    </a:path>
                  </a:pathLst>
                </a:custGeom>
                <a:solidFill>
                  <a:srgbClr val="C9C3B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39" name="Freeform 1140"/>
                <p:cNvSpPr/>
                <p:nvPr/>
              </p:nvSpPr>
              <p:spPr bwMode="auto">
                <a:xfrm>
                  <a:off x="6656267" y="3095908"/>
                  <a:ext cx="39688" cy="4763"/>
                </a:xfrm>
                <a:custGeom>
                  <a:avLst/>
                  <a:gdLst>
                    <a:gd name="T0" fmla="*/ 25 w 25"/>
                    <a:gd name="T1" fmla="*/ 0 h 3"/>
                    <a:gd name="T2" fmla="*/ 1 w 25"/>
                    <a:gd name="T3" fmla="*/ 0 h 3"/>
                    <a:gd name="T4" fmla="*/ 0 w 25"/>
                    <a:gd name="T5" fmla="*/ 3 h 3"/>
                    <a:gd name="T6" fmla="*/ 23 w 25"/>
                    <a:gd name="T7" fmla="*/ 3 h 3"/>
                    <a:gd name="T8" fmla="*/ 25 w 25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3">
                      <a:moveTo>
                        <a:pt x="25" y="0"/>
                      </a:move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5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40" name="Freeform 1141"/>
                <p:cNvSpPr/>
                <p:nvPr/>
              </p:nvSpPr>
              <p:spPr bwMode="auto">
                <a:xfrm>
                  <a:off x="6648330" y="3111783"/>
                  <a:ext cx="38100" cy="0"/>
                </a:xfrm>
                <a:custGeom>
                  <a:avLst/>
                  <a:gdLst>
                    <a:gd name="T0" fmla="*/ 24 w 24"/>
                    <a:gd name="T1" fmla="*/ 1 w 24"/>
                    <a:gd name="T2" fmla="*/ 0 w 24"/>
                    <a:gd name="T3" fmla="*/ 24 w 24"/>
                    <a:gd name="T4" fmla="*/ 24 w 2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</a:cxnLst>
                  <a:rect l="0" t="0" r="r" b="b"/>
                  <a:pathLst>
                    <a:path w="24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24" y="0"/>
                      </a:lnTo>
                      <a:lnTo>
                        <a:pt x="24" y="0"/>
                      </a:lnTo>
                      <a:close/>
                    </a:path>
                  </a:pathLst>
                </a:custGeom>
                <a:solidFill>
                  <a:srgbClr val="877A5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41" name="Freeform 1142"/>
                <p:cNvSpPr/>
                <p:nvPr/>
              </p:nvSpPr>
              <p:spPr bwMode="auto">
                <a:xfrm>
                  <a:off x="6648330" y="3111783"/>
                  <a:ext cx="38100" cy="0"/>
                </a:xfrm>
                <a:custGeom>
                  <a:avLst/>
                  <a:gdLst>
                    <a:gd name="T0" fmla="*/ 24 w 24"/>
                    <a:gd name="T1" fmla="*/ 1 w 24"/>
                    <a:gd name="T2" fmla="*/ 0 w 24"/>
                    <a:gd name="T3" fmla="*/ 24 w 24"/>
                    <a:gd name="T4" fmla="*/ 24 w 2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</a:cxnLst>
                  <a:rect l="0" t="0" r="r" b="b"/>
                  <a:pathLst>
                    <a:path w="24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24" y="0"/>
                      </a:lnTo>
                      <a:lnTo>
                        <a:pt x="24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42" name="Freeform 1143"/>
                <p:cNvSpPr/>
                <p:nvPr/>
              </p:nvSpPr>
              <p:spPr bwMode="auto">
                <a:xfrm>
                  <a:off x="6321305" y="3011771"/>
                  <a:ext cx="146050" cy="84138"/>
                </a:xfrm>
                <a:custGeom>
                  <a:avLst/>
                  <a:gdLst>
                    <a:gd name="T0" fmla="*/ 83 w 83"/>
                    <a:gd name="T1" fmla="*/ 0 h 48"/>
                    <a:gd name="T2" fmla="*/ 31 w 83"/>
                    <a:gd name="T3" fmla="*/ 0 h 48"/>
                    <a:gd name="T4" fmla="*/ 25 w 83"/>
                    <a:gd name="T5" fmla="*/ 8 h 48"/>
                    <a:gd name="T6" fmla="*/ 22 w 83"/>
                    <a:gd name="T7" fmla="*/ 18 h 48"/>
                    <a:gd name="T8" fmla="*/ 28 w 83"/>
                    <a:gd name="T9" fmla="*/ 27 h 48"/>
                    <a:gd name="T10" fmla="*/ 37 w 83"/>
                    <a:gd name="T11" fmla="*/ 34 h 48"/>
                    <a:gd name="T12" fmla="*/ 37 w 83"/>
                    <a:gd name="T13" fmla="*/ 34 h 48"/>
                    <a:gd name="T14" fmla="*/ 38 w 83"/>
                    <a:gd name="T15" fmla="*/ 40 h 48"/>
                    <a:gd name="T16" fmla="*/ 36 w 83"/>
                    <a:gd name="T17" fmla="*/ 43 h 48"/>
                    <a:gd name="T18" fmla="*/ 28 w 83"/>
                    <a:gd name="T19" fmla="*/ 45 h 48"/>
                    <a:gd name="T20" fmla="*/ 27 w 83"/>
                    <a:gd name="T21" fmla="*/ 45 h 48"/>
                    <a:gd name="T22" fmla="*/ 27 w 83"/>
                    <a:gd name="T23" fmla="*/ 45 h 48"/>
                    <a:gd name="T24" fmla="*/ 24 w 83"/>
                    <a:gd name="T25" fmla="*/ 44 h 48"/>
                    <a:gd name="T26" fmla="*/ 24 w 83"/>
                    <a:gd name="T27" fmla="*/ 37 h 48"/>
                    <a:gd name="T28" fmla="*/ 25 w 83"/>
                    <a:gd name="T29" fmla="*/ 35 h 48"/>
                    <a:gd name="T30" fmla="*/ 4 w 83"/>
                    <a:gd name="T31" fmla="*/ 36 h 48"/>
                    <a:gd name="T32" fmla="*/ 3 w 83"/>
                    <a:gd name="T33" fmla="*/ 39 h 48"/>
                    <a:gd name="T34" fmla="*/ 0 w 83"/>
                    <a:gd name="T35" fmla="*/ 48 h 48"/>
                    <a:gd name="T36" fmla="*/ 53 w 83"/>
                    <a:gd name="T37" fmla="*/ 48 h 48"/>
                    <a:gd name="T38" fmla="*/ 60 w 83"/>
                    <a:gd name="T39" fmla="*/ 40 h 48"/>
                    <a:gd name="T40" fmla="*/ 62 w 83"/>
                    <a:gd name="T41" fmla="*/ 32 h 48"/>
                    <a:gd name="T42" fmla="*/ 61 w 83"/>
                    <a:gd name="T43" fmla="*/ 29 h 48"/>
                    <a:gd name="T44" fmla="*/ 56 w 83"/>
                    <a:gd name="T45" fmla="*/ 22 h 48"/>
                    <a:gd name="T46" fmla="*/ 51 w 83"/>
                    <a:gd name="T47" fmla="*/ 18 h 48"/>
                    <a:gd name="T48" fmla="*/ 47 w 83"/>
                    <a:gd name="T49" fmla="*/ 14 h 48"/>
                    <a:gd name="T50" fmla="*/ 46 w 83"/>
                    <a:gd name="T51" fmla="*/ 7 h 48"/>
                    <a:gd name="T52" fmla="*/ 50 w 83"/>
                    <a:gd name="T53" fmla="*/ 4 h 48"/>
                    <a:gd name="T54" fmla="*/ 55 w 83"/>
                    <a:gd name="T55" fmla="*/ 3 h 48"/>
                    <a:gd name="T56" fmla="*/ 55 w 83"/>
                    <a:gd name="T57" fmla="*/ 3 h 48"/>
                    <a:gd name="T58" fmla="*/ 59 w 83"/>
                    <a:gd name="T59" fmla="*/ 4 h 48"/>
                    <a:gd name="T60" fmla="*/ 59 w 83"/>
                    <a:gd name="T61" fmla="*/ 8 h 48"/>
                    <a:gd name="T62" fmla="*/ 58 w 83"/>
                    <a:gd name="T63" fmla="*/ 10 h 48"/>
                    <a:gd name="T64" fmla="*/ 80 w 83"/>
                    <a:gd name="T65" fmla="*/ 8 h 48"/>
                    <a:gd name="T66" fmla="*/ 81 w 83"/>
                    <a:gd name="T67" fmla="*/ 6 h 48"/>
                    <a:gd name="T68" fmla="*/ 83 w 83"/>
                    <a:gd name="T69" fmla="*/ 0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83" h="48">
                      <a:moveTo>
                        <a:pt x="83" y="0"/>
                      </a:moveTo>
                      <a:cubicBezTo>
                        <a:pt x="31" y="0"/>
                        <a:pt x="31" y="0"/>
                        <a:pt x="31" y="0"/>
                      </a:cubicBezTo>
                      <a:cubicBezTo>
                        <a:pt x="28" y="2"/>
                        <a:pt x="26" y="5"/>
                        <a:pt x="25" y="8"/>
                      </a:cubicBezTo>
                      <a:cubicBezTo>
                        <a:pt x="22" y="11"/>
                        <a:pt x="21" y="15"/>
                        <a:pt x="22" y="18"/>
                      </a:cubicBezTo>
                      <a:cubicBezTo>
                        <a:pt x="23" y="21"/>
                        <a:pt x="25" y="23"/>
                        <a:pt x="28" y="27"/>
                      </a:cubicBezTo>
                      <a:cubicBezTo>
                        <a:pt x="37" y="34"/>
                        <a:pt x="37" y="34"/>
                        <a:pt x="37" y="34"/>
                      </a:cubicBezTo>
                      <a:cubicBezTo>
                        <a:pt x="37" y="34"/>
                        <a:pt x="37" y="34"/>
                        <a:pt x="37" y="34"/>
                      </a:cubicBezTo>
                      <a:cubicBezTo>
                        <a:pt x="39" y="36"/>
                        <a:pt x="40" y="38"/>
                        <a:pt x="38" y="40"/>
                      </a:cubicBezTo>
                      <a:cubicBezTo>
                        <a:pt x="38" y="41"/>
                        <a:pt x="37" y="42"/>
                        <a:pt x="36" y="43"/>
                      </a:cubicBezTo>
                      <a:cubicBezTo>
                        <a:pt x="33" y="44"/>
                        <a:pt x="31" y="45"/>
                        <a:pt x="28" y="45"/>
                      </a:cubicBezTo>
                      <a:cubicBezTo>
                        <a:pt x="27" y="45"/>
                        <a:pt x="27" y="45"/>
                        <a:pt x="27" y="45"/>
                      </a:cubicBezTo>
                      <a:cubicBezTo>
                        <a:pt x="27" y="45"/>
                        <a:pt x="27" y="45"/>
                        <a:pt x="27" y="45"/>
                      </a:cubicBezTo>
                      <a:cubicBezTo>
                        <a:pt x="26" y="45"/>
                        <a:pt x="24" y="45"/>
                        <a:pt x="24" y="44"/>
                      </a:cubicBezTo>
                      <a:cubicBezTo>
                        <a:pt x="22" y="43"/>
                        <a:pt x="23" y="41"/>
                        <a:pt x="24" y="37"/>
                      </a:cubicBezTo>
                      <a:cubicBezTo>
                        <a:pt x="25" y="35"/>
                        <a:pt x="25" y="35"/>
                        <a:pt x="25" y="35"/>
                      </a:cubicBezTo>
                      <a:cubicBezTo>
                        <a:pt x="4" y="36"/>
                        <a:pt x="4" y="36"/>
                        <a:pt x="4" y="36"/>
                      </a:cubicBezTo>
                      <a:cubicBezTo>
                        <a:pt x="3" y="39"/>
                        <a:pt x="3" y="39"/>
                        <a:pt x="3" y="39"/>
                      </a:cubicBezTo>
                      <a:cubicBezTo>
                        <a:pt x="1" y="42"/>
                        <a:pt x="0" y="45"/>
                        <a:pt x="0" y="48"/>
                      </a:cubicBezTo>
                      <a:cubicBezTo>
                        <a:pt x="53" y="48"/>
                        <a:pt x="53" y="48"/>
                        <a:pt x="53" y="48"/>
                      </a:cubicBezTo>
                      <a:cubicBezTo>
                        <a:pt x="56" y="45"/>
                        <a:pt x="58" y="43"/>
                        <a:pt x="60" y="40"/>
                      </a:cubicBezTo>
                      <a:cubicBezTo>
                        <a:pt x="61" y="37"/>
                        <a:pt x="62" y="35"/>
                        <a:pt x="62" y="32"/>
                      </a:cubicBezTo>
                      <a:cubicBezTo>
                        <a:pt x="62" y="31"/>
                        <a:pt x="62" y="30"/>
                        <a:pt x="61" y="29"/>
                      </a:cubicBezTo>
                      <a:cubicBezTo>
                        <a:pt x="61" y="27"/>
                        <a:pt x="59" y="24"/>
                        <a:pt x="56" y="22"/>
                      </a:cubicBezTo>
                      <a:cubicBezTo>
                        <a:pt x="56" y="21"/>
                        <a:pt x="54" y="20"/>
                        <a:pt x="51" y="18"/>
                      </a:cubicBezTo>
                      <a:cubicBezTo>
                        <a:pt x="49" y="16"/>
                        <a:pt x="48" y="15"/>
                        <a:pt x="47" y="14"/>
                      </a:cubicBezTo>
                      <a:cubicBezTo>
                        <a:pt x="45" y="12"/>
                        <a:pt x="45" y="9"/>
                        <a:pt x="46" y="7"/>
                      </a:cubicBezTo>
                      <a:cubicBezTo>
                        <a:pt x="47" y="6"/>
                        <a:pt x="48" y="5"/>
                        <a:pt x="50" y="4"/>
                      </a:cubicBezTo>
                      <a:cubicBezTo>
                        <a:pt x="51" y="3"/>
                        <a:pt x="53" y="3"/>
                        <a:pt x="55" y="3"/>
                      </a:cubicBezTo>
                      <a:cubicBezTo>
                        <a:pt x="55" y="3"/>
                        <a:pt x="55" y="3"/>
                        <a:pt x="55" y="3"/>
                      </a:cubicBezTo>
                      <a:cubicBezTo>
                        <a:pt x="57" y="3"/>
                        <a:pt x="59" y="3"/>
                        <a:pt x="59" y="4"/>
                      </a:cubicBezTo>
                      <a:cubicBezTo>
                        <a:pt x="60" y="5"/>
                        <a:pt x="60" y="6"/>
                        <a:pt x="59" y="8"/>
                      </a:cubicBezTo>
                      <a:cubicBezTo>
                        <a:pt x="58" y="10"/>
                        <a:pt x="58" y="10"/>
                        <a:pt x="58" y="10"/>
                      </a:cubicBezTo>
                      <a:cubicBezTo>
                        <a:pt x="80" y="8"/>
                        <a:pt x="80" y="8"/>
                        <a:pt x="80" y="8"/>
                      </a:cubicBezTo>
                      <a:cubicBezTo>
                        <a:pt x="81" y="6"/>
                        <a:pt x="81" y="6"/>
                        <a:pt x="81" y="6"/>
                      </a:cubicBezTo>
                      <a:cubicBezTo>
                        <a:pt x="82" y="4"/>
                        <a:pt x="83" y="2"/>
                        <a:pt x="83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43" name="Freeform 1144"/>
                <p:cNvSpPr/>
                <p:nvPr/>
              </p:nvSpPr>
              <p:spPr bwMode="auto">
                <a:xfrm>
                  <a:off x="6383217" y="2992721"/>
                  <a:ext cx="82550" cy="14288"/>
                </a:xfrm>
                <a:custGeom>
                  <a:avLst/>
                  <a:gdLst>
                    <a:gd name="T0" fmla="*/ 29 w 47"/>
                    <a:gd name="T1" fmla="*/ 0 h 8"/>
                    <a:gd name="T2" fmla="*/ 28 w 47"/>
                    <a:gd name="T3" fmla="*/ 0 h 8"/>
                    <a:gd name="T4" fmla="*/ 10 w 47"/>
                    <a:gd name="T5" fmla="*/ 3 h 8"/>
                    <a:gd name="T6" fmla="*/ 0 w 47"/>
                    <a:gd name="T7" fmla="*/ 8 h 8"/>
                    <a:gd name="T8" fmla="*/ 47 w 47"/>
                    <a:gd name="T9" fmla="*/ 8 h 8"/>
                    <a:gd name="T10" fmla="*/ 47 w 47"/>
                    <a:gd name="T11" fmla="*/ 8 h 8"/>
                    <a:gd name="T12" fmla="*/ 42 w 47"/>
                    <a:gd name="T13" fmla="*/ 3 h 8"/>
                    <a:gd name="T14" fmla="*/ 29 w 47"/>
                    <a:gd name="T15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" h="8">
                      <a:moveTo>
                        <a:pt x="29" y="0"/>
                      </a:moveTo>
                      <a:cubicBezTo>
                        <a:pt x="29" y="0"/>
                        <a:pt x="28" y="0"/>
                        <a:pt x="28" y="0"/>
                      </a:cubicBezTo>
                      <a:cubicBezTo>
                        <a:pt x="22" y="0"/>
                        <a:pt x="16" y="1"/>
                        <a:pt x="10" y="3"/>
                      </a:cubicBezTo>
                      <a:cubicBezTo>
                        <a:pt x="6" y="5"/>
                        <a:pt x="3" y="6"/>
                        <a:pt x="0" y="8"/>
                      </a:cubicBezTo>
                      <a:cubicBezTo>
                        <a:pt x="47" y="8"/>
                        <a:pt x="47" y="8"/>
                        <a:pt x="47" y="8"/>
                      </a:cubicBezTo>
                      <a:cubicBezTo>
                        <a:pt x="47" y="8"/>
                        <a:pt x="47" y="8"/>
                        <a:pt x="47" y="8"/>
                      </a:cubicBezTo>
                      <a:cubicBezTo>
                        <a:pt x="47" y="6"/>
                        <a:pt x="45" y="4"/>
                        <a:pt x="42" y="3"/>
                      </a:cubicBezTo>
                      <a:cubicBezTo>
                        <a:pt x="39" y="1"/>
                        <a:pt x="35" y="0"/>
                        <a:pt x="29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44" name="Freeform 1145"/>
                <p:cNvSpPr/>
                <p:nvPr/>
              </p:nvSpPr>
              <p:spPr bwMode="auto">
                <a:xfrm>
                  <a:off x="6375280" y="3007008"/>
                  <a:ext cx="92075" cy="4763"/>
                </a:xfrm>
                <a:custGeom>
                  <a:avLst/>
                  <a:gdLst>
                    <a:gd name="T0" fmla="*/ 51 w 52"/>
                    <a:gd name="T1" fmla="*/ 0 h 3"/>
                    <a:gd name="T2" fmla="*/ 4 w 52"/>
                    <a:gd name="T3" fmla="*/ 0 h 3"/>
                    <a:gd name="T4" fmla="*/ 0 w 52"/>
                    <a:gd name="T5" fmla="*/ 3 h 3"/>
                    <a:gd name="T6" fmla="*/ 52 w 52"/>
                    <a:gd name="T7" fmla="*/ 3 h 3"/>
                    <a:gd name="T8" fmla="*/ 51 w 5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2" h="3">
                      <a:moveTo>
                        <a:pt x="51" y="0"/>
                      </a:move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2" y="1"/>
                        <a:pt x="1" y="2"/>
                        <a:pt x="0" y="3"/>
                      </a:cubicBezTo>
                      <a:cubicBezTo>
                        <a:pt x="52" y="3"/>
                        <a:pt x="52" y="3"/>
                        <a:pt x="52" y="3"/>
                      </a:cubicBezTo>
                      <a:cubicBezTo>
                        <a:pt x="52" y="2"/>
                        <a:pt x="52" y="1"/>
                        <a:pt x="51" y="0"/>
                      </a:cubicBezTo>
                    </a:path>
                  </a:pathLst>
                </a:custGeom>
                <a:solidFill>
                  <a:srgbClr val="917C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45" name="Freeform 1146"/>
                <p:cNvSpPr/>
                <p:nvPr/>
              </p:nvSpPr>
              <p:spPr bwMode="auto">
                <a:xfrm>
                  <a:off x="6321305" y="3100671"/>
                  <a:ext cx="87313" cy="11113"/>
                </a:xfrm>
                <a:custGeom>
                  <a:avLst/>
                  <a:gdLst>
                    <a:gd name="T0" fmla="*/ 50 w 50"/>
                    <a:gd name="T1" fmla="*/ 0 h 7"/>
                    <a:gd name="T2" fmla="*/ 0 w 50"/>
                    <a:gd name="T3" fmla="*/ 0 h 7"/>
                    <a:gd name="T4" fmla="*/ 5 w 50"/>
                    <a:gd name="T5" fmla="*/ 6 h 7"/>
                    <a:gd name="T6" fmla="*/ 7 w 50"/>
                    <a:gd name="T7" fmla="*/ 7 h 7"/>
                    <a:gd name="T8" fmla="*/ 35 w 50"/>
                    <a:gd name="T9" fmla="*/ 7 h 7"/>
                    <a:gd name="T10" fmla="*/ 45 w 50"/>
                    <a:gd name="T11" fmla="*/ 3 h 7"/>
                    <a:gd name="T12" fmla="*/ 50 w 50"/>
                    <a:gd name="T13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0" h="7">
                      <a:moveTo>
                        <a:pt x="5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" y="2"/>
                        <a:pt x="2" y="4"/>
                        <a:pt x="5" y="6"/>
                      </a:cubicBezTo>
                      <a:cubicBezTo>
                        <a:pt x="5" y="6"/>
                        <a:pt x="6" y="6"/>
                        <a:pt x="7" y="7"/>
                      </a:cubicBezTo>
                      <a:cubicBezTo>
                        <a:pt x="35" y="7"/>
                        <a:pt x="35" y="7"/>
                        <a:pt x="35" y="7"/>
                      </a:cubicBezTo>
                      <a:cubicBezTo>
                        <a:pt x="39" y="6"/>
                        <a:pt x="42" y="4"/>
                        <a:pt x="45" y="3"/>
                      </a:cubicBezTo>
                      <a:cubicBezTo>
                        <a:pt x="47" y="2"/>
                        <a:pt x="49" y="1"/>
                        <a:pt x="50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46" name="Freeform 1147"/>
                <p:cNvSpPr/>
                <p:nvPr/>
              </p:nvSpPr>
              <p:spPr bwMode="auto">
                <a:xfrm>
                  <a:off x="6321305" y="3095908"/>
                  <a:ext cx="93663" cy="4763"/>
                </a:xfrm>
                <a:custGeom>
                  <a:avLst/>
                  <a:gdLst>
                    <a:gd name="T0" fmla="*/ 53 w 53"/>
                    <a:gd name="T1" fmla="*/ 0 h 2"/>
                    <a:gd name="T2" fmla="*/ 0 w 53"/>
                    <a:gd name="T3" fmla="*/ 0 h 2"/>
                    <a:gd name="T4" fmla="*/ 0 w 53"/>
                    <a:gd name="T5" fmla="*/ 1 h 2"/>
                    <a:gd name="T6" fmla="*/ 0 w 53"/>
                    <a:gd name="T7" fmla="*/ 2 h 2"/>
                    <a:gd name="T8" fmla="*/ 50 w 53"/>
                    <a:gd name="T9" fmla="*/ 2 h 2"/>
                    <a:gd name="T10" fmla="*/ 53 w 53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3" h="2">
                      <a:moveTo>
                        <a:pt x="53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50" y="2"/>
                        <a:pt x="50" y="2"/>
                        <a:pt x="50" y="2"/>
                      </a:cubicBezTo>
                      <a:cubicBezTo>
                        <a:pt x="51" y="1"/>
                        <a:pt x="52" y="0"/>
                        <a:pt x="53" y="0"/>
                      </a:cubicBezTo>
                    </a:path>
                  </a:pathLst>
                </a:custGeom>
                <a:solidFill>
                  <a:srgbClr val="C9C3B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47" name="Freeform 1148"/>
                <p:cNvSpPr/>
                <p:nvPr/>
              </p:nvSpPr>
              <p:spPr bwMode="auto">
                <a:xfrm>
                  <a:off x="6334005" y="3111783"/>
                  <a:ext cx="49213" cy="4763"/>
                </a:xfrm>
                <a:custGeom>
                  <a:avLst/>
                  <a:gdLst>
                    <a:gd name="T0" fmla="*/ 28 w 28"/>
                    <a:gd name="T1" fmla="*/ 0 h 2"/>
                    <a:gd name="T2" fmla="*/ 0 w 28"/>
                    <a:gd name="T3" fmla="*/ 0 h 2"/>
                    <a:gd name="T4" fmla="*/ 12 w 28"/>
                    <a:gd name="T5" fmla="*/ 2 h 2"/>
                    <a:gd name="T6" fmla="*/ 13 w 28"/>
                    <a:gd name="T7" fmla="*/ 2 h 2"/>
                    <a:gd name="T8" fmla="*/ 23 w 28"/>
                    <a:gd name="T9" fmla="*/ 1 h 2"/>
                    <a:gd name="T10" fmla="*/ 28 w 28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8" h="2">
                      <a:moveTo>
                        <a:pt x="28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3" y="1"/>
                        <a:pt x="7" y="2"/>
                        <a:pt x="12" y="2"/>
                      </a:cubicBezTo>
                      <a:cubicBezTo>
                        <a:pt x="12" y="2"/>
                        <a:pt x="13" y="2"/>
                        <a:pt x="13" y="2"/>
                      </a:cubicBezTo>
                      <a:cubicBezTo>
                        <a:pt x="16" y="2"/>
                        <a:pt x="20" y="1"/>
                        <a:pt x="23" y="1"/>
                      </a:cubicBezTo>
                      <a:cubicBezTo>
                        <a:pt x="25" y="1"/>
                        <a:pt x="26" y="0"/>
                        <a:pt x="28" y="0"/>
                      </a:cubicBezTo>
                    </a:path>
                  </a:pathLst>
                </a:custGeom>
                <a:solidFill>
                  <a:srgbClr val="877A5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48" name="Freeform 1149"/>
                <p:cNvSpPr/>
                <p:nvPr/>
              </p:nvSpPr>
              <p:spPr bwMode="auto">
                <a:xfrm>
                  <a:off x="6432430" y="3011771"/>
                  <a:ext cx="150813" cy="84138"/>
                </a:xfrm>
                <a:custGeom>
                  <a:avLst/>
                  <a:gdLst>
                    <a:gd name="T0" fmla="*/ 95 w 95"/>
                    <a:gd name="T1" fmla="*/ 0 h 53"/>
                    <a:gd name="T2" fmla="*/ 72 w 95"/>
                    <a:gd name="T3" fmla="*/ 0 h 53"/>
                    <a:gd name="T4" fmla="*/ 61 w 95"/>
                    <a:gd name="T5" fmla="*/ 18 h 53"/>
                    <a:gd name="T6" fmla="*/ 45 w 95"/>
                    <a:gd name="T7" fmla="*/ 19 h 53"/>
                    <a:gd name="T8" fmla="*/ 56 w 95"/>
                    <a:gd name="T9" fmla="*/ 0 h 53"/>
                    <a:gd name="T10" fmla="*/ 33 w 95"/>
                    <a:gd name="T11" fmla="*/ 0 h 53"/>
                    <a:gd name="T12" fmla="*/ 0 w 95"/>
                    <a:gd name="T13" fmla="*/ 53 h 53"/>
                    <a:gd name="T14" fmla="*/ 23 w 95"/>
                    <a:gd name="T15" fmla="*/ 53 h 53"/>
                    <a:gd name="T16" fmla="*/ 35 w 95"/>
                    <a:gd name="T17" fmla="*/ 35 h 53"/>
                    <a:gd name="T18" fmla="*/ 51 w 95"/>
                    <a:gd name="T19" fmla="*/ 35 h 53"/>
                    <a:gd name="T20" fmla="*/ 38 w 95"/>
                    <a:gd name="T21" fmla="*/ 53 h 53"/>
                    <a:gd name="T22" fmla="*/ 62 w 95"/>
                    <a:gd name="T23" fmla="*/ 53 h 53"/>
                    <a:gd name="T24" fmla="*/ 95 w 95"/>
                    <a:gd name="T25" fmla="*/ 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5" h="53">
                      <a:moveTo>
                        <a:pt x="95" y="0"/>
                      </a:moveTo>
                      <a:lnTo>
                        <a:pt x="72" y="0"/>
                      </a:lnTo>
                      <a:lnTo>
                        <a:pt x="61" y="18"/>
                      </a:lnTo>
                      <a:lnTo>
                        <a:pt x="45" y="19"/>
                      </a:lnTo>
                      <a:lnTo>
                        <a:pt x="56" y="0"/>
                      </a:lnTo>
                      <a:lnTo>
                        <a:pt x="33" y="0"/>
                      </a:lnTo>
                      <a:lnTo>
                        <a:pt x="0" y="53"/>
                      </a:lnTo>
                      <a:lnTo>
                        <a:pt x="23" y="53"/>
                      </a:lnTo>
                      <a:lnTo>
                        <a:pt x="35" y="35"/>
                      </a:lnTo>
                      <a:lnTo>
                        <a:pt x="51" y="35"/>
                      </a:lnTo>
                      <a:lnTo>
                        <a:pt x="38" y="53"/>
                      </a:lnTo>
                      <a:lnTo>
                        <a:pt x="62" y="53"/>
                      </a:lnTo>
                      <a:lnTo>
                        <a:pt x="95" y="0"/>
                      </a:lnTo>
                      <a:close/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49" name="Freeform 1150"/>
                <p:cNvSpPr/>
                <p:nvPr/>
              </p:nvSpPr>
              <p:spPr bwMode="auto">
                <a:xfrm>
                  <a:off x="6432430" y="3011771"/>
                  <a:ext cx="150813" cy="84138"/>
                </a:xfrm>
                <a:custGeom>
                  <a:avLst/>
                  <a:gdLst>
                    <a:gd name="T0" fmla="*/ 95 w 95"/>
                    <a:gd name="T1" fmla="*/ 0 h 53"/>
                    <a:gd name="T2" fmla="*/ 72 w 95"/>
                    <a:gd name="T3" fmla="*/ 0 h 53"/>
                    <a:gd name="T4" fmla="*/ 61 w 95"/>
                    <a:gd name="T5" fmla="*/ 18 h 53"/>
                    <a:gd name="T6" fmla="*/ 45 w 95"/>
                    <a:gd name="T7" fmla="*/ 19 h 53"/>
                    <a:gd name="T8" fmla="*/ 56 w 95"/>
                    <a:gd name="T9" fmla="*/ 0 h 53"/>
                    <a:gd name="T10" fmla="*/ 33 w 95"/>
                    <a:gd name="T11" fmla="*/ 0 h 53"/>
                    <a:gd name="T12" fmla="*/ 0 w 95"/>
                    <a:gd name="T13" fmla="*/ 53 h 53"/>
                    <a:gd name="T14" fmla="*/ 23 w 95"/>
                    <a:gd name="T15" fmla="*/ 53 h 53"/>
                    <a:gd name="T16" fmla="*/ 35 w 95"/>
                    <a:gd name="T17" fmla="*/ 35 h 53"/>
                    <a:gd name="T18" fmla="*/ 51 w 95"/>
                    <a:gd name="T19" fmla="*/ 35 h 53"/>
                    <a:gd name="T20" fmla="*/ 38 w 95"/>
                    <a:gd name="T21" fmla="*/ 53 h 53"/>
                    <a:gd name="T22" fmla="*/ 62 w 95"/>
                    <a:gd name="T23" fmla="*/ 53 h 53"/>
                    <a:gd name="T24" fmla="*/ 95 w 95"/>
                    <a:gd name="T25" fmla="*/ 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5" h="53">
                      <a:moveTo>
                        <a:pt x="95" y="0"/>
                      </a:moveTo>
                      <a:lnTo>
                        <a:pt x="72" y="0"/>
                      </a:lnTo>
                      <a:lnTo>
                        <a:pt x="61" y="18"/>
                      </a:lnTo>
                      <a:lnTo>
                        <a:pt x="45" y="19"/>
                      </a:lnTo>
                      <a:lnTo>
                        <a:pt x="56" y="0"/>
                      </a:lnTo>
                      <a:lnTo>
                        <a:pt x="33" y="0"/>
                      </a:lnTo>
                      <a:lnTo>
                        <a:pt x="0" y="53"/>
                      </a:lnTo>
                      <a:lnTo>
                        <a:pt x="23" y="53"/>
                      </a:lnTo>
                      <a:lnTo>
                        <a:pt x="35" y="35"/>
                      </a:lnTo>
                      <a:lnTo>
                        <a:pt x="51" y="35"/>
                      </a:lnTo>
                      <a:lnTo>
                        <a:pt x="38" y="53"/>
                      </a:lnTo>
                      <a:lnTo>
                        <a:pt x="62" y="53"/>
                      </a:lnTo>
                      <a:lnTo>
                        <a:pt x="95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50" name="Freeform 1151"/>
                <p:cNvSpPr>
                  <a:spLocks noEditPoints="1"/>
                </p:cNvSpPr>
                <p:nvPr/>
              </p:nvSpPr>
              <p:spPr bwMode="auto">
                <a:xfrm>
                  <a:off x="6487992" y="2994308"/>
                  <a:ext cx="107950" cy="12700"/>
                </a:xfrm>
                <a:custGeom>
                  <a:avLst/>
                  <a:gdLst>
                    <a:gd name="T0" fmla="*/ 29 w 68"/>
                    <a:gd name="T1" fmla="*/ 0 h 8"/>
                    <a:gd name="T2" fmla="*/ 6 w 68"/>
                    <a:gd name="T3" fmla="*/ 0 h 8"/>
                    <a:gd name="T4" fmla="*/ 0 w 68"/>
                    <a:gd name="T5" fmla="*/ 8 h 8"/>
                    <a:gd name="T6" fmla="*/ 23 w 68"/>
                    <a:gd name="T7" fmla="*/ 8 h 8"/>
                    <a:gd name="T8" fmla="*/ 29 w 68"/>
                    <a:gd name="T9" fmla="*/ 0 h 8"/>
                    <a:gd name="T10" fmla="*/ 68 w 68"/>
                    <a:gd name="T11" fmla="*/ 0 h 8"/>
                    <a:gd name="T12" fmla="*/ 44 w 68"/>
                    <a:gd name="T13" fmla="*/ 0 h 8"/>
                    <a:gd name="T14" fmla="*/ 39 w 68"/>
                    <a:gd name="T15" fmla="*/ 8 h 8"/>
                    <a:gd name="T16" fmla="*/ 62 w 68"/>
                    <a:gd name="T17" fmla="*/ 8 h 8"/>
                    <a:gd name="T18" fmla="*/ 68 w 68"/>
                    <a:gd name="T19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8" h="8">
                      <a:moveTo>
                        <a:pt x="29" y="0"/>
                      </a:moveTo>
                      <a:lnTo>
                        <a:pt x="6" y="0"/>
                      </a:lnTo>
                      <a:lnTo>
                        <a:pt x="0" y="8"/>
                      </a:lnTo>
                      <a:lnTo>
                        <a:pt x="23" y="8"/>
                      </a:lnTo>
                      <a:lnTo>
                        <a:pt x="29" y="0"/>
                      </a:lnTo>
                      <a:close/>
                      <a:moveTo>
                        <a:pt x="68" y="0"/>
                      </a:moveTo>
                      <a:lnTo>
                        <a:pt x="44" y="0"/>
                      </a:lnTo>
                      <a:lnTo>
                        <a:pt x="39" y="8"/>
                      </a:lnTo>
                      <a:lnTo>
                        <a:pt x="62" y="8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51" name="Freeform 1152"/>
                <p:cNvSpPr>
                  <a:spLocks noEditPoints="1"/>
                </p:cNvSpPr>
                <p:nvPr/>
              </p:nvSpPr>
              <p:spPr bwMode="auto">
                <a:xfrm>
                  <a:off x="6487992" y="2994308"/>
                  <a:ext cx="107950" cy="12700"/>
                </a:xfrm>
                <a:custGeom>
                  <a:avLst/>
                  <a:gdLst>
                    <a:gd name="T0" fmla="*/ 29 w 68"/>
                    <a:gd name="T1" fmla="*/ 0 h 8"/>
                    <a:gd name="T2" fmla="*/ 6 w 68"/>
                    <a:gd name="T3" fmla="*/ 0 h 8"/>
                    <a:gd name="T4" fmla="*/ 0 w 68"/>
                    <a:gd name="T5" fmla="*/ 8 h 8"/>
                    <a:gd name="T6" fmla="*/ 23 w 68"/>
                    <a:gd name="T7" fmla="*/ 8 h 8"/>
                    <a:gd name="T8" fmla="*/ 29 w 68"/>
                    <a:gd name="T9" fmla="*/ 0 h 8"/>
                    <a:gd name="T10" fmla="*/ 68 w 68"/>
                    <a:gd name="T11" fmla="*/ 0 h 8"/>
                    <a:gd name="T12" fmla="*/ 44 w 68"/>
                    <a:gd name="T13" fmla="*/ 0 h 8"/>
                    <a:gd name="T14" fmla="*/ 39 w 68"/>
                    <a:gd name="T15" fmla="*/ 8 h 8"/>
                    <a:gd name="T16" fmla="*/ 62 w 68"/>
                    <a:gd name="T17" fmla="*/ 8 h 8"/>
                    <a:gd name="T18" fmla="*/ 68 w 68"/>
                    <a:gd name="T19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8" h="8">
                      <a:moveTo>
                        <a:pt x="29" y="0"/>
                      </a:moveTo>
                      <a:lnTo>
                        <a:pt x="6" y="0"/>
                      </a:lnTo>
                      <a:lnTo>
                        <a:pt x="0" y="8"/>
                      </a:lnTo>
                      <a:lnTo>
                        <a:pt x="23" y="8"/>
                      </a:lnTo>
                      <a:lnTo>
                        <a:pt x="29" y="0"/>
                      </a:lnTo>
                      <a:moveTo>
                        <a:pt x="68" y="0"/>
                      </a:moveTo>
                      <a:lnTo>
                        <a:pt x="44" y="0"/>
                      </a:lnTo>
                      <a:lnTo>
                        <a:pt x="39" y="8"/>
                      </a:lnTo>
                      <a:lnTo>
                        <a:pt x="62" y="8"/>
                      </a:lnTo>
                      <a:lnTo>
                        <a:pt x="68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52" name="Freeform 1153"/>
                <p:cNvSpPr>
                  <a:spLocks noEditPoints="1"/>
                </p:cNvSpPr>
                <p:nvPr/>
              </p:nvSpPr>
              <p:spPr bwMode="auto">
                <a:xfrm>
                  <a:off x="6484817" y="3007008"/>
                  <a:ext cx="101600" cy="4763"/>
                </a:xfrm>
                <a:custGeom>
                  <a:avLst/>
                  <a:gdLst>
                    <a:gd name="T0" fmla="*/ 25 w 64"/>
                    <a:gd name="T1" fmla="*/ 0 h 3"/>
                    <a:gd name="T2" fmla="*/ 2 w 64"/>
                    <a:gd name="T3" fmla="*/ 0 h 3"/>
                    <a:gd name="T4" fmla="*/ 0 w 64"/>
                    <a:gd name="T5" fmla="*/ 3 h 3"/>
                    <a:gd name="T6" fmla="*/ 23 w 64"/>
                    <a:gd name="T7" fmla="*/ 3 h 3"/>
                    <a:gd name="T8" fmla="*/ 25 w 64"/>
                    <a:gd name="T9" fmla="*/ 0 h 3"/>
                    <a:gd name="T10" fmla="*/ 64 w 64"/>
                    <a:gd name="T11" fmla="*/ 0 h 3"/>
                    <a:gd name="T12" fmla="*/ 41 w 64"/>
                    <a:gd name="T13" fmla="*/ 0 h 3"/>
                    <a:gd name="T14" fmla="*/ 39 w 64"/>
                    <a:gd name="T15" fmla="*/ 3 h 3"/>
                    <a:gd name="T16" fmla="*/ 62 w 64"/>
                    <a:gd name="T17" fmla="*/ 3 h 3"/>
                    <a:gd name="T18" fmla="*/ 64 w 64"/>
                    <a:gd name="T1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4" h="3">
                      <a:moveTo>
                        <a:pt x="25" y="0"/>
                      </a:moveTo>
                      <a:lnTo>
                        <a:pt x="2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5" y="0"/>
                      </a:lnTo>
                      <a:close/>
                      <a:moveTo>
                        <a:pt x="64" y="0"/>
                      </a:moveTo>
                      <a:lnTo>
                        <a:pt x="41" y="0"/>
                      </a:lnTo>
                      <a:lnTo>
                        <a:pt x="39" y="3"/>
                      </a:lnTo>
                      <a:lnTo>
                        <a:pt x="62" y="3"/>
                      </a:lnTo>
                      <a:lnTo>
                        <a:pt x="64" y="0"/>
                      </a:lnTo>
                      <a:close/>
                    </a:path>
                  </a:pathLst>
                </a:custGeom>
                <a:solidFill>
                  <a:srgbClr val="917C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53" name="Freeform 1154"/>
                <p:cNvSpPr>
                  <a:spLocks noEditPoints="1"/>
                </p:cNvSpPr>
                <p:nvPr/>
              </p:nvSpPr>
              <p:spPr bwMode="auto">
                <a:xfrm>
                  <a:off x="6484817" y="3007008"/>
                  <a:ext cx="101600" cy="4763"/>
                </a:xfrm>
                <a:custGeom>
                  <a:avLst/>
                  <a:gdLst>
                    <a:gd name="T0" fmla="*/ 25 w 64"/>
                    <a:gd name="T1" fmla="*/ 0 h 3"/>
                    <a:gd name="T2" fmla="*/ 2 w 64"/>
                    <a:gd name="T3" fmla="*/ 0 h 3"/>
                    <a:gd name="T4" fmla="*/ 0 w 64"/>
                    <a:gd name="T5" fmla="*/ 3 h 3"/>
                    <a:gd name="T6" fmla="*/ 23 w 64"/>
                    <a:gd name="T7" fmla="*/ 3 h 3"/>
                    <a:gd name="T8" fmla="*/ 25 w 64"/>
                    <a:gd name="T9" fmla="*/ 0 h 3"/>
                    <a:gd name="T10" fmla="*/ 64 w 64"/>
                    <a:gd name="T11" fmla="*/ 0 h 3"/>
                    <a:gd name="T12" fmla="*/ 41 w 64"/>
                    <a:gd name="T13" fmla="*/ 0 h 3"/>
                    <a:gd name="T14" fmla="*/ 39 w 64"/>
                    <a:gd name="T15" fmla="*/ 3 h 3"/>
                    <a:gd name="T16" fmla="*/ 62 w 64"/>
                    <a:gd name="T17" fmla="*/ 3 h 3"/>
                    <a:gd name="T18" fmla="*/ 64 w 64"/>
                    <a:gd name="T1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4" h="3">
                      <a:moveTo>
                        <a:pt x="25" y="0"/>
                      </a:moveTo>
                      <a:lnTo>
                        <a:pt x="2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5" y="0"/>
                      </a:lnTo>
                      <a:moveTo>
                        <a:pt x="64" y="0"/>
                      </a:moveTo>
                      <a:lnTo>
                        <a:pt x="41" y="0"/>
                      </a:lnTo>
                      <a:lnTo>
                        <a:pt x="39" y="3"/>
                      </a:lnTo>
                      <a:lnTo>
                        <a:pt x="62" y="3"/>
                      </a:lnTo>
                      <a:lnTo>
                        <a:pt x="64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54" name="Freeform 1155"/>
                <p:cNvSpPr>
                  <a:spLocks noEditPoints="1"/>
                </p:cNvSpPr>
                <p:nvPr/>
              </p:nvSpPr>
              <p:spPr bwMode="auto">
                <a:xfrm>
                  <a:off x="6421317" y="3100671"/>
                  <a:ext cx="107950" cy="11113"/>
                </a:xfrm>
                <a:custGeom>
                  <a:avLst/>
                  <a:gdLst>
                    <a:gd name="T0" fmla="*/ 29 w 68"/>
                    <a:gd name="T1" fmla="*/ 0 h 7"/>
                    <a:gd name="T2" fmla="*/ 6 w 68"/>
                    <a:gd name="T3" fmla="*/ 0 h 7"/>
                    <a:gd name="T4" fmla="*/ 0 w 68"/>
                    <a:gd name="T5" fmla="*/ 7 h 7"/>
                    <a:gd name="T6" fmla="*/ 23 w 68"/>
                    <a:gd name="T7" fmla="*/ 7 h 7"/>
                    <a:gd name="T8" fmla="*/ 29 w 68"/>
                    <a:gd name="T9" fmla="*/ 0 h 7"/>
                    <a:gd name="T10" fmla="*/ 68 w 68"/>
                    <a:gd name="T11" fmla="*/ 0 h 7"/>
                    <a:gd name="T12" fmla="*/ 44 w 68"/>
                    <a:gd name="T13" fmla="*/ 0 h 7"/>
                    <a:gd name="T14" fmla="*/ 39 w 68"/>
                    <a:gd name="T15" fmla="*/ 7 h 7"/>
                    <a:gd name="T16" fmla="*/ 62 w 68"/>
                    <a:gd name="T17" fmla="*/ 7 h 7"/>
                    <a:gd name="T18" fmla="*/ 68 w 68"/>
                    <a:gd name="T19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8" h="7">
                      <a:moveTo>
                        <a:pt x="29" y="0"/>
                      </a:moveTo>
                      <a:lnTo>
                        <a:pt x="6" y="0"/>
                      </a:lnTo>
                      <a:lnTo>
                        <a:pt x="0" y="7"/>
                      </a:lnTo>
                      <a:lnTo>
                        <a:pt x="23" y="7"/>
                      </a:lnTo>
                      <a:lnTo>
                        <a:pt x="29" y="0"/>
                      </a:lnTo>
                      <a:close/>
                      <a:moveTo>
                        <a:pt x="68" y="0"/>
                      </a:moveTo>
                      <a:lnTo>
                        <a:pt x="44" y="0"/>
                      </a:lnTo>
                      <a:lnTo>
                        <a:pt x="39" y="7"/>
                      </a:lnTo>
                      <a:lnTo>
                        <a:pt x="62" y="7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55" name="Freeform 1156"/>
                <p:cNvSpPr>
                  <a:spLocks noEditPoints="1"/>
                </p:cNvSpPr>
                <p:nvPr/>
              </p:nvSpPr>
              <p:spPr bwMode="auto">
                <a:xfrm>
                  <a:off x="6421317" y="3100671"/>
                  <a:ext cx="107950" cy="11113"/>
                </a:xfrm>
                <a:custGeom>
                  <a:avLst/>
                  <a:gdLst>
                    <a:gd name="T0" fmla="*/ 29 w 68"/>
                    <a:gd name="T1" fmla="*/ 0 h 7"/>
                    <a:gd name="T2" fmla="*/ 6 w 68"/>
                    <a:gd name="T3" fmla="*/ 0 h 7"/>
                    <a:gd name="T4" fmla="*/ 0 w 68"/>
                    <a:gd name="T5" fmla="*/ 7 h 7"/>
                    <a:gd name="T6" fmla="*/ 23 w 68"/>
                    <a:gd name="T7" fmla="*/ 7 h 7"/>
                    <a:gd name="T8" fmla="*/ 29 w 68"/>
                    <a:gd name="T9" fmla="*/ 0 h 7"/>
                    <a:gd name="T10" fmla="*/ 68 w 68"/>
                    <a:gd name="T11" fmla="*/ 0 h 7"/>
                    <a:gd name="T12" fmla="*/ 44 w 68"/>
                    <a:gd name="T13" fmla="*/ 0 h 7"/>
                    <a:gd name="T14" fmla="*/ 39 w 68"/>
                    <a:gd name="T15" fmla="*/ 7 h 7"/>
                    <a:gd name="T16" fmla="*/ 62 w 68"/>
                    <a:gd name="T17" fmla="*/ 7 h 7"/>
                    <a:gd name="T18" fmla="*/ 68 w 68"/>
                    <a:gd name="T19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8" h="7">
                      <a:moveTo>
                        <a:pt x="29" y="0"/>
                      </a:moveTo>
                      <a:lnTo>
                        <a:pt x="6" y="0"/>
                      </a:lnTo>
                      <a:lnTo>
                        <a:pt x="0" y="7"/>
                      </a:lnTo>
                      <a:lnTo>
                        <a:pt x="23" y="7"/>
                      </a:lnTo>
                      <a:lnTo>
                        <a:pt x="29" y="0"/>
                      </a:lnTo>
                      <a:moveTo>
                        <a:pt x="68" y="0"/>
                      </a:moveTo>
                      <a:lnTo>
                        <a:pt x="44" y="0"/>
                      </a:lnTo>
                      <a:lnTo>
                        <a:pt x="39" y="7"/>
                      </a:lnTo>
                      <a:lnTo>
                        <a:pt x="62" y="7"/>
                      </a:lnTo>
                      <a:lnTo>
                        <a:pt x="68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56" name="Freeform 1157"/>
                <p:cNvSpPr>
                  <a:spLocks noEditPoints="1"/>
                </p:cNvSpPr>
                <p:nvPr/>
              </p:nvSpPr>
              <p:spPr bwMode="auto">
                <a:xfrm>
                  <a:off x="6430842" y="3095908"/>
                  <a:ext cx="100013" cy="4763"/>
                </a:xfrm>
                <a:custGeom>
                  <a:avLst/>
                  <a:gdLst>
                    <a:gd name="T0" fmla="*/ 24 w 63"/>
                    <a:gd name="T1" fmla="*/ 0 h 3"/>
                    <a:gd name="T2" fmla="*/ 1 w 63"/>
                    <a:gd name="T3" fmla="*/ 0 h 3"/>
                    <a:gd name="T4" fmla="*/ 0 w 63"/>
                    <a:gd name="T5" fmla="*/ 3 h 3"/>
                    <a:gd name="T6" fmla="*/ 23 w 63"/>
                    <a:gd name="T7" fmla="*/ 3 h 3"/>
                    <a:gd name="T8" fmla="*/ 24 w 63"/>
                    <a:gd name="T9" fmla="*/ 0 h 3"/>
                    <a:gd name="T10" fmla="*/ 63 w 63"/>
                    <a:gd name="T11" fmla="*/ 0 h 3"/>
                    <a:gd name="T12" fmla="*/ 39 w 63"/>
                    <a:gd name="T13" fmla="*/ 0 h 3"/>
                    <a:gd name="T14" fmla="*/ 38 w 63"/>
                    <a:gd name="T15" fmla="*/ 3 h 3"/>
                    <a:gd name="T16" fmla="*/ 62 w 63"/>
                    <a:gd name="T17" fmla="*/ 3 h 3"/>
                    <a:gd name="T18" fmla="*/ 63 w 63"/>
                    <a:gd name="T1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3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4" y="0"/>
                      </a:lnTo>
                      <a:close/>
                      <a:moveTo>
                        <a:pt x="63" y="0"/>
                      </a:moveTo>
                      <a:lnTo>
                        <a:pt x="39" y="0"/>
                      </a:lnTo>
                      <a:lnTo>
                        <a:pt x="38" y="3"/>
                      </a:lnTo>
                      <a:lnTo>
                        <a:pt x="62" y="3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solidFill>
                  <a:srgbClr val="C9C3B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57" name="Freeform 1158"/>
                <p:cNvSpPr>
                  <a:spLocks noEditPoints="1"/>
                </p:cNvSpPr>
                <p:nvPr/>
              </p:nvSpPr>
              <p:spPr bwMode="auto">
                <a:xfrm>
                  <a:off x="6430842" y="3095908"/>
                  <a:ext cx="100013" cy="4763"/>
                </a:xfrm>
                <a:custGeom>
                  <a:avLst/>
                  <a:gdLst>
                    <a:gd name="T0" fmla="*/ 24 w 63"/>
                    <a:gd name="T1" fmla="*/ 0 h 3"/>
                    <a:gd name="T2" fmla="*/ 1 w 63"/>
                    <a:gd name="T3" fmla="*/ 0 h 3"/>
                    <a:gd name="T4" fmla="*/ 0 w 63"/>
                    <a:gd name="T5" fmla="*/ 3 h 3"/>
                    <a:gd name="T6" fmla="*/ 23 w 63"/>
                    <a:gd name="T7" fmla="*/ 3 h 3"/>
                    <a:gd name="T8" fmla="*/ 24 w 63"/>
                    <a:gd name="T9" fmla="*/ 0 h 3"/>
                    <a:gd name="T10" fmla="*/ 63 w 63"/>
                    <a:gd name="T11" fmla="*/ 0 h 3"/>
                    <a:gd name="T12" fmla="*/ 39 w 63"/>
                    <a:gd name="T13" fmla="*/ 0 h 3"/>
                    <a:gd name="T14" fmla="*/ 38 w 63"/>
                    <a:gd name="T15" fmla="*/ 3 h 3"/>
                    <a:gd name="T16" fmla="*/ 62 w 63"/>
                    <a:gd name="T17" fmla="*/ 3 h 3"/>
                    <a:gd name="T18" fmla="*/ 63 w 63"/>
                    <a:gd name="T1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3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23" y="3"/>
                      </a:lnTo>
                      <a:lnTo>
                        <a:pt x="24" y="0"/>
                      </a:lnTo>
                      <a:moveTo>
                        <a:pt x="63" y="0"/>
                      </a:moveTo>
                      <a:lnTo>
                        <a:pt x="39" y="0"/>
                      </a:lnTo>
                      <a:lnTo>
                        <a:pt x="38" y="3"/>
                      </a:lnTo>
                      <a:lnTo>
                        <a:pt x="62" y="3"/>
                      </a:lnTo>
                      <a:lnTo>
                        <a:pt x="63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58" name="Freeform 1159"/>
                <p:cNvSpPr>
                  <a:spLocks noEditPoints="1"/>
                </p:cNvSpPr>
                <p:nvPr/>
              </p:nvSpPr>
              <p:spPr bwMode="auto">
                <a:xfrm>
                  <a:off x="6419730" y="3111783"/>
                  <a:ext cx="100013" cy="1588"/>
                </a:xfrm>
                <a:custGeom>
                  <a:avLst/>
                  <a:gdLst>
                    <a:gd name="T0" fmla="*/ 24 w 63"/>
                    <a:gd name="T1" fmla="*/ 0 h 1"/>
                    <a:gd name="T2" fmla="*/ 1 w 63"/>
                    <a:gd name="T3" fmla="*/ 0 h 1"/>
                    <a:gd name="T4" fmla="*/ 0 w 63"/>
                    <a:gd name="T5" fmla="*/ 1 h 1"/>
                    <a:gd name="T6" fmla="*/ 24 w 63"/>
                    <a:gd name="T7" fmla="*/ 1 h 1"/>
                    <a:gd name="T8" fmla="*/ 24 w 63"/>
                    <a:gd name="T9" fmla="*/ 0 h 1"/>
                    <a:gd name="T10" fmla="*/ 63 w 63"/>
                    <a:gd name="T11" fmla="*/ 0 h 1"/>
                    <a:gd name="T12" fmla="*/ 40 w 63"/>
                    <a:gd name="T13" fmla="*/ 0 h 1"/>
                    <a:gd name="T14" fmla="*/ 40 w 63"/>
                    <a:gd name="T15" fmla="*/ 1 h 1"/>
                    <a:gd name="T16" fmla="*/ 63 w 63"/>
                    <a:gd name="T17" fmla="*/ 1 h 1"/>
                    <a:gd name="T18" fmla="*/ 63 w 63"/>
                    <a:gd name="T1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1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24" y="1"/>
                      </a:lnTo>
                      <a:lnTo>
                        <a:pt x="24" y="0"/>
                      </a:lnTo>
                      <a:close/>
                      <a:moveTo>
                        <a:pt x="63" y="0"/>
                      </a:moveTo>
                      <a:lnTo>
                        <a:pt x="40" y="0"/>
                      </a:lnTo>
                      <a:lnTo>
                        <a:pt x="40" y="1"/>
                      </a:lnTo>
                      <a:lnTo>
                        <a:pt x="63" y="1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solidFill>
                  <a:srgbClr val="877A5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59" name="Freeform 1160"/>
                <p:cNvSpPr>
                  <a:spLocks noEditPoints="1"/>
                </p:cNvSpPr>
                <p:nvPr/>
              </p:nvSpPr>
              <p:spPr bwMode="auto">
                <a:xfrm>
                  <a:off x="6419730" y="3111783"/>
                  <a:ext cx="100013" cy="1588"/>
                </a:xfrm>
                <a:custGeom>
                  <a:avLst/>
                  <a:gdLst>
                    <a:gd name="T0" fmla="*/ 24 w 63"/>
                    <a:gd name="T1" fmla="*/ 0 h 1"/>
                    <a:gd name="T2" fmla="*/ 1 w 63"/>
                    <a:gd name="T3" fmla="*/ 0 h 1"/>
                    <a:gd name="T4" fmla="*/ 0 w 63"/>
                    <a:gd name="T5" fmla="*/ 1 h 1"/>
                    <a:gd name="T6" fmla="*/ 24 w 63"/>
                    <a:gd name="T7" fmla="*/ 1 h 1"/>
                    <a:gd name="T8" fmla="*/ 24 w 63"/>
                    <a:gd name="T9" fmla="*/ 0 h 1"/>
                    <a:gd name="T10" fmla="*/ 63 w 63"/>
                    <a:gd name="T11" fmla="*/ 0 h 1"/>
                    <a:gd name="T12" fmla="*/ 40 w 63"/>
                    <a:gd name="T13" fmla="*/ 0 h 1"/>
                    <a:gd name="T14" fmla="*/ 40 w 63"/>
                    <a:gd name="T15" fmla="*/ 1 h 1"/>
                    <a:gd name="T16" fmla="*/ 63 w 63"/>
                    <a:gd name="T17" fmla="*/ 1 h 1"/>
                    <a:gd name="T18" fmla="*/ 63 w 63"/>
                    <a:gd name="T1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3" h="1">
                      <a:moveTo>
                        <a:pt x="24" y="0"/>
                      </a:move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24" y="1"/>
                      </a:lnTo>
                      <a:lnTo>
                        <a:pt x="24" y="0"/>
                      </a:lnTo>
                      <a:moveTo>
                        <a:pt x="63" y="0"/>
                      </a:moveTo>
                      <a:lnTo>
                        <a:pt x="40" y="0"/>
                      </a:lnTo>
                      <a:lnTo>
                        <a:pt x="40" y="1"/>
                      </a:lnTo>
                      <a:lnTo>
                        <a:pt x="63" y="1"/>
                      </a:lnTo>
                      <a:lnTo>
                        <a:pt x="63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60" name="Freeform 1161"/>
                <p:cNvSpPr/>
                <p:nvPr/>
              </p:nvSpPr>
              <p:spPr bwMode="auto">
                <a:xfrm>
                  <a:off x="6299080" y="2980021"/>
                  <a:ext cx="101600" cy="136525"/>
                </a:xfrm>
                <a:custGeom>
                  <a:avLst/>
                  <a:gdLst>
                    <a:gd name="T0" fmla="*/ 53 w 58"/>
                    <a:gd name="T1" fmla="*/ 44 h 77"/>
                    <a:gd name="T2" fmla="*/ 43 w 58"/>
                    <a:gd name="T3" fmla="*/ 36 h 77"/>
                    <a:gd name="T4" fmla="*/ 35 w 58"/>
                    <a:gd name="T5" fmla="*/ 31 h 77"/>
                    <a:gd name="T6" fmla="*/ 29 w 58"/>
                    <a:gd name="T7" fmla="*/ 27 h 77"/>
                    <a:gd name="T8" fmla="*/ 23 w 58"/>
                    <a:gd name="T9" fmla="*/ 19 h 77"/>
                    <a:gd name="T10" fmla="*/ 25 w 58"/>
                    <a:gd name="T11" fmla="*/ 16 h 77"/>
                    <a:gd name="T12" fmla="*/ 29 w 58"/>
                    <a:gd name="T13" fmla="*/ 14 h 77"/>
                    <a:gd name="T14" fmla="*/ 34 w 58"/>
                    <a:gd name="T15" fmla="*/ 16 h 77"/>
                    <a:gd name="T16" fmla="*/ 37 w 58"/>
                    <a:gd name="T17" fmla="*/ 21 h 77"/>
                    <a:gd name="T18" fmla="*/ 37 w 58"/>
                    <a:gd name="T19" fmla="*/ 23 h 77"/>
                    <a:gd name="T20" fmla="*/ 58 w 58"/>
                    <a:gd name="T21" fmla="*/ 21 h 77"/>
                    <a:gd name="T22" fmla="*/ 57 w 58"/>
                    <a:gd name="T23" fmla="*/ 18 h 77"/>
                    <a:gd name="T24" fmla="*/ 53 w 58"/>
                    <a:gd name="T25" fmla="*/ 9 h 77"/>
                    <a:gd name="T26" fmla="*/ 45 w 58"/>
                    <a:gd name="T27" fmla="*/ 2 h 77"/>
                    <a:gd name="T28" fmla="*/ 29 w 58"/>
                    <a:gd name="T29" fmla="*/ 0 h 77"/>
                    <a:gd name="T30" fmla="*/ 13 w 58"/>
                    <a:gd name="T31" fmla="*/ 3 h 77"/>
                    <a:gd name="T32" fmla="*/ 2 w 58"/>
                    <a:gd name="T33" fmla="*/ 20 h 77"/>
                    <a:gd name="T34" fmla="*/ 6 w 58"/>
                    <a:gd name="T35" fmla="*/ 31 h 77"/>
                    <a:gd name="T36" fmla="*/ 18 w 58"/>
                    <a:gd name="T37" fmla="*/ 41 h 77"/>
                    <a:gd name="T38" fmla="*/ 32 w 58"/>
                    <a:gd name="T39" fmla="*/ 50 h 77"/>
                    <a:gd name="T40" fmla="*/ 32 w 58"/>
                    <a:gd name="T41" fmla="*/ 50 h 77"/>
                    <a:gd name="T42" fmla="*/ 37 w 58"/>
                    <a:gd name="T43" fmla="*/ 56 h 77"/>
                    <a:gd name="T44" fmla="*/ 36 w 58"/>
                    <a:gd name="T45" fmla="*/ 59 h 77"/>
                    <a:gd name="T46" fmla="*/ 29 w 58"/>
                    <a:gd name="T47" fmla="*/ 62 h 77"/>
                    <a:gd name="T48" fmla="*/ 29 w 58"/>
                    <a:gd name="T49" fmla="*/ 62 h 77"/>
                    <a:gd name="T50" fmla="*/ 24 w 58"/>
                    <a:gd name="T51" fmla="*/ 60 h 77"/>
                    <a:gd name="T52" fmla="*/ 20 w 58"/>
                    <a:gd name="T53" fmla="*/ 53 h 77"/>
                    <a:gd name="T54" fmla="*/ 20 w 58"/>
                    <a:gd name="T55" fmla="*/ 51 h 77"/>
                    <a:gd name="T56" fmla="*/ 0 w 58"/>
                    <a:gd name="T57" fmla="*/ 52 h 77"/>
                    <a:gd name="T58" fmla="*/ 0 w 58"/>
                    <a:gd name="T59" fmla="*/ 54 h 77"/>
                    <a:gd name="T60" fmla="*/ 4 w 58"/>
                    <a:gd name="T61" fmla="*/ 66 h 77"/>
                    <a:gd name="T62" fmla="*/ 13 w 58"/>
                    <a:gd name="T63" fmla="*/ 73 h 77"/>
                    <a:gd name="T64" fmla="*/ 30 w 58"/>
                    <a:gd name="T65" fmla="*/ 77 h 77"/>
                    <a:gd name="T66" fmla="*/ 39 w 58"/>
                    <a:gd name="T67" fmla="*/ 76 h 77"/>
                    <a:gd name="T68" fmla="*/ 52 w 58"/>
                    <a:gd name="T69" fmla="*/ 70 h 77"/>
                    <a:gd name="T70" fmla="*/ 58 w 58"/>
                    <a:gd name="T71" fmla="*/ 56 h 77"/>
                    <a:gd name="T72" fmla="*/ 55 w 58"/>
                    <a:gd name="T73" fmla="*/ 48 h 77"/>
                    <a:gd name="T74" fmla="*/ 53 w 58"/>
                    <a:gd name="T75" fmla="*/ 44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58" h="77">
                      <a:moveTo>
                        <a:pt x="53" y="44"/>
                      </a:moveTo>
                      <a:cubicBezTo>
                        <a:pt x="50" y="41"/>
                        <a:pt x="47" y="39"/>
                        <a:pt x="43" y="36"/>
                      </a:cubicBezTo>
                      <a:cubicBezTo>
                        <a:pt x="42" y="35"/>
                        <a:pt x="39" y="33"/>
                        <a:pt x="35" y="31"/>
                      </a:cubicBezTo>
                      <a:cubicBezTo>
                        <a:pt x="32" y="30"/>
                        <a:pt x="30" y="28"/>
                        <a:pt x="29" y="27"/>
                      </a:cubicBezTo>
                      <a:cubicBezTo>
                        <a:pt x="25" y="24"/>
                        <a:pt x="23" y="22"/>
                        <a:pt x="23" y="19"/>
                      </a:cubicBezTo>
                      <a:cubicBezTo>
                        <a:pt x="23" y="18"/>
                        <a:pt x="24" y="17"/>
                        <a:pt x="25" y="16"/>
                      </a:cubicBezTo>
                      <a:cubicBezTo>
                        <a:pt x="26" y="15"/>
                        <a:pt x="27" y="14"/>
                        <a:pt x="29" y="14"/>
                      </a:cubicBezTo>
                      <a:cubicBezTo>
                        <a:pt x="31" y="14"/>
                        <a:pt x="33" y="15"/>
                        <a:pt x="34" y="16"/>
                      </a:cubicBezTo>
                      <a:cubicBezTo>
                        <a:pt x="36" y="17"/>
                        <a:pt x="37" y="18"/>
                        <a:pt x="37" y="21"/>
                      </a:cubicBezTo>
                      <a:cubicBezTo>
                        <a:pt x="37" y="23"/>
                        <a:pt x="37" y="23"/>
                        <a:pt x="37" y="23"/>
                      </a:cubicBezTo>
                      <a:cubicBezTo>
                        <a:pt x="58" y="21"/>
                        <a:pt x="58" y="21"/>
                        <a:pt x="58" y="21"/>
                      </a:cubicBezTo>
                      <a:cubicBezTo>
                        <a:pt x="57" y="18"/>
                        <a:pt x="57" y="18"/>
                        <a:pt x="57" y="18"/>
                      </a:cubicBezTo>
                      <a:cubicBezTo>
                        <a:pt x="57" y="14"/>
                        <a:pt x="56" y="11"/>
                        <a:pt x="53" y="9"/>
                      </a:cubicBezTo>
                      <a:cubicBezTo>
                        <a:pt x="51" y="6"/>
                        <a:pt x="48" y="4"/>
                        <a:pt x="45" y="2"/>
                      </a:cubicBezTo>
                      <a:cubicBezTo>
                        <a:pt x="40" y="1"/>
                        <a:pt x="35" y="0"/>
                        <a:pt x="29" y="0"/>
                      </a:cubicBezTo>
                      <a:cubicBezTo>
                        <a:pt x="23" y="0"/>
                        <a:pt x="17" y="1"/>
                        <a:pt x="13" y="3"/>
                      </a:cubicBezTo>
                      <a:cubicBezTo>
                        <a:pt x="5" y="7"/>
                        <a:pt x="2" y="12"/>
                        <a:pt x="2" y="20"/>
                      </a:cubicBezTo>
                      <a:cubicBezTo>
                        <a:pt x="2" y="24"/>
                        <a:pt x="3" y="28"/>
                        <a:pt x="6" y="31"/>
                      </a:cubicBezTo>
                      <a:cubicBezTo>
                        <a:pt x="8" y="34"/>
                        <a:pt x="12" y="37"/>
                        <a:pt x="18" y="41"/>
                      </a:cubicBezTo>
                      <a:cubicBezTo>
                        <a:pt x="32" y="50"/>
                        <a:pt x="32" y="50"/>
                        <a:pt x="32" y="50"/>
                      </a:cubicBezTo>
                      <a:cubicBezTo>
                        <a:pt x="32" y="50"/>
                        <a:pt x="32" y="50"/>
                        <a:pt x="32" y="50"/>
                      </a:cubicBezTo>
                      <a:cubicBezTo>
                        <a:pt x="34" y="51"/>
                        <a:pt x="37" y="54"/>
                        <a:pt x="37" y="56"/>
                      </a:cubicBezTo>
                      <a:cubicBezTo>
                        <a:pt x="37" y="57"/>
                        <a:pt x="36" y="58"/>
                        <a:pt x="36" y="59"/>
                      </a:cubicBezTo>
                      <a:cubicBezTo>
                        <a:pt x="34" y="61"/>
                        <a:pt x="32" y="62"/>
                        <a:pt x="29" y="62"/>
                      </a:cubicBezTo>
                      <a:cubicBezTo>
                        <a:pt x="29" y="62"/>
                        <a:pt x="29" y="62"/>
                        <a:pt x="29" y="62"/>
                      </a:cubicBezTo>
                      <a:cubicBezTo>
                        <a:pt x="27" y="62"/>
                        <a:pt x="26" y="61"/>
                        <a:pt x="24" y="60"/>
                      </a:cubicBezTo>
                      <a:cubicBezTo>
                        <a:pt x="22" y="59"/>
                        <a:pt x="21" y="56"/>
                        <a:pt x="20" y="53"/>
                      </a:cubicBezTo>
                      <a:cubicBezTo>
                        <a:pt x="20" y="51"/>
                        <a:pt x="20" y="51"/>
                        <a:pt x="20" y="51"/>
                      </a:cubicBezTo>
                      <a:cubicBezTo>
                        <a:pt x="0" y="52"/>
                        <a:pt x="0" y="52"/>
                        <a:pt x="0" y="52"/>
                      </a:cubicBezTo>
                      <a:cubicBezTo>
                        <a:pt x="0" y="54"/>
                        <a:pt x="0" y="54"/>
                        <a:pt x="0" y="54"/>
                      </a:cubicBezTo>
                      <a:cubicBezTo>
                        <a:pt x="0" y="59"/>
                        <a:pt x="2" y="62"/>
                        <a:pt x="4" y="66"/>
                      </a:cubicBezTo>
                      <a:cubicBezTo>
                        <a:pt x="6" y="69"/>
                        <a:pt x="9" y="71"/>
                        <a:pt x="13" y="73"/>
                      </a:cubicBezTo>
                      <a:cubicBezTo>
                        <a:pt x="18" y="75"/>
                        <a:pt x="23" y="77"/>
                        <a:pt x="30" y="77"/>
                      </a:cubicBezTo>
                      <a:cubicBezTo>
                        <a:pt x="33" y="77"/>
                        <a:pt x="37" y="76"/>
                        <a:pt x="39" y="76"/>
                      </a:cubicBezTo>
                      <a:cubicBezTo>
                        <a:pt x="45" y="75"/>
                        <a:pt x="49" y="73"/>
                        <a:pt x="52" y="70"/>
                      </a:cubicBezTo>
                      <a:cubicBezTo>
                        <a:pt x="56" y="66"/>
                        <a:pt x="58" y="61"/>
                        <a:pt x="58" y="56"/>
                      </a:cubicBezTo>
                      <a:cubicBezTo>
                        <a:pt x="58" y="53"/>
                        <a:pt x="57" y="51"/>
                        <a:pt x="55" y="48"/>
                      </a:cubicBezTo>
                      <a:cubicBezTo>
                        <a:pt x="55" y="46"/>
                        <a:pt x="54" y="45"/>
                        <a:pt x="53" y="44"/>
                      </a:cubicBezTo>
                      <a:close/>
                    </a:path>
                  </a:pathLst>
                </a:custGeom>
                <a:solidFill>
                  <a:srgbClr val="BD250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61" name="Freeform 1162"/>
                <p:cNvSpPr/>
                <p:nvPr/>
              </p:nvSpPr>
              <p:spPr bwMode="auto">
                <a:xfrm>
                  <a:off x="6414967" y="2983196"/>
                  <a:ext cx="100013" cy="130175"/>
                </a:xfrm>
                <a:custGeom>
                  <a:avLst/>
                  <a:gdLst>
                    <a:gd name="T0" fmla="*/ 39 w 63"/>
                    <a:gd name="T1" fmla="*/ 32 h 82"/>
                    <a:gd name="T2" fmla="*/ 24 w 63"/>
                    <a:gd name="T3" fmla="*/ 32 h 82"/>
                    <a:gd name="T4" fmla="*/ 24 w 63"/>
                    <a:gd name="T5" fmla="*/ 0 h 82"/>
                    <a:gd name="T6" fmla="*/ 0 w 63"/>
                    <a:gd name="T7" fmla="*/ 0 h 82"/>
                    <a:gd name="T8" fmla="*/ 0 w 63"/>
                    <a:gd name="T9" fmla="*/ 82 h 82"/>
                    <a:gd name="T10" fmla="*/ 24 w 63"/>
                    <a:gd name="T11" fmla="*/ 82 h 82"/>
                    <a:gd name="T12" fmla="*/ 24 w 63"/>
                    <a:gd name="T13" fmla="*/ 49 h 82"/>
                    <a:gd name="T14" fmla="*/ 39 w 63"/>
                    <a:gd name="T15" fmla="*/ 49 h 82"/>
                    <a:gd name="T16" fmla="*/ 39 w 63"/>
                    <a:gd name="T17" fmla="*/ 82 h 82"/>
                    <a:gd name="T18" fmla="*/ 63 w 63"/>
                    <a:gd name="T19" fmla="*/ 82 h 82"/>
                    <a:gd name="T20" fmla="*/ 63 w 63"/>
                    <a:gd name="T21" fmla="*/ 0 h 82"/>
                    <a:gd name="T22" fmla="*/ 39 w 63"/>
                    <a:gd name="T23" fmla="*/ 0 h 82"/>
                    <a:gd name="T24" fmla="*/ 39 w 63"/>
                    <a:gd name="T25" fmla="*/ 32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63" h="82">
                      <a:moveTo>
                        <a:pt x="39" y="32"/>
                      </a:moveTo>
                      <a:lnTo>
                        <a:pt x="24" y="32"/>
                      </a:lnTo>
                      <a:lnTo>
                        <a:pt x="24" y="0"/>
                      </a:lnTo>
                      <a:lnTo>
                        <a:pt x="0" y="0"/>
                      </a:lnTo>
                      <a:lnTo>
                        <a:pt x="0" y="82"/>
                      </a:lnTo>
                      <a:lnTo>
                        <a:pt x="24" y="82"/>
                      </a:lnTo>
                      <a:lnTo>
                        <a:pt x="24" y="49"/>
                      </a:lnTo>
                      <a:lnTo>
                        <a:pt x="39" y="49"/>
                      </a:lnTo>
                      <a:lnTo>
                        <a:pt x="39" y="82"/>
                      </a:lnTo>
                      <a:lnTo>
                        <a:pt x="63" y="82"/>
                      </a:lnTo>
                      <a:lnTo>
                        <a:pt x="63" y="0"/>
                      </a:lnTo>
                      <a:lnTo>
                        <a:pt x="39" y="0"/>
                      </a:lnTo>
                      <a:lnTo>
                        <a:pt x="39" y="32"/>
                      </a:lnTo>
                      <a:close/>
                    </a:path>
                  </a:pathLst>
                </a:custGeom>
                <a:solidFill>
                  <a:srgbClr val="BD250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62" name="Freeform 1163"/>
                <p:cNvSpPr>
                  <a:spLocks noEditPoints="1"/>
                </p:cNvSpPr>
                <p:nvPr/>
              </p:nvSpPr>
              <p:spPr bwMode="auto">
                <a:xfrm>
                  <a:off x="6530855" y="2980021"/>
                  <a:ext cx="98425" cy="136525"/>
                </a:xfrm>
                <a:custGeom>
                  <a:avLst/>
                  <a:gdLst>
                    <a:gd name="T0" fmla="*/ 48 w 56"/>
                    <a:gd name="T1" fmla="*/ 5 h 77"/>
                    <a:gd name="T2" fmla="*/ 28 w 56"/>
                    <a:gd name="T3" fmla="*/ 0 h 77"/>
                    <a:gd name="T4" fmla="*/ 9 w 56"/>
                    <a:gd name="T5" fmla="*/ 5 h 77"/>
                    <a:gd name="T6" fmla="*/ 0 w 56"/>
                    <a:gd name="T7" fmla="*/ 19 h 77"/>
                    <a:gd name="T8" fmla="*/ 0 w 56"/>
                    <a:gd name="T9" fmla="*/ 57 h 77"/>
                    <a:gd name="T10" fmla="*/ 9 w 56"/>
                    <a:gd name="T11" fmla="*/ 71 h 77"/>
                    <a:gd name="T12" fmla="*/ 28 w 56"/>
                    <a:gd name="T13" fmla="*/ 77 h 77"/>
                    <a:gd name="T14" fmla="*/ 48 w 56"/>
                    <a:gd name="T15" fmla="*/ 71 h 77"/>
                    <a:gd name="T16" fmla="*/ 56 w 56"/>
                    <a:gd name="T17" fmla="*/ 57 h 77"/>
                    <a:gd name="T18" fmla="*/ 56 w 56"/>
                    <a:gd name="T19" fmla="*/ 19 h 77"/>
                    <a:gd name="T20" fmla="*/ 48 w 56"/>
                    <a:gd name="T21" fmla="*/ 5 h 77"/>
                    <a:gd name="T22" fmla="*/ 21 w 56"/>
                    <a:gd name="T23" fmla="*/ 19 h 77"/>
                    <a:gd name="T24" fmla="*/ 23 w 56"/>
                    <a:gd name="T25" fmla="*/ 17 h 77"/>
                    <a:gd name="T26" fmla="*/ 28 w 56"/>
                    <a:gd name="T27" fmla="*/ 15 h 77"/>
                    <a:gd name="T28" fmla="*/ 33 w 56"/>
                    <a:gd name="T29" fmla="*/ 17 h 77"/>
                    <a:gd name="T30" fmla="*/ 34 w 56"/>
                    <a:gd name="T31" fmla="*/ 19 h 77"/>
                    <a:gd name="T32" fmla="*/ 34 w 56"/>
                    <a:gd name="T33" fmla="*/ 57 h 77"/>
                    <a:gd name="T34" fmla="*/ 33 w 56"/>
                    <a:gd name="T35" fmla="*/ 59 h 77"/>
                    <a:gd name="T36" fmla="*/ 28 w 56"/>
                    <a:gd name="T37" fmla="*/ 60 h 77"/>
                    <a:gd name="T38" fmla="*/ 23 w 56"/>
                    <a:gd name="T39" fmla="*/ 59 h 77"/>
                    <a:gd name="T40" fmla="*/ 21 w 56"/>
                    <a:gd name="T41" fmla="*/ 57 h 77"/>
                    <a:gd name="T42" fmla="*/ 21 w 56"/>
                    <a:gd name="T43" fmla="*/ 19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56" h="77">
                      <a:moveTo>
                        <a:pt x="48" y="5"/>
                      </a:moveTo>
                      <a:cubicBezTo>
                        <a:pt x="42" y="1"/>
                        <a:pt x="36" y="0"/>
                        <a:pt x="28" y="0"/>
                      </a:cubicBezTo>
                      <a:cubicBezTo>
                        <a:pt x="21" y="0"/>
                        <a:pt x="14" y="1"/>
                        <a:pt x="9" y="5"/>
                      </a:cubicBezTo>
                      <a:cubicBezTo>
                        <a:pt x="3" y="9"/>
                        <a:pt x="0" y="13"/>
                        <a:pt x="0" y="19"/>
                      </a:cubicBezTo>
                      <a:cubicBezTo>
                        <a:pt x="0" y="57"/>
                        <a:pt x="0" y="57"/>
                        <a:pt x="0" y="57"/>
                      </a:cubicBezTo>
                      <a:cubicBezTo>
                        <a:pt x="0" y="63"/>
                        <a:pt x="3" y="67"/>
                        <a:pt x="9" y="71"/>
                      </a:cubicBezTo>
                      <a:cubicBezTo>
                        <a:pt x="14" y="75"/>
                        <a:pt x="21" y="77"/>
                        <a:pt x="28" y="77"/>
                      </a:cubicBezTo>
                      <a:cubicBezTo>
                        <a:pt x="36" y="77"/>
                        <a:pt x="42" y="75"/>
                        <a:pt x="48" y="71"/>
                      </a:cubicBezTo>
                      <a:cubicBezTo>
                        <a:pt x="53" y="67"/>
                        <a:pt x="56" y="63"/>
                        <a:pt x="56" y="57"/>
                      </a:cubicBezTo>
                      <a:cubicBezTo>
                        <a:pt x="56" y="19"/>
                        <a:pt x="56" y="19"/>
                        <a:pt x="56" y="19"/>
                      </a:cubicBezTo>
                      <a:cubicBezTo>
                        <a:pt x="56" y="13"/>
                        <a:pt x="53" y="9"/>
                        <a:pt x="48" y="5"/>
                      </a:cubicBezTo>
                      <a:close/>
                      <a:moveTo>
                        <a:pt x="21" y="19"/>
                      </a:moveTo>
                      <a:cubicBezTo>
                        <a:pt x="21" y="18"/>
                        <a:pt x="21" y="18"/>
                        <a:pt x="23" y="17"/>
                      </a:cubicBezTo>
                      <a:cubicBezTo>
                        <a:pt x="24" y="16"/>
                        <a:pt x="26" y="15"/>
                        <a:pt x="28" y="15"/>
                      </a:cubicBezTo>
                      <a:cubicBezTo>
                        <a:pt x="30" y="15"/>
                        <a:pt x="31" y="16"/>
                        <a:pt x="33" y="17"/>
                      </a:cubicBezTo>
                      <a:cubicBezTo>
                        <a:pt x="34" y="18"/>
                        <a:pt x="34" y="18"/>
                        <a:pt x="34" y="19"/>
                      </a:cubicBezTo>
                      <a:cubicBezTo>
                        <a:pt x="34" y="57"/>
                        <a:pt x="34" y="57"/>
                        <a:pt x="34" y="57"/>
                      </a:cubicBezTo>
                      <a:cubicBezTo>
                        <a:pt x="34" y="57"/>
                        <a:pt x="34" y="58"/>
                        <a:pt x="33" y="59"/>
                      </a:cubicBezTo>
                      <a:cubicBezTo>
                        <a:pt x="31" y="60"/>
                        <a:pt x="30" y="60"/>
                        <a:pt x="28" y="60"/>
                      </a:cubicBezTo>
                      <a:cubicBezTo>
                        <a:pt x="26" y="60"/>
                        <a:pt x="24" y="60"/>
                        <a:pt x="23" y="59"/>
                      </a:cubicBezTo>
                      <a:cubicBezTo>
                        <a:pt x="21" y="58"/>
                        <a:pt x="21" y="57"/>
                        <a:pt x="21" y="57"/>
                      </a:cubicBezTo>
                      <a:lnTo>
                        <a:pt x="21" y="19"/>
                      </a:lnTo>
                      <a:close/>
                    </a:path>
                  </a:pathLst>
                </a:custGeom>
                <a:solidFill>
                  <a:srgbClr val="BD250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63" name="Freeform 1164"/>
                <p:cNvSpPr>
                  <a:spLocks noEditPoints="1"/>
                </p:cNvSpPr>
                <p:nvPr/>
              </p:nvSpPr>
              <p:spPr bwMode="auto">
                <a:xfrm>
                  <a:off x="6643567" y="2983196"/>
                  <a:ext cx="98425" cy="130175"/>
                </a:xfrm>
                <a:custGeom>
                  <a:avLst/>
                  <a:gdLst>
                    <a:gd name="T0" fmla="*/ 48 w 56"/>
                    <a:gd name="T1" fmla="*/ 5 h 75"/>
                    <a:gd name="T2" fmla="*/ 28 w 56"/>
                    <a:gd name="T3" fmla="*/ 0 h 75"/>
                    <a:gd name="T4" fmla="*/ 0 w 56"/>
                    <a:gd name="T5" fmla="*/ 0 h 75"/>
                    <a:gd name="T6" fmla="*/ 0 w 56"/>
                    <a:gd name="T7" fmla="*/ 75 h 75"/>
                    <a:gd name="T8" fmla="*/ 22 w 56"/>
                    <a:gd name="T9" fmla="*/ 75 h 75"/>
                    <a:gd name="T10" fmla="*/ 22 w 56"/>
                    <a:gd name="T11" fmla="*/ 48 h 75"/>
                    <a:gd name="T12" fmla="*/ 28 w 56"/>
                    <a:gd name="T13" fmla="*/ 48 h 75"/>
                    <a:gd name="T14" fmla="*/ 48 w 56"/>
                    <a:gd name="T15" fmla="*/ 43 h 75"/>
                    <a:gd name="T16" fmla="*/ 56 w 56"/>
                    <a:gd name="T17" fmla="*/ 29 h 75"/>
                    <a:gd name="T18" fmla="*/ 56 w 56"/>
                    <a:gd name="T19" fmla="*/ 19 h 75"/>
                    <a:gd name="T20" fmla="*/ 48 w 56"/>
                    <a:gd name="T21" fmla="*/ 5 h 75"/>
                    <a:gd name="T22" fmla="*/ 29 w 56"/>
                    <a:gd name="T23" fmla="*/ 33 h 75"/>
                    <a:gd name="T24" fmla="*/ 22 w 56"/>
                    <a:gd name="T25" fmla="*/ 33 h 75"/>
                    <a:gd name="T26" fmla="*/ 22 w 56"/>
                    <a:gd name="T27" fmla="*/ 16 h 75"/>
                    <a:gd name="T28" fmla="*/ 29 w 56"/>
                    <a:gd name="T29" fmla="*/ 16 h 75"/>
                    <a:gd name="T30" fmla="*/ 34 w 56"/>
                    <a:gd name="T31" fmla="*/ 17 h 75"/>
                    <a:gd name="T32" fmla="*/ 35 w 56"/>
                    <a:gd name="T33" fmla="*/ 19 h 75"/>
                    <a:gd name="T34" fmla="*/ 35 w 56"/>
                    <a:gd name="T35" fmla="*/ 29 h 75"/>
                    <a:gd name="T36" fmla="*/ 34 w 56"/>
                    <a:gd name="T37" fmla="*/ 31 h 75"/>
                    <a:gd name="T38" fmla="*/ 29 w 56"/>
                    <a:gd name="T39" fmla="*/ 33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56" h="75">
                      <a:moveTo>
                        <a:pt x="48" y="5"/>
                      </a:moveTo>
                      <a:cubicBezTo>
                        <a:pt x="43" y="1"/>
                        <a:pt x="37" y="0"/>
                        <a:pt x="28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75"/>
                        <a:pt x="0" y="75"/>
                        <a:pt x="0" y="75"/>
                      </a:cubicBezTo>
                      <a:cubicBezTo>
                        <a:pt x="22" y="75"/>
                        <a:pt x="22" y="75"/>
                        <a:pt x="22" y="75"/>
                      </a:cubicBezTo>
                      <a:cubicBezTo>
                        <a:pt x="22" y="48"/>
                        <a:pt x="22" y="48"/>
                        <a:pt x="22" y="48"/>
                      </a:cubicBezTo>
                      <a:cubicBezTo>
                        <a:pt x="28" y="48"/>
                        <a:pt x="28" y="48"/>
                        <a:pt x="28" y="48"/>
                      </a:cubicBezTo>
                      <a:cubicBezTo>
                        <a:pt x="36" y="48"/>
                        <a:pt x="42" y="47"/>
                        <a:pt x="48" y="43"/>
                      </a:cubicBezTo>
                      <a:cubicBezTo>
                        <a:pt x="53" y="39"/>
                        <a:pt x="56" y="35"/>
                        <a:pt x="56" y="29"/>
                      </a:cubicBezTo>
                      <a:cubicBezTo>
                        <a:pt x="56" y="19"/>
                        <a:pt x="56" y="19"/>
                        <a:pt x="56" y="19"/>
                      </a:cubicBezTo>
                      <a:cubicBezTo>
                        <a:pt x="56" y="13"/>
                        <a:pt x="53" y="8"/>
                        <a:pt x="48" y="5"/>
                      </a:cubicBezTo>
                      <a:close/>
                      <a:moveTo>
                        <a:pt x="29" y="33"/>
                      </a:moveTo>
                      <a:cubicBezTo>
                        <a:pt x="22" y="33"/>
                        <a:pt x="22" y="33"/>
                        <a:pt x="22" y="3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9" y="16"/>
                        <a:pt x="29" y="16"/>
                        <a:pt x="29" y="16"/>
                      </a:cubicBezTo>
                      <a:cubicBezTo>
                        <a:pt x="31" y="16"/>
                        <a:pt x="33" y="16"/>
                        <a:pt x="34" y="17"/>
                      </a:cubicBezTo>
                      <a:cubicBezTo>
                        <a:pt x="35" y="18"/>
                        <a:pt x="35" y="18"/>
                        <a:pt x="35" y="19"/>
                      </a:cubicBezTo>
                      <a:cubicBezTo>
                        <a:pt x="35" y="29"/>
                        <a:pt x="35" y="29"/>
                        <a:pt x="35" y="29"/>
                      </a:cubicBezTo>
                      <a:cubicBezTo>
                        <a:pt x="35" y="30"/>
                        <a:pt x="35" y="30"/>
                        <a:pt x="34" y="31"/>
                      </a:cubicBezTo>
                      <a:cubicBezTo>
                        <a:pt x="32" y="32"/>
                        <a:pt x="31" y="33"/>
                        <a:pt x="29" y="33"/>
                      </a:cubicBezTo>
                      <a:close/>
                    </a:path>
                  </a:pathLst>
                </a:custGeom>
                <a:solidFill>
                  <a:srgbClr val="BD250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64" name="Freeform 1165"/>
                <p:cNvSpPr/>
                <p:nvPr/>
              </p:nvSpPr>
              <p:spPr bwMode="auto">
                <a:xfrm>
                  <a:off x="6338767" y="3019708"/>
                  <a:ext cx="61913" cy="65088"/>
                </a:xfrm>
                <a:custGeom>
                  <a:avLst/>
                  <a:gdLst>
                    <a:gd name="T0" fmla="*/ 32 w 35"/>
                    <a:gd name="T1" fmla="*/ 26 h 37"/>
                    <a:gd name="T2" fmla="*/ 30 w 35"/>
                    <a:gd name="T3" fmla="*/ 22 h 37"/>
                    <a:gd name="T4" fmla="*/ 20 w 35"/>
                    <a:gd name="T5" fmla="*/ 14 h 37"/>
                    <a:gd name="T6" fmla="*/ 12 w 35"/>
                    <a:gd name="T7" fmla="*/ 9 h 37"/>
                    <a:gd name="T8" fmla="*/ 6 w 35"/>
                    <a:gd name="T9" fmla="*/ 5 h 37"/>
                    <a:gd name="T10" fmla="*/ 1 w 35"/>
                    <a:gd name="T11" fmla="*/ 0 h 37"/>
                    <a:gd name="T12" fmla="*/ 0 w 35"/>
                    <a:gd name="T13" fmla="*/ 2 h 37"/>
                    <a:gd name="T14" fmla="*/ 6 w 35"/>
                    <a:gd name="T15" fmla="*/ 10 h 37"/>
                    <a:gd name="T16" fmla="*/ 12 w 35"/>
                    <a:gd name="T17" fmla="*/ 14 h 37"/>
                    <a:gd name="T18" fmla="*/ 20 w 35"/>
                    <a:gd name="T19" fmla="*/ 19 h 37"/>
                    <a:gd name="T20" fmla="*/ 30 w 35"/>
                    <a:gd name="T21" fmla="*/ 27 h 37"/>
                    <a:gd name="T22" fmla="*/ 32 w 35"/>
                    <a:gd name="T23" fmla="*/ 30 h 37"/>
                    <a:gd name="T24" fmla="*/ 35 w 35"/>
                    <a:gd name="T25" fmla="*/ 37 h 37"/>
                    <a:gd name="T26" fmla="*/ 35 w 35"/>
                    <a:gd name="T27" fmla="*/ 34 h 37"/>
                    <a:gd name="T28" fmla="*/ 32 w 35"/>
                    <a:gd name="T29" fmla="*/ 26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35" h="37">
                      <a:moveTo>
                        <a:pt x="32" y="26"/>
                      </a:moveTo>
                      <a:cubicBezTo>
                        <a:pt x="32" y="24"/>
                        <a:pt x="31" y="23"/>
                        <a:pt x="30" y="22"/>
                      </a:cubicBezTo>
                      <a:cubicBezTo>
                        <a:pt x="27" y="19"/>
                        <a:pt x="24" y="17"/>
                        <a:pt x="20" y="14"/>
                      </a:cubicBezTo>
                      <a:cubicBezTo>
                        <a:pt x="19" y="13"/>
                        <a:pt x="16" y="11"/>
                        <a:pt x="12" y="9"/>
                      </a:cubicBezTo>
                      <a:cubicBezTo>
                        <a:pt x="9" y="8"/>
                        <a:pt x="7" y="6"/>
                        <a:pt x="6" y="5"/>
                      </a:cubicBezTo>
                      <a:cubicBezTo>
                        <a:pt x="3" y="3"/>
                        <a:pt x="2" y="1"/>
                        <a:pt x="1" y="0"/>
                      </a:cubicBezTo>
                      <a:cubicBezTo>
                        <a:pt x="1" y="0"/>
                        <a:pt x="0" y="1"/>
                        <a:pt x="0" y="2"/>
                      </a:cubicBezTo>
                      <a:cubicBezTo>
                        <a:pt x="0" y="5"/>
                        <a:pt x="2" y="7"/>
                        <a:pt x="6" y="10"/>
                      </a:cubicBezTo>
                      <a:cubicBezTo>
                        <a:pt x="7" y="11"/>
                        <a:pt x="9" y="12"/>
                        <a:pt x="12" y="14"/>
                      </a:cubicBezTo>
                      <a:cubicBezTo>
                        <a:pt x="16" y="16"/>
                        <a:pt x="19" y="18"/>
                        <a:pt x="20" y="19"/>
                      </a:cubicBezTo>
                      <a:cubicBezTo>
                        <a:pt x="24" y="21"/>
                        <a:pt x="27" y="24"/>
                        <a:pt x="30" y="27"/>
                      </a:cubicBezTo>
                      <a:cubicBezTo>
                        <a:pt x="31" y="28"/>
                        <a:pt x="32" y="29"/>
                        <a:pt x="32" y="30"/>
                      </a:cubicBezTo>
                      <a:cubicBezTo>
                        <a:pt x="34" y="33"/>
                        <a:pt x="35" y="35"/>
                        <a:pt x="35" y="37"/>
                      </a:cubicBezTo>
                      <a:cubicBezTo>
                        <a:pt x="35" y="36"/>
                        <a:pt x="35" y="35"/>
                        <a:pt x="35" y="34"/>
                      </a:cubicBezTo>
                      <a:cubicBezTo>
                        <a:pt x="35" y="31"/>
                        <a:pt x="34" y="29"/>
                        <a:pt x="32" y="26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65" name="Freeform 1166"/>
                <p:cNvSpPr/>
                <p:nvPr/>
              </p:nvSpPr>
              <p:spPr bwMode="auto">
                <a:xfrm>
                  <a:off x="6302255" y="2980021"/>
                  <a:ext cx="98425" cy="39688"/>
                </a:xfrm>
                <a:custGeom>
                  <a:avLst/>
                  <a:gdLst>
                    <a:gd name="T0" fmla="*/ 11 w 56"/>
                    <a:gd name="T1" fmla="*/ 8 h 22"/>
                    <a:gd name="T2" fmla="*/ 27 w 56"/>
                    <a:gd name="T3" fmla="*/ 4 h 22"/>
                    <a:gd name="T4" fmla="*/ 43 w 56"/>
                    <a:gd name="T5" fmla="*/ 7 h 22"/>
                    <a:gd name="T6" fmla="*/ 51 w 56"/>
                    <a:gd name="T7" fmla="*/ 13 h 22"/>
                    <a:gd name="T8" fmla="*/ 55 w 56"/>
                    <a:gd name="T9" fmla="*/ 21 h 22"/>
                    <a:gd name="T10" fmla="*/ 56 w 56"/>
                    <a:gd name="T11" fmla="*/ 21 h 22"/>
                    <a:gd name="T12" fmla="*/ 55 w 56"/>
                    <a:gd name="T13" fmla="*/ 18 h 22"/>
                    <a:gd name="T14" fmla="*/ 51 w 56"/>
                    <a:gd name="T15" fmla="*/ 9 h 22"/>
                    <a:gd name="T16" fmla="*/ 43 w 56"/>
                    <a:gd name="T17" fmla="*/ 2 h 22"/>
                    <a:gd name="T18" fmla="*/ 27 w 56"/>
                    <a:gd name="T19" fmla="*/ 0 h 22"/>
                    <a:gd name="T20" fmla="*/ 11 w 56"/>
                    <a:gd name="T21" fmla="*/ 3 h 22"/>
                    <a:gd name="T22" fmla="*/ 0 w 56"/>
                    <a:gd name="T23" fmla="*/ 20 h 22"/>
                    <a:gd name="T24" fmla="*/ 0 w 56"/>
                    <a:gd name="T25" fmla="*/ 22 h 22"/>
                    <a:gd name="T26" fmla="*/ 11 w 56"/>
                    <a:gd name="T27" fmla="*/ 8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6" h="22">
                      <a:moveTo>
                        <a:pt x="11" y="8"/>
                      </a:moveTo>
                      <a:cubicBezTo>
                        <a:pt x="15" y="5"/>
                        <a:pt x="21" y="4"/>
                        <a:pt x="27" y="4"/>
                      </a:cubicBezTo>
                      <a:cubicBezTo>
                        <a:pt x="33" y="4"/>
                        <a:pt x="38" y="5"/>
                        <a:pt x="43" y="7"/>
                      </a:cubicBezTo>
                      <a:cubicBezTo>
                        <a:pt x="46" y="9"/>
                        <a:pt x="49" y="11"/>
                        <a:pt x="51" y="13"/>
                      </a:cubicBezTo>
                      <a:cubicBezTo>
                        <a:pt x="53" y="15"/>
                        <a:pt x="54" y="18"/>
                        <a:pt x="55" y="21"/>
                      </a:cubicBezTo>
                      <a:cubicBezTo>
                        <a:pt x="56" y="21"/>
                        <a:pt x="56" y="21"/>
                        <a:pt x="56" y="21"/>
                      </a:cubicBezTo>
                      <a:cubicBezTo>
                        <a:pt x="55" y="18"/>
                        <a:pt x="55" y="18"/>
                        <a:pt x="55" y="18"/>
                      </a:cubicBezTo>
                      <a:cubicBezTo>
                        <a:pt x="55" y="14"/>
                        <a:pt x="54" y="11"/>
                        <a:pt x="51" y="9"/>
                      </a:cubicBezTo>
                      <a:cubicBezTo>
                        <a:pt x="49" y="6"/>
                        <a:pt x="46" y="4"/>
                        <a:pt x="43" y="2"/>
                      </a:cubicBezTo>
                      <a:cubicBezTo>
                        <a:pt x="38" y="1"/>
                        <a:pt x="33" y="0"/>
                        <a:pt x="27" y="0"/>
                      </a:cubicBezTo>
                      <a:cubicBezTo>
                        <a:pt x="21" y="0"/>
                        <a:pt x="15" y="1"/>
                        <a:pt x="11" y="3"/>
                      </a:cubicBezTo>
                      <a:cubicBezTo>
                        <a:pt x="3" y="7"/>
                        <a:pt x="0" y="12"/>
                        <a:pt x="0" y="20"/>
                      </a:cubicBezTo>
                      <a:cubicBezTo>
                        <a:pt x="0" y="20"/>
                        <a:pt x="0" y="21"/>
                        <a:pt x="0" y="22"/>
                      </a:cubicBezTo>
                      <a:cubicBezTo>
                        <a:pt x="1" y="16"/>
                        <a:pt x="4" y="11"/>
                        <a:pt x="11" y="8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66" name="Freeform 1167"/>
                <p:cNvSpPr/>
                <p:nvPr/>
              </p:nvSpPr>
              <p:spPr bwMode="auto">
                <a:xfrm>
                  <a:off x="6299080" y="3070508"/>
                  <a:ext cx="65088" cy="25400"/>
                </a:xfrm>
                <a:custGeom>
                  <a:avLst/>
                  <a:gdLst>
                    <a:gd name="T0" fmla="*/ 0 w 37"/>
                    <a:gd name="T1" fmla="*/ 5 h 15"/>
                    <a:gd name="T2" fmla="*/ 20 w 37"/>
                    <a:gd name="T3" fmla="*/ 4 h 15"/>
                    <a:gd name="T4" fmla="*/ 20 w 37"/>
                    <a:gd name="T5" fmla="*/ 7 h 15"/>
                    <a:gd name="T6" fmla="*/ 24 w 37"/>
                    <a:gd name="T7" fmla="*/ 14 h 15"/>
                    <a:gd name="T8" fmla="*/ 29 w 37"/>
                    <a:gd name="T9" fmla="*/ 15 h 15"/>
                    <a:gd name="T10" fmla="*/ 29 w 37"/>
                    <a:gd name="T11" fmla="*/ 15 h 15"/>
                    <a:gd name="T12" fmla="*/ 36 w 37"/>
                    <a:gd name="T13" fmla="*/ 13 h 15"/>
                    <a:gd name="T14" fmla="*/ 37 w 37"/>
                    <a:gd name="T15" fmla="*/ 10 h 15"/>
                    <a:gd name="T16" fmla="*/ 36 w 37"/>
                    <a:gd name="T17" fmla="*/ 8 h 15"/>
                    <a:gd name="T18" fmla="*/ 36 w 37"/>
                    <a:gd name="T19" fmla="*/ 8 h 15"/>
                    <a:gd name="T20" fmla="*/ 29 w 37"/>
                    <a:gd name="T21" fmla="*/ 11 h 15"/>
                    <a:gd name="T22" fmla="*/ 29 w 37"/>
                    <a:gd name="T23" fmla="*/ 11 h 15"/>
                    <a:gd name="T24" fmla="*/ 24 w 37"/>
                    <a:gd name="T25" fmla="*/ 9 h 15"/>
                    <a:gd name="T26" fmla="*/ 20 w 37"/>
                    <a:gd name="T27" fmla="*/ 2 h 15"/>
                    <a:gd name="T28" fmla="*/ 20 w 37"/>
                    <a:gd name="T29" fmla="*/ 0 h 15"/>
                    <a:gd name="T30" fmla="*/ 0 w 37"/>
                    <a:gd name="T31" fmla="*/ 1 h 15"/>
                    <a:gd name="T32" fmla="*/ 0 w 37"/>
                    <a:gd name="T33" fmla="*/ 3 h 15"/>
                    <a:gd name="T34" fmla="*/ 0 w 37"/>
                    <a:gd name="T35" fmla="*/ 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37" h="15">
                      <a:moveTo>
                        <a:pt x="0" y="5"/>
                      </a:moveTo>
                      <a:cubicBezTo>
                        <a:pt x="20" y="4"/>
                        <a:pt x="20" y="4"/>
                        <a:pt x="20" y="4"/>
                      </a:cubicBezTo>
                      <a:cubicBezTo>
                        <a:pt x="20" y="7"/>
                        <a:pt x="20" y="7"/>
                        <a:pt x="20" y="7"/>
                      </a:cubicBezTo>
                      <a:cubicBezTo>
                        <a:pt x="21" y="10"/>
                        <a:pt x="22" y="12"/>
                        <a:pt x="24" y="14"/>
                      </a:cubicBezTo>
                      <a:cubicBezTo>
                        <a:pt x="26" y="15"/>
                        <a:pt x="27" y="15"/>
                        <a:pt x="29" y="15"/>
                      </a:cubicBezTo>
                      <a:cubicBezTo>
                        <a:pt x="29" y="15"/>
                        <a:pt x="29" y="15"/>
                        <a:pt x="29" y="15"/>
                      </a:cubicBezTo>
                      <a:cubicBezTo>
                        <a:pt x="32" y="15"/>
                        <a:pt x="34" y="14"/>
                        <a:pt x="36" y="13"/>
                      </a:cubicBezTo>
                      <a:cubicBezTo>
                        <a:pt x="36" y="12"/>
                        <a:pt x="37" y="11"/>
                        <a:pt x="37" y="10"/>
                      </a:cubicBezTo>
                      <a:cubicBezTo>
                        <a:pt x="37" y="9"/>
                        <a:pt x="36" y="8"/>
                        <a:pt x="36" y="8"/>
                      </a:cubicBezTo>
                      <a:cubicBezTo>
                        <a:pt x="36" y="8"/>
                        <a:pt x="36" y="8"/>
                        <a:pt x="36" y="8"/>
                      </a:cubicBezTo>
                      <a:cubicBezTo>
                        <a:pt x="34" y="10"/>
                        <a:pt x="32" y="11"/>
                        <a:pt x="29" y="11"/>
                      </a:cubicBezTo>
                      <a:cubicBezTo>
                        <a:pt x="29" y="11"/>
                        <a:pt x="29" y="11"/>
                        <a:pt x="29" y="11"/>
                      </a:cubicBezTo>
                      <a:cubicBezTo>
                        <a:pt x="27" y="11"/>
                        <a:pt x="26" y="10"/>
                        <a:pt x="24" y="9"/>
                      </a:cubicBezTo>
                      <a:cubicBezTo>
                        <a:pt x="22" y="8"/>
                        <a:pt x="21" y="5"/>
                        <a:pt x="20" y="2"/>
                      </a:cubicBezTo>
                      <a:cubicBezTo>
                        <a:pt x="20" y="0"/>
                        <a:pt x="20" y="0"/>
                        <a:pt x="2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4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67" name="Rectangle 1168"/>
                <p:cNvSpPr>
                  <a:spLocks noChangeArrowheads="1"/>
                </p:cNvSpPr>
                <p:nvPr/>
              </p:nvSpPr>
              <p:spPr bwMode="auto">
                <a:xfrm>
                  <a:off x="6453067" y="3033996"/>
                  <a:ext cx="23813" cy="7938"/>
                </a:xfrm>
                <a:prstGeom prst="rect">
                  <a:avLst/>
                </a:pr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68" name="Rectangle 1169"/>
                <p:cNvSpPr>
                  <a:spLocks noChangeArrowheads="1"/>
                </p:cNvSpPr>
                <p:nvPr/>
              </p:nvSpPr>
              <p:spPr bwMode="auto">
                <a:xfrm>
                  <a:off x="6476880" y="2983196"/>
                  <a:ext cx="38100" cy="6350"/>
                </a:xfrm>
                <a:prstGeom prst="rect">
                  <a:avLst/>
                </a:pr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69" name="Rectangle 1170"/>
                <p:cNvSpPr>
                  <a:spLocks noChangeArrowheads="1"/>
                </p:cNvSpPr>
                <p:nvPr/>
              </p:nvSpPr>
              <p:spPr bwMode="auto">
                <a:xfrm>
                  <a:off x="6414967" y="2983196"/>
                  <a:ext cx="38100" cy="6350"/>
                </a:xfrm>
                <a:prstGeom prst="rect">
                  <a:avLst/>
                </a:pr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70" name="Freeform 1171"/>
                <p:cNvSpPr/>
                <p:nvPr/>
              </p:nvSpPr>
              <p:spPr bwMode="auto">
                <a:xfrm>
                  <a:off x="6567367" y="3080033"/>
                  <a:ext cx="22225" cy="14288"/>
                </a:xfrm>
                <a:custGeom>
                  <a:avLst/>
                  <a:gdLst>
                    <a:gd name="T0" fmla="*/ 2 w 13"/>
                    <a:gd name="T1" fmla="*/ 7 h 8"/>
                    <a:gd name="T2" fmla="*/ 7 w 13"/>
                    <a:gd name="T3" fmla="*/ 8 h 8"/>
                    <a:gd name="T4" fmla="*/ 12 w 13"/>
                    <a:gd name="T5" fmla="*/ 7 h 8"/>
                    <a:gd name="T6" fmla="*/ 13 w 13"/>
                    <a:gd name="T7" fmla="*/ 5 h 8"/>
                    <a:gd name="T8" fmla="*/ 13 w 13"/>
                    <a:gd name="T9" fmla="*/ 0 h 8"/>
                    <a:gd name="T10" fmla="*/ 12 w 13"/>
                    <a:gd name="T11" fmla="*/ 2 h 8"/>
                    <a:gd name="T12" fmla="*/ 7 w 13"/>
                    <a:gd name="T13" fmla="*/ 3 h 8"/>
                    <a:gd name="T14" fmla="*/ 2 w 13"/>
                    <a:gd name="T15" fmla="*/ 2 h 8"/>
                    <a:gd name="T16" fmla="*/ 0 w 13"/>
                    <a:gd name="T17" fmla="*/ 0 h 8"/>
                    <a:gd name="T18" fmla="*/ 0 w 13"/>
                    <a:gd name="T19" fmla="*/ 5 h 8"/>
                    <a:gd name="T20" fmla="*/ 2 w 13"/>
                    <a:gd name="T21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3" h="8">
                      <a:moveTo>
                        <a:pt x="2" y="7"/>
                      </a:moveTo>
                      <a:cubicBezTo>
                        <a:pt x="3" y="8"/>
                        <a:pt x="5" y="8"/>
                        <a:pt x="7" y="8"/>
                      </a:cubicBezTo>
                      <a:cubicBezTo>
                        <a:pt x="9" y="8"/>
                        <a:pt x="10" y="8"/>
                        <a:pt x="12" y="7"/>
                      </a:cubicBezTo>
                      <a:cubicBezTo>
                        <a:pt x="13" y="6"/>
                        <a:pt x="13" y="5"/>
                        <a:pt x="13" y="5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3" y="0"/>
                        <a:pt x="13" y="1"/>
                        <a:pt x="12" y="2"/>
                      </a:cubicBezTo>
                      <a:cubicBezTo>
                        <a:pt x="10" y="3"/>
                        <a:pt x="9" y="3"/>
                        <a:pt x="7" y="3"/>
                      </a:cubicBezTo>
                      <a:cubicBezTo>
                        <a:pt x="5" y="3"/>
                        <a:pt x="3" y="3"/>
                        <a:pt x="2" y="2"/>
                      </a:cubicBez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0" y="5"/>
                        <a:pt x="0" y="6"/>
                        <a:pt x="2" y="7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71" name="Freeform 1172"/>
                <p:cNvSpPr/>
                <p:nvPr/>
              </p:nvSpPr>
              <p:spPr bwMode="auto">
                <a:xfrm>
                  <a:off x="6530855" y="2980021"/>
                  <a:ext cx="98425" cy="42863"/>
                </a:xfrm>
                <a:custGeom>
                  <a:avLst/>
                  <a:gdLst>
                    <a:gd name="T0" fmla="*/ 48 w 56"/>
                    <a:gd name="T1" fmla="*/ 5 h 24"/>
                    <a:gd name="T2" fmla="*/ 28 w 56"/>
                    <a:gd name="T3" fmla="*/ 0 h 24"/>
                    <a:gd name="T4" fmla="*/ 9 w 56"/>
                    <a:gd name="T5" fmla="*/ 5 h 24"/>
                    <a:gd name="T6" fmla="*/ 0 w 56"/>
                    <a:gd name="T7" fmla="*/ 19 h 24"/>
                    <a:gd name="T8" fmla="*/ 0 w 56"/>
                    <a:gd name="T9" fmla="*/ 24 h 24"/>
                    <a:gd name="T10" fmla="*/ 9 w 56"/>
                    <a:gd name="T11" fmla="*/ 10 h 24"/>
                    <a:gd name="T12" fmla="*/ 28 w 56"/>
                    <a:gd name="T13" fmla="*/ 4 h 24"/>
                    <a:gd name="T14" fmla="*/ 48 w 56"/>
                    <a:gd name="T15" fmla="*/ 10 h 24"/>
                    <a:gd name="T16" fmla="*/ 56 w 56"/>
                    <a:gd name="T17" fmla="*/ 24 h 24"/>
                    <a:gd name="T18" fmla="*/ 56 w 56"/>
                    <a:gd name="T19" fmla="*/ 19 h 24"/>
                    <a:gd name="T20" fmla="*/ 48 w 56"/>
                    <a:gd name="T21" fmla="*/ 5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56" h="24">
                      <a:moveTo>
                        <a:pt x="48" y="5"/>
                      </a:moveTo>
                      <a:cubicBezTo>
                        <a:pt x="42" y="1"/>
                        <a:pt x="36" y="0"/>
                        <a:pt x="28" y="0"/>
                      </a:cubicBezTo>
                      <a:cubicBezTo>
                        <a:pt x="21" y="0"/>
                        <a:pt x="14" y="1"/>
                        <a:pt x="9" y="5"/>
                      </a:cubicBezTo>
                      <a:cubicBezTo>
                        <a:pt x="3" y="9"/>
                        <a:pt x="0" y="13"/>
                        <a:pt x="0" y="19"/>
                      </a:cubicBezTo>
                      <a:cubicBezTo>
                        <a:pt x="0" y="24"/>
                        <a:pt x="0" y="24"/>
                        <a:pt x="0" y="24"/>
                      </a:cubicBezTo>
                      <a:cubicBezTo>
                        <a:pt x="0" y="18"/>
                        <a:pt x="3" y="13"/>
                        <a:pt x="9" y="10"/>
                      </a:cubicBezTo>
                      <a:cubicBezTo>
                        <a:pt x="14" y="6"/>
                        <a:pt x="21" y="4"/>
                        <a:pt x="28" y="4"/>
                      </a:cubicBezTo>
                      <a:cubicBezTo>
                        <a:pt x="36" y="4"/>
                        <a:pt x="42" y="6"/>
                        <a:pt x="48" y="10"/>
                      </a:cubicBezTo>
                      <a:cubicBezTo>
                        <a:pt x="53" y="13"/>
                        <a:pt x="56" y="18"/>
                        <a:pt x="56" y="24"/>
                      </a:cubicBezTo>
                      <a:cubicBezTo>
                        <a:pt x="56" y="19"/>
                        <a:pt x="56" y="19"/>
                        <a:pt x="56" y="19"/>
                      </a:cubicBezTo>
                      <a:cubicBezTo>
                        <a:pt x="56" y="13"/>
                        <a:pt x="53" y="9"/>
                        <a:pt x="48" y="5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72" name="Freeform 1173"/>
                <p:cNvSpPr/>
                <p:nvPr/>
              </p:nvSpPr>
              <p:spPr bwMode="auto">
                <a:xfrm>
                  <a:off x="6683255" y="3033996"/>
                  <a:ext cx="22225" cy="12700"/>
                </a:xfrm>
                <a:custGeom>
                  <a:avLst/>
                  <a:gdLst>
                    <a:gd name="T0" fmla="*/ 7 w 13"/>
                    <a:gd name="T1" fmla="*/ 8 h 8"/>
                    <a:gd name="T2" fmla="*/ 12 w 13"/>
                    <a:gd name="T3" fmla="*/ 7 h 8"/>
                    <a:gd name="T4" fmla="*/ 13 w 13"/>
                    <a:gd name="T5" fmla="*/ 5 h 8"/>
                    <a:gd name="T6" fmla="*/ 13 w 13"/>
                    <a:gd name="T7" fmla="*/ 0 h 8"/>
                    <a:gd name="T8" fmla="*/ 12 w 13"/>
                    <a:gd name="T9" fmla="*/ 2 h 8"/>
                    <a:gd name="T10" fmla="*/ 7 w 13"/>
                    <a:gd name="T11" fmla="*/ 4 h 8"/>
                    <a:gd name="T12" fmla="*/ 0 w 13"/>
                    <a:gd name="T13" fmla="*/ 4 h 8"/>
                    <a:gd name="T14" fmla="*/ 0 w 13"/>
                    <a:gd name="T15" fmla="*/ 8 h 8"/>
                    <a:gd name="T16" fmla="*/ 7 w 13"/>
                    <a:gd name="T17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" h="8">
                      <a:moveTo>
                        <a:pt x="7" y="8"/>
                      </a:moveTo>
                      <a:cubicBezTo>
                        <a:pt x="9" y="8"/>
                        <a:pt x="10" y="8"/>
                        <a:pt x="12" y="7"/>
                      </a:cubicBezTo>
                      <a:cubicBezTo>
                        <a:pt x="13" y="6"/>
                        <a:pt x="13" y="5"/>
                        <a:pt x="13" y="5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3" y="1"/>
                        <a:pt x="13" y="1"/>
                        <a:pt x="12" y="2"/>
                      </a:cubicBezTo>
                      <a:cubicBezTo>
                        <a:pt x="10" y="3"/>
                        <a:pt x="9" y="4"/>
                        <a:pt x="7" y="4"/>
                      </a:cubicBezTo>
                      <a:cubicBezTo>
                        <a:pt x="0" y="4"/>
                        <a:pt x="0" y="4"/>
                        <a:pt x="0" y="4"/>
                      </a:cubicBezTo>
                      <a:cubicBezTo>
                        <a:pt x="0" y="8"/>
                        <a:pt x="0" y="8"/>
                        <a:pt x="0" y="8"/>
                      </a:cubicBezTo>
                      <a:lnTo>
                        <a:pt x="7" y="8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73" name="Freeform 1174"/>
                <p:cNvSpPr/>
                <p:nvPr/>
              </p:nvSpPr>
              <p:spPr bwMode="auto">
                <a:xfrm>
                  <a:off x="6643567" y="2983196"/>
                  <a:ext cx="98425" cy="41275"/>
                </a:xfrm>
                <a:custGeom>
                  <a:avLst/>
                  <a:gdLst>
                    <a:gd name="T0" fmla="*/ 48 w 56"/>
                    <a:gd name="T1" fmla="*/ 5 h 24"/>
                    <a:gd name="T2" fmla="*/ 28 w 56"/>
                    <a:gd name="T3" fmla="*/ 0 h 24"/>
                    <a:gd name="T4" fmla="*/ 0 w 56"/>
                    <a:gd name="T5" fmla="*/ 0 h 24"/>
                    <a:gd name="T6" fmla="*/ 0 w 56"/>
                    <a:gd name="T7" fmla="*/ 4 h 24"/>
                    <a:gd name="T8" fmla="*/ 28 w 56"/>
                    <a:gd name="T9" fmla="*/ 4 h 24"/>
                    <a:gd name="T10" fmla="*/ 48 w 56"/>
                    <a:gd name="T11" fmla="*/ 10 h 24"/>
                    <a:gd name="T12" fmla="*/ 56 w 56"/>
                    <a:gd name="T13" fmla="*/ 24 h 24"/>
                    <a:gd name="T14" fmla="*/ 56 w 56"/>
                    <a:gd name="T15" fmla="*/ 19 h 24"/>
                    <a:gd name="T16" fmla="*/ 48 w 56"/>
                    <a:gd name="T17" fmla="*/ 5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6" h="24">
                      <a:moveTo>
                        <a:pt x="48" y="5"/>
                      </a:moveTo>
                      <a:cubicBezTo>
                        <a:pt x="43" y="1"/>
                        <a:pt x="37" y="0"/>
                        <a:pt x="28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"/>
                        <a:pt x="0" y="4"/>
                        <a:pt x="0" y="4"/>
                      </a:cubicBezTo>
                      <a:cubicBezTo>
                        <a:pt x="28" y="4"/>
                        <a:pt x="28" y="4"/>
                        <a:pt x="28" y="4"/>
                      </a:cubicBezTo>
                      <a:cubicBezTo>
                        <a:pt x="37" y="4"/>
                        <a:pt x="43" y="6"/>
                        <a:pt x="48" y="10"/>
                      </a:cubicBezTo>
                      <a:cubicBezTo>
                        <a:pt x="53" y="13"/>
                        <a:pt x="56" y="18"/>
                        <a:pt x="56" y="24"/>
                      </a:cubicBezTo>
                      <a:cubicBezTo>
                        <a:pt x="56" y="19"/>
                        <a:pt x="56" y="19"/>
                        <a:pt x="56" y="19"/>
                      </a:cubicBezTo>
                      <a:cubicBezTo>
                        <a:pt x="56" y="13"/>
                        <a:pt x="53" y="8"/>
                        <a:pt x="48" y="5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74" name="Freeform 1175"/>
                <p:cNvSpPr>
                  <a:spLocks noEditPoints="1"/>
                </p:cNvSpPr>
                <p:nvPr/>
              </p:nvSpPr>
              <p:spPr bwMode="auto">
                <a:xfrm>
                  <a:off x="5968880" y="3135596"/>
                  <a:ext cx="230188" cy="477838"/>
                </a:xfrm>
                <a:custGeom>
                  <a:avLst/>
                  <a:gdLst>
                    <a:gd name="T0" fmla="*/ 7 w 131"/>
                    <a:gd name="T1" fmla="*/ 270 h 273"/>
                    <a:gd name="T2" fmla="*/ 7 w 131"/>
                    <a:gd name="T3" fmla="*/ 10 h 273"/>
                    <a:gd name="T4" fmla="*/ 124 w 131"/>
                    <a:gd name="T5" fmla="*/ 10 h 273"/>
                    <a:gd name="T6" fmla="*/ 124 w 131"/>
                    <a:gd name="T7" fmla="*/ 270 h 273"/>
                    <a:gd name="T8" fmla="*/ 7 w 131"/>
                    <a:gd name="T9" fmla="*/ 270 h 273"/>
                    <a:gd name="T10" fmla="*/ 131 w 131"/>
                    <a:gd name="T11" fmla="*/ 0 h 273"/>
                    <a:gd name="T12" fmla="*/ 0 w 131"/>
                    <a:gd name="T13" fmla="*/ 0 h 273"/>
                    <a:gd name="T14" fmla="*/ 0 w 131"/>
                    <a:gd name="T15" fmla="*/ 273 h 273"/>
                    <a:gd name="T16" fmla="*/ 131 w 131"/>
                    <a:gd name="T17" fmla="*/ 273 h 273"/>
                    <a:gd name="T18" fmla="*/ 131 w 131"/>
                    <a:gd name="T19" fmla="*/ 100 h 273"/>
                    <a:gd name="T20" fmla="*/ 129 w 131"/>
                    <a:gd name="T21" fmla="*/ 90 h 273"/>
                    <a:gd name="T22" fmla="*/ 129 w 131"/>
                    <a:gd name="T23" fmla="*/ 57 h 273"/>
                    <a:gd name="T24" fmla="*/ 131 w 131"/>
                    <a:gd name="T25" fmla="*/ 57 h 273"/>
                    <a:gd name="T26" fmla="*/ 131 w 131"/>
                    <a:gd name="T27" fmla="*/ 0 h 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31" h="273">
                      <a:moveTo>
                        <a:pt x="7" y="270"/>
                      </a:moveTo>
                      <a:cubicBezTo>
                        <a:pt x="7" y="10"/>
                        <a:pt x="7" y="10"/>
                        <a:pt x="7" y="10"/>
                      </a:cubicBezTo>
                      <a:cubicBezTo>
                        <a:pt x="124" y="10"/>
                        <a:pt x="124" y="10"/>
                        <a:pt x="124" y="10"/>
                      </a:cubicBezTo>
                      <a:cubicBezTo>
                        <a:pt x="124" y="270"/>
                        <a:pt x="124" y="270"/>
                        <a:pt x="124" y="270"/>
                      </a:cubicBezTo>
                      <a:cubicBezTo>
                        <a:pt x="7" y="270"/>
                        <a:pt x="7" y="270"/>
                        <a:pt x="7" y="270"/>
                      </a:cubicBezTo>
                      <a:moveTo>
                        <a:pt x="13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273"/>
                        <a:pt x="0" y="273"/>
                        <a:pt x="0" y="273"/>
                      </a:cubicBezTo>
                      <a:cubicBezTo>
                        <a:pt x="131" y="273"/>
                        <a:pt x="131" y="273"/>
                        <a:pt x="131" y="273"/>
                      </a:cubicBezTo>
                      <a:cubicBezTo>
                        <a:pt x="131" y="100"/>
                        <a:pt x="131" y="100"/>
                        <a:pt x="131" y="100"/>
                      </a:cubicBezTo>
                      <a:cubicBezTo>
                        <a:pt x="130" y="97"/>
                        <a:pt x="129" y="93"/>
                        <a:pt x="129" y="90"/>
                      </a:cubicBezTo>
                      <a:cubicBezTo>
                        <a:pt x="129" y="57"/>
                        <a:pt x="129" y="57"/>
                        <a:pt x="129" y="57"/>
                      </a:cubicBezTo>
                      <a:cubicBezTo>
                        <a:pt x="131" y="57"/>
                        <a:pt x="131" y="57"/>
                        <a:pt x="131" y="57"/>
                      </a:cubicBezTo>
                      <a:cubicBezTo>
                        <a:pt x="131" y="0"/>
                        <a:pt x="131" y="0"/>
                        <a:pt x="131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75" name="Rectangle 1176"/>
                <p:cNvSpPr>
                  <a:spLocks noChangeArrowheads="1"/>
                </p:cNvSpPr>
                <p:nvPr/>
              </p:nvSpPr>
              <p:spPr bwMode="auto">
                <a:xfrm>
                  <a:off x="5981580" y="3153058"/>
                  <a:ext cx="204788" cy="455613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76" name="Rectangle 1177"/>
                <p:cNvSpPr>
                  <a:spLocks noChangeArrowheads="1"/>
                </p:cNvSpPr>
                <p:nvPr/>
              </p:nvSpPr>
              <p:spPr bwMode="auto">
                <a:xfrm>
                  <a:off x="5981580" y="3153058"/>
                  <a:ext cx="204788" cy="4556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77" name="Rectangle 1178"/>
                <p:cNvSpPr>
                  <a:spLocks noChangeArrowheads="1"/>
                </p:cNvSpPr>
                <p:nvPr/>
              </p:nvSpPr>
              <p:spPr bwMode="auto">
                <a:xfrm>
                  <a:off x="6006980" y="3172108"/>
                  <a:ext cx="157163" cy="341313"/>
                </a:xfrm>
                <a:prstGeom prst="rect">
                  <a:avLst/>
                </a:prstGeom>
                <a:solidFill>
                  <a:srgbClr val="9CC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78" name="Rectangle 1179"/>
                <p:cNvSpPr>
                  <a:spLocks noChangeArrowheads="1"/>
                </p:cNvSpPr>
                <p:nvPr/>
              </p:nvSpPr>
              <p:spPr bwMode="auto">
                <a:xfrm>
                  <a:off x="6006980" y="3172108"/>
                  <a:ext cx="157163" cy="3413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79" name="Rectangle 1180"/>
                <p:cNvSpPr>
                  <a:spLocks noChangeArrowheads="1"/>
                </p:cNvSpPr>
                <p:nvPr/>
              </p:nvSpPr>
              <p:spPr bwMode="auto">
                <a:xfrm>
                  <a:off x="6006980" y="3503896"/>
                  <a:ext cx="157163" cy="9525"/>
                </a:xfrm>
                <a:prstGeom prst="rect">
                  <a:avLst/>
                </a:prstGeom>
                <a:solidFill>
                  <a:srgbClr val="E6E6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80" name="Rectangle 1181"/>
                <p:cNvSpPr>
                  <a:spLocks noChangeArrowheads="1"/>
                </p:cNvSpPr>
                <p:nvPr/>
              </p:nvSpPr>
              <p:spPr bwMode="auto">
                <a:xfrm>
                  <a:off x="6006980" y="3503896"/>
                  <a:ext cx="157163" cy="95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81" name="Freeform 1182"/>
                <p:cNvSpPr/>
                <p:nvPr/>
              </p:nvSpPr>
              <p:spPr bwMode="auto">
                <a:xfrm>
                  <a:off x="6006980" y="3172108"/>
                  <a:ext cx="157163" cy="331788"/>
                </a:xfrm>
                <a:custGeom>
                  <a:avLst/>
                  <a:gdLst>
                    <a:gd name="T0" fmla="*/ 99 w 99"/>
                    <a:gd name="T1" fmla="*/ 0 h 209"/>
                    <a:gd name="T2" fmla="*/ 0 w 99"/>
                    <a:gd name="T3" fmla="*/ 0 h 209"/>
                    <a:gd name="T4" fmla="*/ 0 w 99"/>
                    <a:gd name="T5" fmla="*/ 209 h 209"/>
                    <a:gd name="T6" fmla="*/ 5 w 99"/>
                    <a:gd name="T7" fmla="*/ 209 h 209"/>
                    <a:gd name="T8" fmla="*/ 5 w 99"/>
                    <a:gd name="T9" fmla="*/ 5 h 209"/>
                    <a:gd name="T10" fmla="*/ 99 w 99"/>
                    <a:gd name="T11" fmla="*/ 5 h 209"/>
                    <a:gd name="T12" fmla="*/ 99 w 99"/>
                    <a:gd name="T13" fmla="*/ 0 h 2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9" h="209">
                      <a:moveTo>
                        <a:pt x="99" y="0"/>
                      </a:moveTo>
                      <a:lnTo>
                        <a:pt x="0" y="0"/>
                      </a:lnTo>
                      <a:lnTo>
                        <a:pt x="0" y="209"/>
                      </a:lnTo>
                      <a:lnTo>
                        <a:pt x="5" y="209"/>
                      </a:lnTo>
                      <a:lnTo>
                        <a:pt x="5" y="5"/>
                      </a:lnTo>
                      <a:lnTo>
                        <a:pt x="99" y="5"/>
                      </a:lnTo>
                      <a:lnTo>
                        <a:pt x="99" y="0"/>
                      </a:lnTo>
                      <a:close/>
                    </a:path>
                  </a:pathLst>
                </a:custGeom>
                <a:solidFill>
                  <a:srgbClr val="7DA6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82" name="Freeform 1183"/>
                <p:cNvSpPr/>
                <p:nvPr/>
              </p:nvSpPr>
              <p:spPr bwMode="auto">
                <a:xfrm>
                  <a:off x="6006980" y="3172108"/>
                  <a:ext cx="157163" cy="331788"/>
                </a:xfrm>
                <a:custGeom>
                  <a:avLst/>
                  <a:gdLst>
                    <a:gd name="T0" fmla="*/ 99 w 99"/>
                    <a:gd name="T1" fmla="*/ 0 h 209"/>
                    <a:gd name="T2" fmla="*/ 0 w 99"/>
                    <a:gd name="T3" fmla="*/ 0 h 209"/>
                    <a:gd name="T4" fmla="*/ 0 w 99"/>
                    <a:gd name="T5" fmla="*/ 209 h 209"/>
                    <a:gd name="T6" fmla="*/ 5 w 99"/>
                    <a:gd name="T7" fmla="*/ 209 h 209"/>
                    <a:gd name="T8" fmla="*/ 5 w 99"/>
                    <a:gd name="T9" fmla="*/ 5 h 209"/>
                    <a:gd name="T10" fmla="*/ 99 w 99"/>
                    <a:gd name="T11" fmla="*/ 5 h 209"/>
                    <a:gd name="T12" fmla="*/ 99 w 99"/>
                    <a:gd name="T13" fmla="*/ 0 h 2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9" h="209">
                      <a:moveTo>
                        <a:pt x="99" y="0"/>
                      </a:moveTo>
                      <a:lnTo>
                        <a:pt x="0" y="0"/>
                      </a:lnTo>
                      <a:lnTo>
                        <a:pt x="0" y="209"/>
                      </a:lnTo>
                      <a:lnTo>
                        <a:pt x="5" y="209"/>
                      </a:lnTo>
                      <a:lnTo>
                        <a:pt x="5" y="5"/>
                      </a:lnTo>
                      <a:lnTo>
                        <a:pt x="99" y="5"/>
                      </a:lnTo>
                      <a:lnTo>
                        <a:pt x="99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83" name="Freeform 1184"/>
                <p:cNvSpPr/>
                <p:nvPr/>
              </p:nvSpPr>
              <p:spPr bwMode="auto">
                <a:xfrm>
                  <a:off x="6075242" y="3241958"/>
                  <a:ext cx="63500" cy="38100"/>
                </a:xfrm>
                <a:custGeom>
                  <a:avLst/>
                  <a:gdLst>
                    <a:gd name="T0" fmla="*/ 40 w 40"/>
                    <a:gd name="T1" fmla="*/ 24 h 24"/>
                    <a:gd name="T2" fmla="*/ 0 w 40"/>
                    <a:gd name="T3" fmla="*/ 1 h 24"/>
                    <a:gd name="T4" fmla="*/ 0 w 40"/>
                    <a:gd name="T5" fmla="*/ 0 h 24"/>
                    <a:gd name="T6" fmla="*/ 40 w 40"/>
                    <a:gd name="T7" fmla="*/ 23 h 24"/>
                    <a:gd name="T8" fmla="*/ 40 w 40"/>
                    <a:gd name="T9" fmla="*/ 2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24">
                      <a:moveTo>
                        <a:pt x="40" y="24"/>
                      </a:move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40" y="23"/>
                      </a:lnTo>
                      <a:lnTo>
                        <a:pt x="40" y="24"/>
                      </a:ln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84" name="Freeform 1185"/>
                <p:cNvSpPr/>
                <p:nvPr/>
              </p:nvSpPr>
              <p:spPr bwMode="auto">
                <a:xfrm>
                  <a:off x="6024442" y="3243546"/>
                  <a:ext cx="44450" cy="63500"/>
                </a:xfrm>
                <a:custGeom>
                  <a:avLst/>
                  <a:gdLst>
                    <a:gd name="T0" fmla="*/ 0 w 28"/>
                    <a:gd name="T1" fmla="*/ 40 h 40"/>
                    <a:gd name="T2" fmla="*/ 0 w 28"/>
                    <a:gd name="T3" fmla="*/ 39 h 40"/>
                    <a:gd name="T4" fmla="*/ 27 w 28"/>
                    <a:gd name="T5" fmla="*/ 0 h 40"/>
                    <a:gd name="T6" fmla="*/ 28 w 28"/>
                    <a:gd name="T7" fmla="*/ 1 h 40"/>
                    <a:gd name="T8" fmla="*/ 0 w 28"/>
                    <a:gd name="T9" fmla="*/ 4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40">
                      <a:moveTo>
                        <a:pt x="0" y="40"/>
                      </a:moveTo>
                      <a:lnTo>
                        <a:pt x="0" y="39"/>
                      </a:lnTo>
                      <a:lnTo>
                        <a:pt x="27" y="0"/>
                      </a:lnTo>
                      <a:lnTo>
                        <a:pt x="28" y="1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85" name="Freeform 1186"/>
                <p:cNvSpPr/>
                <p:nvPr/>
              </p:nvSpPr>
              <p:spPr bwMode="auto">
                <a:xfrm>
                  <a:off x="6065717" y="3237196"/>
                  <a:ext cx="15875" cy="14288"/>
                </a:xfrm>
                <a:custGeom>
                  <a:avLst/>
                  <a:gdLst>
                    <a:gd name="T0" fmla="*/ 8 w 9"/>
                    <a:gd name="T1" fmla="*/ 3 h 8"/>
                    <a:gd name="T2" fmla="*/ 5 w 9"/>
                    <a:gd name="T3" fmla="*/ 8 h 8"/>
                    <a:gd name="T4" fmla="*/ 1 w 9"/>
                    <a:gd name="T5" fmla="*/ 5 h 8"/>
                    <a:gd name="T6" fmla="*/ 4 w 9"/>
                    <a:gd name="T7" fmla="*/ 0 h 8"/>
                    <a:gd name="T8" fmla="*/ 8 w 9"/>
                    <a:gd name="T9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8">
                      <a:moveTo>
                        <a:pt x="8" y="3"/>
                      </a:moveTo>
                      <a:cubicBezTo>
                        <a:pt x="9" y="5"/>
                        <a:pt x="7" y="8"/>
                        <a:pt x="5" y="8"/>
                      </a:cubicBezTo>
                      <a:cubicBezTo>
                        <a:pt x="3" y="8"/>
                        <a:pt x="1" y="7"/>
                        <a:pt x="1" y="5"/>
                      </a:cubicBezTo>
                      <a:cubicBezTo>
                        <a:pt x="0" y="3"/>
                        <a:pt x="1" y="1"/>
                        <a:pt x="4" y="0"/>
                      </a:cubicBezTo>
                      <a:cubicBezTo>
                        <a:pt x="6" y="0"/>
                        <a:pt x="8" y="1"/>
                        <a:pt x="8" y="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86" name="Freeform 1187"/>
                <p:cNvSpPr/>
                <p:nvPr/>
              </p:nvSpPr>
              <p:spPr bwMode="auto">
                <a:xfrm>
                  <a:off x="6022855" y="3276883"/>
                  <a:ext cx="130175" cy="80963"/>
                </a:xfrm>
                <a:custGeom>
                  <a:avLst/>
                  <a:gdLst>
                    <a:gd name="T0" fmla="*/ 74 w 74"/>
                    <a:gd name="T1" fmla="*/ 29 h 46"/>
                    <a:gd name="T2" fmla="*/ 70 w 74"/>
                    <a:gd name="T3" fmla="*/ 33 h 46"/>
                    <a:gd name="T4" fmla="*/ 11 w 74"/>
                    <a:gd name="T5" fmla="*/ 46 h 46"/>
                    <a:gd name="T6" fmla="*/ 6 w 74"/>
                    <a:gd name="T7" fmla="*/ 43 h 46"/>
                    <a:gd name="T8" fmla="*/ 1 w 74"/>
                    <a:gd name="T9" fmla="*/ 17 h 46"/>
                    <a:gd name="T10" fmla="*/ 4 w 74"/>
                    <a:gd name="T11" fmla="*/ 13 h 46"/>
                    <a:gd name="T12" fmla="*/ 63 w 74"/>
                    <a:gd name="T13" fmla="*/ 0 h 46"/>
                    <a:gd name="T14" fmla="*/ 68 w 74"/>
                    <a:gd name="T15" fmla="*/ 3 h 46"/>
                    <a:gd name="T16" fmla="*/ 74 w 74"/>
                    <a:gd name="T17" fmla="*/ 29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4" h="46">
                      <a:moveTo>
                        <a:pt x="74" y="29"/>
                      </a:moveTo>
                      <a:cubicBezTo>
                        <a:pt x="74" y="31"/>
                        <a:pt x="73" y="33"/>
                        <a:pt x="70" y="33"/>
                      </a:cubicBezTo>
                      <a:cubicBezTo>
                        <a:pt x="11" y="46"/>
                        <a:pt x="11" y="46"/>
                        <a:pt x="11" y="46"/>
                      </a:cubicBezTo>
                      <a:cubicBezTo>
                        <a:pt x="9" y="46"/>
                        <a:pt x="7" y="45"/>
                        <a:pt x="6" y="43"/>
                      </a:cubicBezTo>
                      <a:cubicBezTo>
                        <a:pt x="1" y="17"/>
                        <a:pt x="1" y="17"/>
                        <a:pt x="1" y="17"/>
                      </a:cubicBezTo>
                      <a:cubicBezTo>
                        <a:pt x="0" y="15"/>
                        <a:pt x="2" y="13"/>
                        <a:pt x="4" y="13"/>
                      </a:cubicBezTo>
                      <a:cubicBezTo>
                        <a:pt x="63" y="0"/>
                        <a:pt x="63" y="0"/>
                        <a:pt x="63" y="0"/>
                      </a:cubicBezTo>
                      <a:cubicBezTo>
                        <a:pt x="66" y="0"/>
                        <a:pt x="68" y="1"/>
                        <a:pt x="68" y="3"/>
                      </a:cubicBezTo>
                      <a:lnTo>
                        <a:pt x="74" y="29"/>
                      </a:lnTo>
                      <a:close/>
                    </a:path>
                  </a:pathLst>
                </a:custGeom>
                <a:solidFill>
                  <a:srgbClr val="8439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87" name="Freeform 1188"/>
                <p:cNvSpPr/>
                <p:nvPr/>
              </p:nvSpPr>
              <p:spPr bwMode="auto">
                <a:xfrm>
                  <a:off x="6022855" y="3276883"/>
                  <a:ext cx="117475" cy="80963"/>
                </a:xfrm>
                <a:custGeom>
                  <a:avLst/>
                  <a:gdLst>
                    <a:gd name="T0" fmla="*/ 8 w 67"/>
                    <a:gd name="T1" fmla="*/ 44 h 46"/>
                    <a:gd name="T2" fmla="*/ 3 w 67"/>
                    <a:gd name="T3" fmla="*/ 17 h 46"/>
                    <a:gd name="T4" fmla="*/ 6 w 67"/>
                    <a:gd name="T5" fmla="*/ 13 h 46"/>
                    <a:gd name="T6" fmla="*/ 66 w 67"/>
                    <a:gd name="T7" fmla="*/ 1 h 46"/>
                    <a:gd name="T8" fmla="*/ 67 w 67"/>
                    <a:gd name="T9" fmla="*/ 1 h 46"/>
                    <a:gd name="T10" fmla="*/ 63 w 67"/>
                    <a:gd name="T11" fmla="*/ 0 h 46"/>
                    <a:gd name="T12" fmla="*/ 4 w 67"/>
                    <a:gd name="T13" fmla="*/ 13 h 46"/>
                    <a:gd name="T14" fmla="*/ 1 w 67"/>
                    <a:gd name="T15" fmla="*/ 17 h 46"/>
                    <a:gd name="T16" fmla="*/ 6 w 67"/>
                    <a:gd name="T17" fmla="*/ 43 h 46"/>
                    <a:gd name="T18" fmla="*/ 10 w 67"/>
                    <a:gd name="T19" fmla="*/ 46 h 46"/>
                    <a:gd name="T20" fmla="*/ 8 w 67"/>
                    <a:gd name="T21" fmla="*/ 44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67" h="46">
                      <a:moveTo>
                        <a:pt x="8" y="44"/>
                      </a:moveTo>
                      <a:cubicBezTo>
                        <a:pt x="3" y="17"/>
                        <a:pt x="3" y="17"/>
                        <a:pt x="3" y="17"/>
                      </a:cubicBezTo>
                      <a:cubicBezTo>
                        <a:pt x="2" y="16"/>
                        <a:pt x="4" y="14"/>
                        <a:pt x="6" y="13"/>
                      </a:cubicBezTo>
                      <a:cubicBezTo>
                        <a:pt x="66" y="1"/>
                        <a:pt x="66" y="1"/>
                        <a:pt x="66" y="1"/>
                      </a:cubicBezTo>
                      <a:cubicBezTo>
                        <a:pt x="67" y="1"/>
                        <a:pt x="67" y="1"/>
                        <a:pt x="67" y="1"/>
                      </a:cubicBezTo>
                      <a:cubicBezTo>
                        <a:pt x="66" y="0"/>
                        <a:pt x="65" y="0"/>
                        <a:pt x="63" y="0"/>
                      </a:cubicBezTo>
                      <a:cubicBezTo>
                        <a:pt x="4" y="13"/>
                        <a:pt x="4" y="13"/>
                        <a:pt x="4" y="13"/>
                      </a:cubicBezTo>
                      <a:cubicBezTo>
                        <a:pt x="2" y="13"/>
                        <a:pt x="0" y="15"/>
                        <a:pt x="1" y="17"/>
                      </a:cubicBezTo>
                      <a:cubicBezTo>
                        <a:pt x="6" y="43"/>
                        <a:pt x="6" y="43"/>
                        <a:pt x="6" y="43"/>
                      </a:cubicBezTo>
                      <a:cubicBezTo>
                        <a:pt x="7" y="45"/>
                        <a:pt x="8" y="46"/>
                        <a:pt x="10" y="46"/>
                      </a:cubicBezTo>
                      <a:cubicBezTo>
                        <a:pt x="9" y="45"/>
                        <a:pt x="9" y="45"/>
                        <a:pt x="8" y="44"/>
                      </a:cubicBezTo>
                      <a:close/>
                    </a:path>
                  </a:pathLst>
                </a:custGeom>
                <a:solidFill>
                  <a:srgbClr val="E6BF6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88" name="Freeform 1189"/>
                <p:cNvSpPr/>
                <p:nvPr/>
              </p:nvSpPr>
              <p:spPr bwMode="auto">
                <a:xfrm>
                  <a:off x="6033967" y="3286408"/>
                  <a:ext cx="111125" cy="63500"/>
                </a:xfrm>
                <a:custGeom>
                  <a:avLst/>
                  <a:gdLst>
                    <a:gd name="T0" fmla="*/ 62 w 63"/>
                    <a:gd name="T1" fmla="*/ 22 h 36"/>
                    <a:gd name="T2" fmla="*/ 59 w 63"/>
                    <a:gd name="T3" fmla="*/ 25 h 36"/>
                    <a:gd name="T4" fmla="*/ 8 w 63"/>
                    <a:gd name="T5" fmla="*/ 36 h 36"/>
                    <a:gd name="T6" fmla="*/ 4 w 63"/>
                    <a:gd name="T7" fmla="*/ 34 h 36"/>
                    <a:gd name="T8" fmla="*/ 0 w 63"/>
                    <a:gd name="T9" fmla="*/ 14 h 36"/>
                    <a:gd name="T10" fmla="*/ 3 w 63"/>
                    <a:gd name="T11" fmla="*/ 11 h 36"/>
                    <a:gd name="T12" fmla="*/ 54 w 63"/>
                    <a:gd name="T13" fmla="*/ 0 h 36"/>
                    <a:gd name="T14" fmla="*/ 58 w 63"/>
                    <a:gd name="T15" fmla="*/ 2 h 36"/>
                    <a:gd name="T16" fmla="*/ 62 w 63"/>
                    <a:gd name="T17" fmla="*/ 22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3" h="36">
                      <a:moveTo>
                        <a:pt x="62" y="22"/>
                      </a:moveTo>
                      <a:cubicBezTo>
                        <a:pt x="63" y="23"/>
                        <a:pt x="61" y="25"/>
                        <a:pt x="59" y="25"/>
                      </a:cubicBezTo>
                      <a:cubicBezTo>
                        <a:pt x="8" y="36"/>
                        <a:pt x="8" y="36"/>
                        <a:pt x="8" y="36"/>
                      </a:cubicBezTo>
                      <a:cubicBezTo>
                        <a:pt x="6" y="36"/>
                        <a:pt x="5" y="35"/>
                        <a:pt x="4" y="34"/>
                      </a:cubicBezTo>
                      <a:cubicBezTo>
                        <a:pt x="0" y="14"/>
                        <a:pt x="0" y="14"/>
                        <a:pt x="0" y="14"/>
                      </a:cubicBezTo>
                      <a:cubicBezTo>
                        <a:pt x="0" y="13"/>
                        <a:pt x="1" y="11"/>
                        <a:pt x="3" y="11"/>
                      </a:cubicBezTo>
                      <a:cubicBezTo>
                        <a:pt x="54" y="0"/>
                        <a:pt x="54" y="0"/>
                        <a:pt x="54" y="0"/>
                      </a:cubicBezTo>
                      <a:cubicBezTo>
                        <a:pt x="56" y="0"/>
                        <a:pt x="58" y="1"/>
                        <a:pt x="58" y="2"/>
                      </a:cubicBezTo>
                      <a:lnTo>
                        <a:pt x="62" y="22"/>
                      </a:lnTo>
                      <a:close/>
                    </a:path>
                  </a:pathLst>
                </a:custGeom>
                <a:solidFill>
                  <a:srgbClr val="FFFEA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89" name="Freeform 1190"/>
                <p:cNvSpPr/>
                <p:nvPr/>
              </p:nvSpPr>
              <p:spPr bwMode="auto">
                <a:xfrm>
                  <a:off x="6033967" y="3286408"/>
                  <a:ext cx="101600" cy="63500"/>
                </a:xfrm>
                <a:custGeom>
                  <a:avLst/>
                  <a:gdLst>
                    <a:gd name="T0" fmla="*/ 5 w 58"/>
                    <a:gd name="T1" fmla="*/ 35 h 36"/>
                    <a:gd name="T2" fmla="*/ 1 w 58"/>
                    <a:gd name="T3" fmla="*/ 15 h 36"/>
                    <a:gd name="T4" fmla="*/ 4 w 58"/>
                    <a:gd name="T5" fmla="*/ 12 h 36"/>
                    <a:gd name="T6" fmla="*/ 55 w 58"/>
                    <a:gd name="T7" fmla="*/ 1 h 36"/>
                    <a:gd name="T8" fmla="*/ 58 w 58"/>
                    <a:gd name="T9" fmla="*/ 1 h 36"/>
                    <a:gd name="T10" fmla="*/ 54 w 58"/>
                    <a:gd name="T11" fmla="*/ 0 h 36"/>
                    <a:gd name="T12" fmla="*/ 3 w 58"/>
                    <a:gd name="T13" fmla="*/ 11 h 36"/>
                    <a:gd name="T14" fmla="*/ 0 w 58"/>
                    <a:gd name="T15" fmla="*/ 14 h 36"/>
                    <a:gd name="T16" fmla="*/ 4 w 58"/>
                    <a:gd name="T17" fmla="*/ 34 h 36"/>
                    <a:gd name="T18" fmla="*/ 6 w 58"/>
                    <a:gd name="T19" fmla="*/ 36 h 36"/>
                    <a:gd name="T20" fmla="*/ 5 w 58"/>
                    <a:gd name="T21" fmla="*/ 35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58" h="36">
                      <a:moveTo>
                        <a:pt x="5" y="35"/>
                      </a:moveTo>
                      <a:cubicBezTo>
                        <a:pt x="1" y="15"/>
                        <a:pt x="1" y="15"/>
                        <a:pt x="1" y="15"/>
                      </a:cubicBezTo>
                      <a:cubicBezTo>
                        <a:pt x="1" y="14"/>
                        <a:pt x="2" y="12"/>
                        <a:pt x="4" y="12"/>
                      </a:cubicBezTo>
                      <a:cubicBezTo>
                        <a:pt x="55" y="1"/>
                        <a:pt x="55" y="1"/>
                        <a:pt x="55" y="1"/>
                      </a:cubicBezTo>
                      <a:cubicBezTo>
                        <a:pt x="56" y="1"/>
                        <a:pt x="57" y="1"/>
                        <a:pt x="58" y="1"/>
                      </a:cubicBezTo>
                      <a:cubicBezTo>
                        <a:pt x="57" y="0"/>
                        <a:pt x="56" y="0"/>
                        <a:pt x="54" y="0"/>
                      </a:cubicBezTo>
                      <a:cubicBezTo>
                        <a:pt x="3" y="11"/>
                        <a:pt x="3" y="11"/>
                        <a:pt x="3" y="11"/>
                      </a:cubicBezTo>
                      <a:cubicBezTo>
                        <a:pt x="1" y="11"/>
                        <a:pt x="0" y="13"/>
                        <a:pt x="0" y="14"/>
                      </a:cubicBezTo>
                      <a:cubicBezTo>
                        <a:pt x="4" y="34"/>
                        <a:pt x="4" y="34"/>
                        <a:pt x="4" y="34"/>
                      </a:cubicBezTo>
                      <a:cubicBezTo>
                        <a:pt x="4" y="35"/>
                        <a:pt x="5" y="35"/>
                        <a:pt x="6" y="36"/>
                      </a:cubicBezTo>
                      <a:lnTo>
                        <a:pt x="5" y="3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90" name="Freeform 1191"/>
                <p:cNvSpPr/>
                <p:nvPr/>
              </p:nvSpPr>
              <p:spPr bwMode="auto">
                <a:xfrm>
                  <a:off x="6084767" y="3327683"/>
                  <a:ext cx="15875" cy="12700"/>
                </a:xfrm>
                <a:custGeom>
                  <a:avLst/>
                  <a:gdLst>
                    <a:gd name="T0" fmla="*/ 10 w 10"/>
                    <a:gd name="T1" fmla="*/ 3 h 8"/>
                    <a:gd name="T2" fmla="*/ 3 w 10"/>
                    <a:gd name="T3" fmla="*/ 0 h 8"/>
                    <a:gd name="T4" fmla="*/ 0 w 10"/>
                    <a:gd name="T5" fmla="*/ 5 h 8"/>
                    <a:gd name="T6" fmla="*/ 1 w 10"/>
                    <a:gd name="T7" fmla="*/ 5 h 8"/>
                    <a:gd name="T8" fmla="*/ 2 w 10"/>
                    <a:gd name="T9" fmla="*/ 8 h 8"/>
                    <a:gd name="T10" fmla="*/ 9 w 10"/>
                    <a:gd name="T11" fmla="*/ 7 h 8"/>
                    <a:gd name="T12" fmla="*/ 8 w 10"/>
                    <a:gd name="T13" fmla="*/ 4 h 8"/>
                    <a:gd name="T14" fmla="*/ 10 w 10"/>
                    <a:gd name="T15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0" h="8">
                      <a:moveTo>
                        <a:pt x="10" y="3"/>
                      </a:moveTo>
                      <a:lnTo>
                        <a:pt x="3" y="0"/>
                      </a:lnTo>
                      <a:lnTo>
                        <a:pt x="0" y="5"/>
                      </a:lnTo>
                      <a:lnTo>
                        <a:pt x="1" y="5"/>
                      </a:lnTo>
                      <a:lnTo>
                        <a:pt x="2" y="8"/>
                      </a:lnTo>
                      <a:lnTo>
                        <a:pt x="9" y="7"/>
                      </a:lnTo>
                      <a:lnTo>
                        <a:pt x="8" y="4"/>
                      </a:lnTo>
                      <a:lnTo>
                        <a:pt x="10" y="3"/>
                      </a:lnTo>
                      <a:close/>
                    </a:path>
                  </a:pathLst>
                </a:custGeom>
                <a:solidFill>
                  <a:srgbClr val="2CA7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91" name="Freeform 1192"/>
                <p:cNvSpPr/>
                <p:nvPr/>
              </p:nvSpPr>
              <p:spPr bwMode="auto">
                <a:xfrm>
                  <a:off x="6089530" y="3327683"/>
                  <a:ext cx="11113" cy="11113"/>
                </a:xfrm>
                <a:custGeom>
                  <a:avLst/>
                  <a:gdLst>
                    <a:gd name="T0" fmla="*/ 7 w 7"/>
                    <a:gd name="T1" fmla="*/ 3 h 7"/>
                    <a:gd name="T2" fmla="*/ 0 w 7"/>
                    <a:gd name="T3" fmla="*/ 0 h 7"/>
                    <a:gd name="T4" fmla="*/ 2 w 7"/>
                    <a:gd name="T5" fmla="*/ 7 h 7"/>
                    <a:gd name="T6" fmla="*/ 6 w 7"/>
                    <a:gd name="T7" fmla="*/ 7 h 7"/>
                    <a:gd name="T8" fmla="*/ 5 w 7"/>
                    <a:gd name="T9" fmla="*/ 4 h 7"/>
                    <a:gd name="T10" fmla="*/ 7 w 7"/>
                    <a:gd name="T11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7">
                      <a:moveTo>
                        <a:pt x="7" y="3"/>
                      </a:moveTo>
                      <a:lnTo>
                        <a:pt x="0" y="0"/>
                      </a:lnTo>
                      <a:lnTo>
                        <a:pt x="2" y="7"/>
                      </a:lnTo>
                      <a:lnTo>
                        <a:pt x="6" y="7"/>
                      </a:lnTo>
                      <a:lnTo>
                        <a:pt x="5" y="4"/>
                      </a:lnTo>
                      <a:lnTo>
                        <a:pt x="7" y="3"/>
                      </a:ln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92" name="Freeform 1193"/>
                <p:cNvSpPr>
                  <a:spLocks noEditPoints="1"/>
                </p:cNvSpPr>
                <p:nvPr/>
              </p:nvSpPr>
              <p:spPr bwMode="auto">
                <a:xfrm>
                  <a:off x="6048255" y="3307046"/>
                  <a:ext cx="22225" cy="22225"/>
                </a:xfrm>
                <a:custGeom>
                  <a:avLst/>
                  <a:gdLst>
                    <a:gd name="T0" fmla="*/ 10 w 13"/>
                    <a:gd name="T1" fmla="*/ 1 h 13"/>
                    <a:gd name="T2" fmla="*/ 8 w 13"/>
                    <a:gd name="T3" fmla="*/ 1 h 13"/>
                    <a:gd name="T4" fmla="*/ 3 w 13"/>
                    <a:gd name="T5" fmla="*/ 2 h 13"/>
                    <a:gd name="T6" fmla="*/ 1 w 13"/>
                    <a:gd name="T7" fmla="*/ 3 h 13"/>
                    <a:gd name="T8" fmla="*/ 0 w 13"/>
                    <a:gd name="T9" fmla="*/ 6 h 13"/>
                    <a:gd name="T10" fmla="*/ 0 w 13"/>
                    <a:gd name="T11" fmla="*/ 8 h 13"/>
                    <a:gd name="T12" fmla="*/ 1 w 13"/>
                    <a:gd name="T13" fmla="*/ 11 h 13"/>
                    <a:gd name="T14" fmla="*/ 3 w 13"/>
                    <a:gd name="T15" fmla="*/ 12 h 13"/>
                    <a:gd name="T16" fmla="*/ 5 w 13"/>
                    <a:gd name="T17" fmla="*/ 13 h 13"/>
                    <a:gd name="T18" fmla="*/ 8 w 13"/>
                    <a:gd name="T19" fmla="*/ 13 h 13"/>
                    <a:gd name="T20" fmla="*/ 10 w 13"/>
                    <a:gd name="T21" fmla="*/ 12 h 13"/>
                    <a:gd name="T22" fmla="*/ 12 w 13"/>
                    <a:gd name="T23" fmla="*/ 10 h 13"/>
                    <a:gd name="T24" fmla="*/ 13 w 13"/>
                    <a:gd name="T25" fmla="*/ 8 h 13"/>
                    <a:gd name="T26" fmla="*/ 13 w 13"/>
                    <a:gd name="T27" fmla="*/ 6 h 13"/>
                    <a:gd name="T28" fmla="*/ 12 w 13"/>
                    <a:gd name="T29" fmla="*/ 3 h 13"/>
                    <a:gd name="T30" fmla="*/ 10 w 13"/>
                    <a:gd name="T31" fmla="*/ 1 h 13"/>
                    <a:gd name="T32" fmla="*/ 10 w 13"/>
                    <a:gd name="T33" fmla="*/ 6 h 13"/>
                    <a:gd name="T34" fmla="*/ 10 w 13"/>
                    <a:gd name="T35" fmla="*/ 8 h 13"/>
                    <a:gd name="T36" fmla="*/ 10 w 13"/>
                    <a:gd name="T37" fmla="*/ 9 h 13"/>
                    <a:gd name="T38" fmla="*/ 9 w 13"/>
                    <a:gd name="T39" fmla="*/ 10 h 13"/>
                    <a:gd name="T40" fmla="*/ 6 w 13"/>
                    <a:gd name="T41" fmla="*/ 11 h 13"/>
                    <a:gd name="T42" fmla="*/ 4 w 13"/>
                    <a:gd name="T43" fmla="*/ 10 h 13"/>
                    <a:gd name="T44" fmla="*/ 3 w 13"/>
                    <a:gd name="T45" fmla="*/ 9 h 13"/>
                    <a:gd name="T46" fmla="*/ 3 w 13"/>
                    <a:gd name="T47" fmla="*/ 8 h 13"/>
                    <a:gd name="T48" fmla="*/ 2 w 13"/>
                    <a:gd name="T49" fmla="*/ 6 h 13"/>
                    <a:gd name="T50" fmla="*/ 3 w 13"/>
                    <a:gd name="T51" fmla="*/ 5 h 13"/>
                    <a:gd name="T52" fmla="*/ 4 w 13"/>
                    <a:gd name="T53" fmla="*/ 4 h 13"/>
                    <a:gd name="T54" fmla="*/ 6 w 13"/>
                    <a:gd name="T55" fmla="*/ 3 h 13"/>
                    <a:gd name="T56" fmla="*/ 7 w 13"/>
                    <a:gd name="T57" fmla="*/ 3 h 13"/>
                    <a:gd name="T58" fmla="*/ 9 w 13"/>
                    <a:gd name="T59" fmla="*/ 3 h 13"/>
                    <a:gd name="T60" fmla="*/ 10 w 13"/>
                    <a:gd name="T61" fmla="*/ 4 h 13"/>
                    <a:gd name="T62" fmla="*/ 10 w 13"/>
                    <a:gd name="T63" fmla="*/ 6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3" h="13">
                      <a:moveTo>
                        <a:pt x="10" y="1"/>
                      </a:moveTo>
                      <a:cubicBezTo>
                        <a:pt x="9" y="1"/>
                        <a:pt x="9" y="1"/>
                        <a:pt x="8" y="1"/>
                      </a:cubicBezTo>
                      <a:cubicBezTo>
                        <a:pt x="6" y="0"/>
                        <a:pt x="4" y="1"/>
                        <a:pt x="3" y="2"/>
                      </a:cubicBezTo>
                      <a:cubicBezTo>
                        <a:pt x="2" y="2"/>
                        <a:pt x="1" y="3"/>
                        <a:pt x="1" y="3"/>
                      </a:cubicBezTo>
                      <a:cubicBezTo>
                        <a:pt x="0" y="4"/>
                        <a:pt x="0" y="5"/>
                        <a:pt x="0" y="6"/>
                      </a:cubicBezTo>
                      <a:cubicBezTo>
                        <a:pt x="0" y="6"/>
                        <a:pt x="0" y="7"/>
                        <a:pt x="0" y="8"/>
                      </a:cubicBezTo>
                      <a:cubicBezTo>
                        <a:pt x="0" y="9"/>
                        <a:pt x="0" y="10"/>
                        <a:pt x="1" y="11"/>
                      </a:cubicBezTo>
                      <a:cubicBezTo>
                        <a:pt x="1" y="11"/>
                        <a:pt x="2" y="12"/>
                        <a:pt x="3" y="12"/>
                      </a:cubicBezTo>
                      <a:cubicBezTo>
                        <a:pt x="3" y="13"/>
                        <a:pt x="4" y="13"/>
                        <a:pt x="5" y="13"/>
                      </a:cubicBezTo>
                      <a:cubicBezTo>
                        <a:pt x="6" y="13"/>
                        <a:pt x="7" y="13"/>
                        <a:pt x="8" y="13"/>
                      </a:cubicBezTo>
                      <a:cubicBezTo>
                        <a:pt x="9" y="13"/>
                        <a:pt x="9" y="13"/>
                        <a:pt x="10" y="12"/>
                      </a:cubicBezTo>
                      <a:cubicBezTo>
                        <a:pt x="11" y="12"/>
                        <a:pt x="12" y="11"/>
                        <a:pt x="12" y="10"/>
                      </a:cubicBezTo>
                      <a:cubicBezTo>
                        <a:pt x="12" y="10"/>
                        <a:pt x="13" y="9"/>
                        <a:pt x="13" y="8"/>
                      </a:cubicBezTo>
                      <a:cubicBezTo>
                        <a:pt x="13" y="7"/>
                        <a:pt x="13" y="6"/>
                        <a:pt x="13" y="6"/>
                      </a:cubicBezTo>
                      <a:cubicBezTo>
                        <a:pt x="13" y="5"/>
                        <a:pt x="12" y="4"/>
                        <a:pt x="12" y="3"/>
                      </a:cubicBezTo>
                      <a:cubicBezTo>
                        <a:pt x="11" y="2"/>
                        <a:pt x="11" y="2"/>
                        <a:pt x="10" y="1"/>
                      </a:cubicBezTo>
                      <a:close/>
                      <a:moveTo>
                        <a:pt x="10" y="6"/>
                      </a:moveTo>
                      <a:cubicBezTo>
                        <a:pt x="10" y="7"/>
                        <a:pt x="10" y="7"/>
                        <a:pt x="10" y="8"/>
                      </a:cubicBezTo>
                      <a:cubicBezTo>
                        <a:pt x="10" y="8"/>
                        <a:pt x="10" y="9"/>
                        <a:pt x="10" y="9"/>
                      </a:cubicBezTo>
                      <a:cubicBezTo>
                        <a:pt x="9" y="10"/>
                        <a:pt x="9" y="10"/>
                        <a:pt x="9" y="10"/>
                      </a:cubicBezTo>
                      <a:cubicBezTo>
                        <a:pt x="8" y="11"/>
                        <a:pt x="7" y="11"/>
                        <a:pt x="6" y="11"/>
                      </a:cubicBezTo>
                      <a:cubicBezTo>
                        <a:pt x="5" y="11"/>
                        <a:pt x="5" y="11"/>
                        <a:pt x="4" y="10"/>
                      </a:cubicBezTo>
                      <a:cubicBezTo>
                        <a:pt x="4" y="10"/>
                        <a:pt x="3" y="10"/>
                        <a:pt x="3" y="9"/>
                      </a:cubicBezTo>
                      <a:cubicBezTo>
                        <a:pt x="3" y="9"/>
                        <a:pt x="3" y="8"/>
                        <a:pt x="3" y="8"/>
                      </a:cubicBezTo>
                      <a:cubicBezTo>
                        <a:pt x="2" y="7"/>
                        <a:pt x="2" y="6"/>
                        <a:pt x="2" y="6"/>
                      </a:cubicBezTo>
                      <a:cubicBezTo>
                        <a:pt x="3" y="5"/>
                        <a:pt x="3" y="5"/>
                        <a:pt x="3" y="5"/>
                      </a:cubicBezTo>
                      <a:cubicBezTo>
                        <a:pt x="3" y="4"/>
                        <a:pt x="4" y="4"/>
                        <a:pt x="4" y="4"/>
                      </a:cubicBezTo>
                      <a:cubicBezTo>
                        <a:pt x="4" y="3"/>
                        <a:pt x="5" y="3"/>
                        <a:pt x="6" y="3"/>
                      </a:cubicBezTo>
                      <a:cubicBezTo>
                        <a:pt x="6" y="3"/>
                        <a:pt x="7" y="3"/>
                        <a:pt x="7" y="3"/>
                      </a:cubicBezTo>
                      <a:cubicBezTo>
                        <a:pt x="8" y="3"/>
                        <a:pt x="8" y="3"/>
                        <a:pt x="9" y="3"/>
                      </a:cubicBezTo>
                      <a:cubicBezTo>
                        <a:pt x="9" y="4"/>
                        <a:pt x="9" y="4"/>
                        <a:pt x="10" y="4"/>
                      </a:cubicBezTo>
                      <a:cubicBezTo>
                        <a:pt x="10" y="5"/>
                        <a:pt x="10" y="5"/>
                        <a:pt x="10" y="6"/>
                      </a:cubicBezTo>
                      <a:close/>
                    </a:path>
                  </a:pathLst>
                </a:custGeom>
                <a:solidFill>
                  <a:srgbClr val="2CA7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93" name="Freeform 1194"/>
                <p:cNvSpPr>
                  <a:spLocks noEditPoints="1"/>
                </p:cNvSpPr>
                <p:nvPr/>
              </p:nvSpPr>
              <p:spPr bwMode="auto">
                <a:xfrm>
                  <a:off x="6070480" y="3303871"/>
                  <a:ext cx="17463" cy="22225"/>
                </a:xfrm>
                <a:custGeom>
                  <a:avLst/>
                  <a:gdLst>
                    <a:gd name="T0" fmla="*/ 8 w 10"/>
                    <a:gd name="T1" fmla="*/ 1 h 13"/>
                    <a:gd name="T2" fmla="*/ 6 w 10"/>
                    <a:gd name="T3" fmla="*/ 0 h 13"/>
                    <a:gd name="T4" fmla="*/ 4 w 10"/>
                    <a:gd name="T5" fmla="*/ 0 h 13"/>
                    <a:gd name="T6" fmla="*/ 0 w 10"/>
                    <a:gd name="T7" fmla="*/ 1 h 13"/>
                    <a:gd name="T8" fmla="*/ 3 w 10"/>
                    <a:gd name="T9" fmla="*/ 13 h 13"/>
                    <a:gd name="T10" fmla="*/ 5 w 10"/>
                    <a:gd name="T11" fmla="*/ 13 h 13"/>
                    <a:gd name="T12" fmla="*/ 4 w 10"/>
                    <a:gd name="T13" fmla="*/ 9 h 13"/>
                    <a:gd name="T14" fmla="*/ 6 w 10"/>
                    <a:gd name="T15" fmla="*/ 8 h 13"/>
                    <a:gd name="T16" fmla="*/ 8 w 10"/>
                    <a:gd name="T17" fmla="*/ 8 h 13"/>
                    <a:gd name="T18" fmla="*/ 9 w 10"/>
                    <a:gd name="T19" fmla="*/ 6 h 13"/>
                    <a:gd name="T20" fmla="*/ 10 w 10"/>
                    <a:gd name="T21" fmla="*/ 5 h 13"/>
                    <a:gd name="T22" fmla="*/ 10 w 10"/>
                    <a:gd name="T23" fmla="*/ 3 h 13"/>
                    <a:gd name="T24" fmla="*/ 9 w 10"/>
                    <a:gd name="T25" fmla="*/ 2 h 13"/>
                    <a:gd name="T26" fmla="*/ 8 w 10"/>
                    <a:gd name="T27" fmla="*/ 1 h 13"/>
                    <a:gd name="T28" fmla="*/ 5 w 10"/>
                    <a:gd name="T29" fmla="*/ 6 h 13"/>
                    <a:gd name="T30" fmla="*/ 4 w 10"/>
                    <a:gd name="T31" fmla="*/ 6 h 13"/>
                    <a:gd name="T32" fmla="*/ 3 w 10"/>
                    <a:gd name="T33" fmla="*/ 3 h 13"/>
                    <a:gd name="T34" fmla="*/ 5 w 10"/>
                    <a:gd name="T35" fmla="*/ 2 h 13"/>
                    <a:gd name="T36" fmla="*/ 6 w 10"/>
                    <a:gd name="T37" fmla="*/ 3 h 13"/>
                    <a:gd name="T38" fmla="*/ 7 w 10"/>
                    <a:gd name="T39" fmla="*/ 4 h 13"/>
                    <a:gd name="T40" fmla="*/ 7 w 10"/>
                    <a:gd name="T41" fmla="*/ 5 h 13"/>
                    <a:gd name="T42" fmla="*/ 7 w 10"/>
                    <a:gd name="T43" fmla="*/ 5 h 13"/>
                    <a:gd name="T44" fmla="*/ 6 w 10"/>
                    <a:gd name="T45" fmla="*/ 6 h 13"/>
                    <a:gd name="T46" fmla="*/ 5 w 10"/>
                    <a:gd name="T47" fmla="*/ 6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0" h="13">
                      <a:moveTo>
                        <a:pt x="8" y="1"/>
                      </a:moveTo>
                      <a:cubicBezTo>
                        <a:pt x="8" y="0"/>
                        <a:pt x="7" y="0"/>
                        <a:pt x="6" y="0"/>
                      </a:cubicBezTo>
                      <a:cubicBezTo>
                        <a:pt x="6" y="0"/>
                        <a:pt x="5" y="0"/>
                        <a:pt x="4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3" y="13"/>
                        <a:pt x="3" y="13"/>
                        <a:pt x="3" y="13"/>
                      </a:cubicBezTo>
                      <a:cubicBezTo>
                        <a:pt x="5" y="13"/>
                        <a:pt x="5" y="13"/>
                        <a:pt x="5" y="13"/>
                      </a:cubicBezTo>
                      <a:cubicBezTo>
                        <a:pt x="4" y="9"/>
                        <a:pt x="4" y="9"/>
                        <a:pt x="4" y="9"/>
                      </a:cubicBezTo>
                      <a:cubicBezTo>
                        <a:pt x="6" y="8"/>
                        <a:pt x="6" y="8"/>
                        <a:pt x="6" y="8"/>
                      </a:cubicBezTo>
                      <a:cubicBezTo>
                        <a:pt x="7" y="8"/>
                        <a:pt x="7" y="8"/>
                        <a:pt x="8" y="8"/>
                      </a:cubicBezTo>
                      <a:cubicBezTo>
                        <a:pt x="8" y="7"/>
                        <a:pt x="9" y="7"/>
                        <a:pt x="9" y="6"/>
                      </a:cubicBezTo>
                      <a:cubicBezTo>
                        <a:pt x="10" y="6"/>
                        <a:pt x="10" y="5"/>
                        <a:pt x="10" y="5"/>
                      </a:cubicBezTo>
                      <a:cubicBezTo>
                        <a:pt x="10" y="4"/>
                        <a:pt x="10" y="4"/>
                        <a:pt x="10" y="3"/>
                      </a:cubicBezTo>
                      <a:cubicBezTo>
                        <a:pt x="10" y="3"/>
                        <a:pt x="10" y="2"/>
                        <a:pt x="9" y="2"/>
                      </a:cubicBezTo>
                      <a:cubicBezTo>
                        <a:pt x="9" y="1"/>
                        <a:pt x="9" y="1"/>
                        <a:pt x="8" y="1"/>
                      </a:cubicBezTo>
                      <a:close/>
                      <a:moveTo>
                        <a:pt x="5" y="6"/>
                      </a:moveTo>
                      <a:cubicBezTo>
                        <a:pt x="4" y="6"/>
                        <a:pt x="4" y="6"/>
                        <a:pt x="4" y="6"/>
                      </a:cubicBezTo>
                      <a:cubicBezTo>
                        <a:pt x="3" y="3"/>
                        <a:pt x="3" y="3"/>
                        <a:pt x="3" y="3"/>
                      </a:cubicBez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5" y="2"/>
                        <a:pt x="6" y="2"/>
                        <a:pt x="6" y="3"/>
                      </a:cubicBezTo>
                      <a:cubicBezTo>
                        <a:pt x="7" y="3"/>
                        <a:pt x="7" y="3"/>
                        <a:pt x="7" y="4"/>
                      </a:cubicBezTo>
                      <a:cubicBezTo>
                        <a:pt x="7" y="5"/>
                        <a:pt x="7" y="5"/>
                        <a:pt x="7" y="5"/>
                      </a:cubicBezTo>
                      <a:cubicBezTo>
                        <a:pt x="7" y="5"/>
                        <a:pt x="7" y="5"/>
                        <a:pt x="7" y="5"/>
                      </a:cubicBezTo>
                      <a:cubicBezTo>
                        <a:pt x="6" y="6"/>
                        <a:pt x="6" y="6"/>
                        <a:pt x="6" y="6"/>
                      </a:cubicBezTo>
                      <a:cubicBezTo>
                        <a:pt x="6" y="6"/>
                        <a:pt x="6" y="6"/>
                        <a:pt x="5" y="6"/>
                      </a:cubicBezTo>
                      <a:close/>
                    </a:path>
                  </a:pathLst>
                </a:custGeom>
                <a:solidFill>
                  <a:srgbClr val="2CA7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94" name="Freeform 1195"/>
                <p:cNvSpPr/>
                <p:nvPr/>
              </p:nvSpPr>
              <p:spPr bwMode="auto">
                <a:xfrm>
                  <a:off x="6087942" y="3299108"/>
                  <a:ext cx="19050" cy="23813"/>
                </a:xfrm>
                <a:custGeom>
                  <a:avLst/>
                  <a:gdLst>
                    <a:gd name="T0" fmla="*/ 3 w 12"/>
                    <a:gd name="T1" fmla="*/ 15 h 15"/>
                    <a:gd name="T2" fmla="*/ 12 w 12"/>
                    <a:gd name="T3" fmla="*/ 13 h 15"/>
                    <a:gd name="T4" fmla="*/ 12 w 12"/>
                    <a:gd name="T5" fmla="*/ 11 h 15"/>
                    <a:gd name="T6" fmla="*/ 6 w 12"/>
                    <a:gd name="T7" fmla="*/ 12 h 15"/>
                    <a:gd name="T8" fmla="*/ 5 w 12"/>
                    <a:gd name="T9" fmla="*/ 9 h 15"/>
                    <a:gd name="T10" fmla="*/ 10 w 12"/>
                    <a:gd name="T11" fmla="*/ 8 h 15"/>
                    <a:gd name="T12" fmla="*/ 10 w 12"/>
                    <a:gd name="T13" fmla="*/ 5 h 15"/>
                    <a:gd name="T14" fmla="*/ 5 w 12"/>
                    <a:gd name="T15" fmla="*/ 6 h 15"/>
                    <a:gd name="T16" fmla="*/ 3 w 12"/>
                    <a:gd name="T17" fmla="*/ 4 h 15"/>
                    <a:gd name="T18" fmla="*/ 10 w 12"/>
                    <a:gd name="T19" fmla="*/ 2 h 15"/>
                    <a:gd name="T20" fmla="*/ 10 w 12"/>
                    <a:gd name="T21" fmla="*/ 0 h 15"/>
                    <a:gd name="T22" fmla="*/ 0 w 12"/>
                    <a:gd name="T23" fmla="*/ 2 h 15"/>
                    <a:gd name="T24" fmla="*/ 3 w 12"/>
                    <a:gd name="T25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2" h="15">
                      <a:moveTo>
                        <a:pt x="3" y="15"/>
                      </a:moveTo>
                      <a:lnTo>
                        <a:pt x="12" y="13"/>
                      </a:lnTo>
                      <a:lnTo>
                        <a:pt x="12" y="11"/>
                      </a:lnTo>
                      <a:lnTo>
                        <a:pt x="6" y="12"/>
                      </a:lnTo>
                      <a:lnTo>
                        <a:pt x="5" y="9"/>
                      </a:lnTo>
                      <a:lnTo>
                        <a:pt x="10" y="8"/>
                      </a:lnTo>
                      <a:lnTo>
                        <a:pt x="10" y="5"/>
                      </a:lnTo>
                      <a:lnTo>
                        <a:pt x="5" y="6"/>
                      </a:lnTo>
                      <a:lnTo>
                        <a:pt x="3" y="4"/>
                      </a:lnTo>
                      <a:lnTo>
                        <a:pt x="10" y="2"/>
                      </a:lnTo>
                      <a:lnTo>
                        <a:pt x="10" y="0"/>
                      </a:lnTo>
                      <a:lnTo>
                        <a:pt x="0" y="2"/>
                      </a:lnTo>
                      <a:lnTo>
                        <a:pt x="3" y="15"/>
                      </a:lnTo>
                      <a:close/>
                    </a:path>
                  </a:pathLst>
                </a:custGeom>
                <a:solidFill>
                  <a:srgbClr val="2CA7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95" name="Freeform 1196"/>
                <p:cNvSpPr/>
                <p:nvPr/>
              </p:nvSpPr>
              <p:spPr bwMode="auto">
                <a:xfrm>
                  <a:off x="6105405" y="3294346"/>
                  <a:ext cx="23813" cy="25400"/>
                </a:xfrm>
                <a:custGeom>
                  <a:avLst/>
                  <a:gdLst>
                    <a:gd name="T0" fmla="*/ 9 w 15"/>
                    <a:gd name="T1" fmla="*/ 0 h 16"/>
                    <a:gd name="T2" fmla="*/ 11 w 15"/>
                    <a:gd name="T3" fmla="*/ 9 h 16"/>
                    <a:gd name="T4" fmla="*/ 2 w 15"/>
                    <a:gd name="T5" fmla="*/ 3 h 16"/>
                    <a:gd name="T6" fmla="*/ 2 w 15"/>
                    <a:gd name="T7" fmla="*/ 3 h 16"/>
                    <a:gd name="T8" fmla="*/ 1 w 15"/>
                    <a:gd name="T9" fmla="*/ 3 h 16"/>
                    <a:gd name="T10" fmla="*/ 0 w 15"/>
                    <a:gd name="T11" fmla="*/ 3 h 16"/>
                    <a:gd name="T12" fmla="*/ 4 w 15"/>
                    <a:gd name="T13" fmla="*/ 16 h 16"/>
                    <a:gd name="T14" fmla="*/ 6 w 15"/>
                    <a:gd name="T15" fmla="*/ 16 h 16"/>
                    <a:gd name="T16" fmla="*/ 4 w 15"/>
                    <a:gd name="T17" fmla="*/ 7 h 16"/>
                    <a:gd name="T18" fmla="*/ 12 w 15"/>
                    <a:gd name="T19" fmla="*/ 14 h 16"/>
                    <a:gd name="T20" fmla="*/ 13 w 15"/>
                    <a:gd name="T21" fmla="*/ 14 h 16"/>
                    <a:gd name="T22" fmla="*/ 13 w 15"/>
                    <a:gd name="T23" fmla="*/ 14 h 16"/>
                    <a:gd name="T24" fmla="*/ 15 w 15"/>
                    <a:gd name="T25" fmla="*/ 14 h 16"/>
                    <a:gd name="T26" fmla="*/ 12 w 15"/>
                    <a:gd name="T27" fmla="*/ 0 h 16"/>
                    <a:gd name="T28" fmla="*/ 9 w 15"/>
                    <a:gd name="T2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5" h="16">
                      <a:moveTo>
                        <a:pt x="9" y="0"/>
                      </a:moveTo>
                      <a:lnTo>
                        <a:pt x="11" y="9"/>
                      </a:lnTo>
                      <a:lnTo>
                        <a:pt x="2" y="3"/>
                      </a:lnTo>
                      <a:lnTo>
                        <a:pt x="2" y="3"/>
                      </a:lnTo>
                      <a:lnTo>
                        <a:pt x="1" y="3"/>
                      </a:lnTo>
                      <a:lnTo>
                        <a:pt x="0" y="3"/>
                      </a:lnTo>
                      <a:lnTo>
                        <a:pt x="4" y="16"/>
                      </a:lnTo>
                      <a:lnTo>
                        <a:pt x="6" y="16"/>
                      </a:lnTo>
                      <a:lnTo>
                        <a:pt x="4" y="7"/>
                      </a:lnTo>
                      <a:lnTo>
                        <a:pt x="12" y="14"/>
                      </a:lnTo>
                      <a:lnTo>
                        <a:pt x="13" y="14"/>
                      </a:lnTo>
                      <a:lnTo>
                        <a:pt x="13" y="14"/>
                      </a:lnTo>
                      <a:lnTo>
                        <a:pt x="15" y="14"/>
                      </a:lnTo>
                      <a:lnTo>
                        <a:pt x="12" y="0"/>
                      </a:lnTo>
                      <a:lnTo>
                        <a:pt x="9" y="0"/>
                      </a:lnTo>
                      <a:close/>
                    </a:path>
                  </a:pathLst>
                </a:custGeom>
                <a:solidFill>
                  <a:srgbClr val="2CA7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96" name="Freeform 1197"/>
                <p:cNvSpPr>
                  <a:spLocks noEditPoints="1"/>
                </p:cNvSpPr>
                <p:nvPr/>
              </p:nvSpPr>
              <p:spPr bwMode="auto">
                <a:xfrm>
                  <a:off x="6048255" y="3307046"/>
                  <a:ext cx="22225" cy="22225"/>
                </a:xfrm>
                <a:custGeom>
                  <a:avLst/>
                  <a:gdLst>
                    <a:gd name="T0" fmla="*/ 10 w 13"/>
                    <a:gd name="T1" fmla="*/ 1 h 13"/>
                    <a:gd name="T2" fmla="*/ 8 w 13"/>
                    <a:gd name="T3" fmla="*/ 1 h 13"/>
                    <a:gd name="T4" fmla="*/ 3 w 13"/>
                    <a:gd name="T5" fmla="*/ 2 h 13"/>
                    <a:gd name="T6" fmla="*/ 1 w 13"/>
                    <a:gd name="T7" fmla="*/ 3 h 13"/>
                    <a:gd name="T8" fmla="*/ 0 w 13"/>
                    <a:gd name="T9" fmla="*/ 6 h 13"/>
                    <a:gd name="T10" fmla="*/ 0 w 13"/>
                    <a:gd name="T11" fmla="*/ 8 h 13"/>
                    <a:gd name="T12" fmla="*/ 1 w 13"/>
                    <a:gd name="T13" fmla="*/ 11 h 13"/>
                    <a:gd name="T14" fmla="*/ 3 w 13"/>
                    <a:gd name="T15" fmla="*/ 12 h 13"/>
                    <a:gd name="T16" fmla="*/ 5 w 13"/>
                    <a:gd name="T17" fmla="*/ 13 h 13"/>
                    <a:gd name="T18" fmla="*/ 8 w 13"/>
                    <a:gd name="T19" fmla="*/ 13 h 13"/>
                    <a:gd name="T20" fmla="*/ 11 w 13"/>
                    <a:gd name="T21" fmla="*/ 12 h 13"/>
                    <a:gd name="T22" fmla="*/ 12 w 13"/>
                    <a:gd name="T23" fmla="*/ 10 h 13"/>
                    <a:gd name="T24" fmla="*/ 13 w 13"/>
                    <a:gd name="T25" fmla="*/ 8 h 13"/>
                    <a:gd name="T26" fmla="*/ 13 w 13"/>
                    <a:gd name="T27" fmla="*/ 5 h 13"/>
                    <a:gd name="T28" fmla="*/ 12 w 13"/>
                    <a:gd name="T29" fmla="*/ 3 h 13"/>
                    <a:gd name="T30" fmla="*/ 10 w 13"/>
                    <a:gd name="T31" fmla="*/ 1 h 13"/>
                    <a:gd name="T32" fmla="*/ 11 w 13"/>
                    <a:gd name="T33" fmla="*/ 6 h 13"/>
                    <a:gd name="T34" fmla="*/ 11 w 13"/>
                    <a:gd name="T35" fmla="*/ 8 h 13"/>
                    <a:gd name="T36" fmla="*/ 10 w 13"/>
                    <a:gd name="T37" fmla="*/ 9 h 13"/>
                    <a:gd name="T38" fmla="*/ 9 w 13"/>
                    <a:gd name="T39" fmla="*/ 10 h 13"/>
                    <a:gd name="T40" fmla="*/ 6 w 13"/>
                    <a:gd name="T41" fmla="*/ 11 h 13"/>
                    <a:gd name="T42" fmla="*/ 5 w 13"/>
                    <a:gd name="T43" fmla="*/ 10 h 13"/>
                    <a:gd name="T44" fmla="*/ 4 w 13"/>
                    <a:gd name="T45" fmla="*/ 9 h 13"/>
                    <a:gd name="T46" fmla="*/ 3 w 13"/>
                    <a:gd name="T47" fmla="*/ 8 h 13"/>
                    <a:gd name="T48" fmla="*/ 3 w 13"/>
                    <a:gd name="T49" fmla="*/ 6 h 13"/>
                    <a:gd name="T50" fmla="*/ 3 w 13"/>
                    <a:gd name="T51" fmla="*/ 5 h 13"/>
                    <a:gd name="T52" fmla="*/ 4 w 13"/>
                    <a:gd name="T53" fmla="*/ 3 h 13"/>
                    <a:gd name="T54" fmla="*/ 6 w 13"/>
                    <a:gd name="T55" fmla="*/ 3 h 13"/>
                    <a:gd name="T56" fmla="*/ 8 w 13"/>
                    <a:gd name="T57" fmla="*/ 3 h 13"/>
                    <a:gd name="T58" fmla="*/ 9 w 13"/>
                    <a:gd name="T59" fmla="*/ 3 h 13"/>
                    <a:gd name="T60" fmla="*/ 10 w 13"/>
                    <a:gd name="T61" fmla="*/ 4 h 13"/>
                    <a:gd name="T62" fmla="*/ 11 w 13"/>
                    <a:gd name="T63" fmla="*/ 6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3" h="13">
                      <a:moveTo>
                        <a:pt x="10" y="1"/>
                      </a:moveTo>
                      <a:cubicBezTo>
                        <a:pt x="10" y="1"/>
                        <a:pt x="9" y="1"/>
                        <a:pt x="8" y="1"/>
                      </a:cubicBezTo>
                      <a:cubicBezTo>
                        <a:pt x="6" y="0"/>
                        <a:pt x="4" y="1"/>
                        <a:pt x="3" y="2"/>
                      </a:cubicBezTo>
                      <a:cubicBezTo>
                        <a:pt x="2" y="2"/>
                        <a:pt x="2" y="3"/>
                        <a:pt x="1" y="3"/>
                      </a:cubicBezTo>
                      <a:cubicBezTo>
                        <a:pt x="1" y="4"/>
                        <a:pt x="0" y="5"/>
                        <a:pt x="0" y="6"/>
                      </a:cubicBezTo>
                      <a:cubicBezTo>
                        <a:pt x="0" y="6"/>
                        <a:pt x="0" y="7"/>
                        <a:pt x="0" y="8"/>
                      </a:cubicBezTo>
                      <a:cubicBezTo>
                        <a:pt x="0" y="9"/>
                        <a:pt x="1" y="10"/>
                        <a:pt x="1" y="11"/>
                      </a:cubicBezTo>
                      <a:cubicBezTo>
                        <a:pt x="2" y="11"/>
                        <a:pt x="2" y="12"/>
                        <a:pt x="3" y="12"/>
                      </a:cubicBezTo>
                      <a:cubicBezTo>
                        <a:pt x="4" y="13"/>
                        <a:pt x="4" y="13"/>
                        <a:pt x="5" y="13"/>
                      </a:cubicBezTo>
                      <a:cubicBezTo>
                        <a:pt x="6" y="13"/>
                        <a:pt x="7" y="13"/>
                        <a:pt x="8" y="13"/>
                      </a:cubicBezTo>
                      <a:cubicBezTo>
                        <a:pt x="9" y="13"/>
                        <a:pt x="10" y="12"/>
                        <a:pt x="11" y="12"/>
                      </a:cubicBezTo>
                      <a:cubicBezTo>
                        <a:pt x="11" y="12"/>
                        <a:pt x="12" y="11"/>
                        <a:pt x="12" y="10"/>
                      </a:cubicBezTo>
                      <a:cubicBezTo>
                        <a:pt x="13" y="10"/>
                        <a:pt x="13" y="9"/>
                        <a:pt x="13" y="8"/>
                      </a:cubicBezTo>
                      <a:cubicBezTo>
                        <a:pt x="13" y="7"/>
                        <a:pt x="13" y="6"/>
                        <a:pt x="13" y="5"/>
                      </a:cubicBezTo>
                      <a:cubicBezTo>
                        <a:pt x="13" y="5"/>
                        <a:pt x="13" y="4"/>
                        <a:pt x="12" y="3"/>
                      </a:cubicBezTo>
                      <a:cubicBezTo>
                        <a:pt x="12" y="2"/>
                        <a:pt x="11" y="2"/>
                        <a:pt x="10" y="1"/>
                      </a:cubicBezTo>
                      <a:close/>
                      <a:moveTo>
                        <a:pt x="11" y="6"/>
                      </a:moveTo>
                      <a:cubicBezTo>
                        <a:pt x="11" y="7"/>
                        <a:pt x="11" y="7"/>
                        <a:pt x="11" y="8"/>
                      </a:cubicBezTo>
                      <a:cubicBezTo>
                        <a:pt x="11" y="8"/>
                        <a:pt x="10" y="9"/>
                        <a:pt x="10" y="9"/>
                      </a:cubicBezTo>
                      <a:cubicBezTo>
                        <a:pt x="10" y="10"/>
                        <a:pt x="10" y="10"/>
                        <a:pt x="9" y="10"/>
                      </a:cubicBezTo>
                      <a:cubicBezTo>
                        <a:pt x="8" y="11"/>
                        <a:pt x="7" y="11"/>
                        <a:pt x="6" y="11"/>
                      </a:cubicBezTo>
                      <a:cubicBezTo>
                        <a:pt x="5" y="11"/>
                        <a:pt x="5" y="11"/>
                        <a:pt x="5" y="10"/>
                      </a:cubicBezTo>
                      <a:cubicBezTo>
                        <a:pt x="4" y="10"/>
                        <a:pt x="4" y="10"/>
                        <a:pt x="4" y="9"/>
                      </a:cubicBezTo>
                      <a:cubicBezTo>
                        <a:pt x="3" y="9"/>
                        <a:pt x="3" y="8"/>
                        <a:pt x="3" y="8"/>
                      </a:cubicBezTo>
                      <a:cubicBezTo>
                        <a:pt x="3" y="7"/>
                        <a:pt x="3" y="6"/>
                        <a:pt x="3" y="6"/>
                      </a:cubicBezTo>
                      <a:cubicBezTo>
                        <a:pt x="3" y="5"/>
                        <a:pt x="3" y="5"/>
                        <a:pt x="3" y="5"/>
                      </a:cubicBezTo>
                      <a:cubicBezTo>
                        <a:pt x="4" y="4"/>
                        <a:pt x="4" y="4"/>
                        <a:pt x="4" y="3"/>
                      </a:cubicBezTo>
                      <a:cubicBezTo>
                        <a:pt x="5" y="3"/>
                        <a:pt x="5" y="3"/>
                        <a:pt x="6" y="3"/>
                      </a:cubicBezTo>
                      <a:cubicBezTo>
                        <a:pt x="7" y="3"/>
                        <a:pt x="7" y="3"/>
                        <a:pt x="8" y="3"/>
                      </a:cubicBezTo>
                      <a:cubicBezTo>
                        <a:pt x="8" y="3"/>
                        <a:pt x="9" y="3"/>
                        <a:pt x="9" y="3"/>
                      </a:cubicBezTo>
                      <a:cubicBezTo>
                        <a:pt x="9" y="4"/>
                        <a:pt x="10" y="4"/>
                        <a:pt x="10" y="4"/>
                      </a:cubicBezTo>
                      <a:cubicBezTo>
                        <a:pt x="10" y="5"/>
                        <a:pt x="10" y="5"/>
                        <a:pt x="11" y="6"/>
                      </a:cubicBez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97" name="Freeform 1198"/>
                <p:cNvSpPr>
                  <a:spLocks noEditPoints="1"/>
                </p:cNvSpPr>
                <p:nvPr/>
              </p:nvSpPr>
              <p:spPr bwMode="auto">
                <a:xfrm>
                  <a:off x="6070480" y="3303871"/>
                  <a:ext cx="17463" cy="22225"/>
                </a:xfrm>
                <a:custGeom>
                  <a:avLst/>
                  <a:gdLst>
                    <a:gd name="T0" fmla="*/ 8 w 10"/>
                    <a:gd name="T1" fmla="*/ 0 h 13"/>
                    <a:gd name="T2" fmla="*/ 7 w 10"/>
                    <a:gd name="T3" fmla="*/ 0 h 13"/>
                    <a:gd name="T4" fmla="*/ 4 w 10"/>
                    <a:gd name="T5" fmla="*/ 0 h 13"/>
                    <a:gd name="T6" fmla="*/ 0 w 10"/>
                    <a:gd name="T7" fmla="*/ 1 h 13"/>
                    <a:gd name="T8" fmla="*/ 3 w 10"/>
                    <a:gd name="T9" fmla="*/ 13 h 13"/>
                    <a:gd name="T10" fmla="*/ 6 w 10"/>
                    <a:gd name="T11" fmla="*/ 13 h 13"/>
                    <a:gd name="T12" fmla="*/ 5 w 10"/>
                    <a:gd name="T13" fmla="*/ 8 h 13"/>
                    <a:gd name="T14" fmla="*/ 6 w 10"/>
                    <a:gd name="T15" fmla="*/ 8 h 13"/>
                    <a:gd name="T16" fmla="*/ 8 w 10"/>
                    <a:gd name="T17" fmla="*/ 7 h 13"/>
                    <a:gd name="T18" fmla="*/ 10 w 10"/>
                    <a:gd name="T19" fmla="*/ 6 h 13"/>
                    <a:gd name="T20" fmla="*/ 10 w 10"/>
                    <a:gd name="T21" fmla="*/ 5 h 13"/>
                    <a:gd name="T22" fmla="*/ 10 w 10"/>
                    <a:gd name="T23" fmla="*/ 3 h 13"/>
                    <a:gd name="T24" fmla="*/ 10 w 10"/>
                    <a:gd name="T25" fmla="*/ 2 h 13"/>
                    <a:gd name="T26" fmla="*/ 8 w 10"/>
                    <a:gd name="T27" fmla="*/ 0 h 13"/>
                    <a:gd name="T28" fmla="*/ 6 w 10"/>
                    <a:gd name="T29" fmla="*/ 6 h 13"/>
                    <a:gd name="T30" fmla="*/ 4 w 10"/>
                    <a:gd name="T31" fmla="*/ 6 h 13"/>
                    <a:gd name="T32" fmla="*/ 3 w 10"/>
                    <a:gd name="T33" fmla="*/ 3 h 13"/>
                    <a:gd name="T34" fmla="*/ 5 w 10"/>
                    <a:gd name="T35" fmla="*/ 2 h 13"/>
                    <a:gd name="T36" fmla="*/ 7 w 10"/>
                    <a:gd name="T37" fmla="*/ 2 h 13"/>
                    <a:gd name="T38" fmla="*/ 8 w 10"/>
                    <a:gd name="T39" fmla="*/ 4 h 13"/>
                    <a:gd name="T40" fmla="*/ 8 w 10"/>
                    <a:gd name="T41" fmla="*/ 4 h 13"/>
                    <a:gd name="T42" fmla="*/ 7 w 10"/>
                    <a:gd name="T43" fmla="*/ 5 h 13"/>
                    <a:gd name="T44" fmla="*/ 7 w 10"/>
                    <a:gd name="T45" fmla="*/ 6 h 13"/>
                    <a:gd name="T46" fmla="*/ 6 w 10"/>
                    <a:gd name="T47" fmla="*/ 6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0" h="13">
                      <a:moveTo>
                        <a:pt x="8" y="0"/>
                      </a:moveTo>
                      <a:cubicBezTo>
                        <a:pt x="8" y="0"/>
                        <a:pt x="7" y="0"/>
                        <a:pt x="7" y="0"/>
                      </a:cubicBezTo>
                      <a:cubicBezTo>
                        <a:pt x="6" y="0"/>
                        <a:pt x="5" y="0"/>
                        <a:pt x="4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3" y="13"/>
                        <a:pt x="3" y="13"/>
                        <a:pt x="3" y="13"/>
                      </a:cubicBezTo>
                      <a:cubicBezTo>
                        <a:pt x="6" y="13"/>
                        <a:pt x="6" y="13"/>
                        <a:pt x="6" y="13"/>
                      </a:cubicBezTo>
                      <a:cubicBezTo>
                        <a:pt x="5" y="8"/>
                        <a:pt x="5" y="8"/>
                        <a:pt x="5" y="8"/>
                      </a:cubicBezTo>
                      <a:cubicBezTo>
                        <a:pt x="6" y="8"/>
                        <a:pt x="6" y="8"/>
                        <a:pt x="6" y="8"/>
                      </a:cubicBezTo>
                      <a:cubicBezTo>
                        <a:pt x="7" y="8"/>
                        <a:pt x="8" y="8"/>
                        <a:pt x="8" y="7"/>
                      </a:cubicBezTo>
                      <a:cubicBezTo>
                        <a:pt x="9" y="7"/>
                        <a:pt x="9" y="7"/>
                        <a:pt x="10" y="6"/>
                      </a:cubicBezTo>
                      <a:cubicBezTo>
                        <a:pt x="10" y="6"/>
                        <a:pt x="10" y="5"/>
                        <a:pt x="10" y="5"/>
                      </a:cubicBezTo>
                      <a:cubicBezTo>
                        <a:pt x="10" y="4"/>
                        <a:pt x="10" y="4"/>
                        <a:pt x="10" y="3"/>
                      </a:cubicBezTo>
                      <a:cubicBezTo>
                        <a:pt x="10" y="3"/>
                        <a:pt x="10" y="2"/>
                        <a:pt x="10" y="2"/>
                      </a:cubicBezTo>
                      <a:cubicBezTo>
                        <a:pt x="9" y="1"/>
                        <a:pt x="9" y="1"/>
                        <a:pt x="8" y="0"/>
                      </a:cubicBezTo>
                      <a:close/>
                      <a:moveTo>
                        <a:pt x="6" y="6"/>
                      </a:moveTo>
                      <a:cubicBezTo>
                        <a:pt x="4" y="6"/>
                        <a:pt x="4" y="6"/>
                        <a:pt x="4" y="6"/>
                      </a:cubicBezTo>
                      <a:cubicBezTo>
                        <a:pt x="3" y="3"/>
                        <a:pt x="3" y="3"/>
                        <a:pt x="3" y="3"/>
                      </a:cubicBezTo>
                      <a:cubicBezTo>
                        <a:pt x="5" y="2"/>
                        <a:pt x="5" y="2"/>
                        <a:pt x="5" y="2"/>
                      </a:cubicBezTo>
                      <a:cubicBezTo>
                        <a:pt x="6" y="2"/>
                        <a:pt x="6" y="2"/>
                        <a:pt x="7" y="2"/>
                      </a:cubicBezTo>
                      <a:cubicBezTo>
                        <a:pt x="7" y="3"/>
                        <a:pt x="8" y="3"/>
                        <a:pt x="8" y="4"/>
                      </a:cubicBezTo>
                      <a:cubicBezTo>
                        <a:pt x="8" y="4"/>
                        <a:pt x="8" y="4"/>
                        <a:pt x="8" y="4"/>
                      </a:cubicBezTo>
                      <a:cubicBezTo>
                        <a:pt x="7" y="5"/>
                        <a:pt x="7" y="5"/>
                        <a:pt x="7" y="5"/>
                      </a:cubicBezTo>
                      <a:cubicBezTo>
                        <a:pt x="7" y="6"/>
                        <a:pt x="7" y="6"/>
                        <a:pt x="7" y="6"/>
                      </a:cubicBezTo>
                      <a:cubicBezTo>
                        <a:pt x="6" y="6"/>
                        <a:pt x="6" y="6"/>
                        <a:pt x="6" y="6"/>
                      </a:cubicBez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98" name="Freeform 1199"/>
                <p:cNvSpPr/>
                <p:nvPr/>
              </p:nvSpPr>
              <p:spPr bwMode="auto">
                <a:xfrm>
                  <a:off x="6089530" y="3299108"/>
                  <a:ext cx="19050" cy="23813"/>
                </a:xfrm>
                <a:custGeom>
                  <a:avLst/>
                  <a:gdLst>
                    <a:gd name="T0" fmla="*/ 2 w 12"/>
                    <a:gd name="T1" fmla="*/ 15 h 15"/>
                    <a:gd name="T2" fmla="*/ 12 w 12"/>
                    <a:gd name="T3" fmla="*/ 13 h 15"/>
                    <a:gd name="T4" fmla="*/ 11 w 12"/>
                    <a:gd name="T5" fmla="*/ 11 h 15"/>
                    <a:gd name="T6" fmla="*/ 5 w 12"/>
                    <a:gd name="T7" fmla="*/ 12 h 15"/>
                    <a:gd name="T8" fmla="*/ 5 w 12"/>
                    <a:gd name="T9" fmla="*/ 8 h 15"/>
                    <a:gd name="T10" fmla="*/ 9 w 12"/>
                    <a:gd name="T11" fmla="*/ 7 h 15"/>
                    <a:gd name="T12" fmla="*/ 9 w 12"/>
                    <a:gd name="T13" fmla="*/ 5 h 15"/>
                    <a:gd name="T14" fmla="*/ 4 w 12"/>
                    <a:gd name="T15" fmla="*/ 6 h 15"/>
                    <a:gd name="T16" fmla="*/ 4 w 12"/>
                    <a:gd name="T17" fmla="*/ 4 h 15"/>
                    <a:gd name="T18" fmla="*/ 9 w 12"/>
                    <a:gd name="T19" fmla="*/ 2 h 15"/>
                    <a:gd name="T20" fmla="*/ 9 w 12"/>
                    <a:gd name="T21" fmla="*/ 0 h 15"/>
                    <a:gd name="T22" fmla="*/ 0 w 12"/>
                    <a:gd name="T23" fmla="*/ 2 h 15"/>
                    <a:gd name="T24" fmla="*/ 2 w 12"/>
                    <a:gd name="T25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2" h="15">
                      <a:moveTo>
                        <a:pt x="2" y="15"/>
                      </a:moveTo>
                      <a:lnTo>
                        <a:pt x="12" y="13"/>
                      </a:lnTo>
                      <a:lnTo>
                        <a:pt x="11" y="11"/>
                      </a:lnTo>
                      <a:lnTo>
                        <a:pt x="5" y="12"/>
                      </a:lnTo>
                      <a:lnTo>
                        <a:pt x="5" y="8"/>
                      </a:lnTo>
                      <a:lnTo>
                        <a:pt x="9" y="7"/>
                      </a:lnTo>
                      <a:lnTo>
                        <a:pt x="9" y="5"/>
                      </a:lnTo>
                      <a:lnTo>
                        <a:pt x="4" y="6"/>
                      </a:lnTo>
                      <a:lnTo>
                        <a:pt x="4" y="4"/>
                      </a:lnTo>
                      <a:lnTo>
                        <a:pt x="9" y="2"/>
                      </a:lnTo>
                      <a:lnTo>
                        <a:pt x="9" y="0"/>
                      </a:lnTo>
                      <a:lnTo>
                        <a:pt x="0" y="2"/>
                      </a:lnTo>
                      <a:lnTo>
                        <a:pt x="2" y="15"/>
                      </a:ln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699" name="Freeform 1200"/>
                <p:cNvSpPr/>
                <p:nvPr/>
              </p:nvSpPr>
              <p:spPr bwMode="auto">
                <a:xfrm>
                  <a:off x="6105405" y="3294346"/>
                  <a:ext cx="25400" cy="25400"/>
                </a:xfrm>
                <a:custGeom>
                  <a:avLst/>
                  <a:gdLst>
                    <a:gd name="T0" fmla="*/ 10 w 16"/>
                    <a:gd name="T1" fmla="*/ 0 h 16"/>
                    <a:gd name="T2" fmla="*/ 11 w 16"/>
                    <a:gd name="T3" fmla="*/ 9 h 16"/>
                    <a:gd name="T4" fmla="*/ 4 w 16"/>
                    <a:gd name="T5" fmla="*/ 3 h 16"/>
                    <a:gd name="T6" fmla="*/ 2 w 16"/>
                    <a:gd name="T7" fmla="*/ 3 h 16"/>
                    <a:gd name="T8" fmla="*/ 2 w 16"/>
                    <a:gd name="T9" fmla="*/ 3 h 16"/>
                    <a:gd name="T10" fmla="*/ 0 w 16"/>
                    <a:gd name="T11" fmla="*/ 3 h 16"/>
                    <a:gd name="T12" fmla="*/ 4 w 16"/>
                    <a:gd name="T13" fmla="*/ 16 h 16"/>
                    <a:gd name="T14" fmla="*/ 6 w 16"/>
                    <a:gd name="T15" fmla="*/ 15 h 16"/>
                    <a:gd name="T16" fmla="*/ 5 w 16"/>
                    <a:gd name="T17" fmla="*/ 7 h 16"/>
                    <a:gd name="T18" fmla="*/ 12 w 16"/>
                    <a:gd name="T19" fmla="*/ 14 h 16"/>
                    <a:gd name="T20" fmla="*/ 13 w 16"/>
                    <a:gd name="T21" fmla="*/ 14 h 16"/>
                    <a:gd name="T22" fmla="*/ 13 w 16"/>
                    <a:gd name="T23" fmla="*/ 14 h 16"/>
                    <a:gd name="T24" fmla="*/ 16 w 16"/>
                    <a:gd name="T25" fmla="*/ 14 h 16"/>
                    <a:gd name="T26" fmla="*/ 12 w 16"/>
                    <a:gd name="T27" fmla="*/ 0 h 16"/>
                    <a:gd name="T28" fmla="*/ 10 w 16"/>
                    <a:gd name="T29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6" h="16">
                      <a:moveTo>
                        <a:pt x="10" y="0"/>
                      </a:moveTo>
                      <a:lnTo>
                        <a:pt x="11" y="9"/>
                      </a:lnTo>
                      <a:lnTo>
                        <a:pt x="4" y="3"/>
                      </a:lnTo>
                      <a:lnTo>
                        <a:pt x="2" y="3"/>
                      </a:lnTo>
                      <a:lnTo>
                        <a:pt x="2" y="3"/>
                      </a:lnTo>
                      <a:lnTo>
                        <a:pt x="0" y="3"/>
                      </a:lnTo>
                      <a:lnTo>
                        <a:pt x="4" y="16"/>
                      </a:lnTo>
                      <a:lnTo>
                        <a:pt x="6" y="15"/>
                      </a:lnTo>
                      <a:lnTo>
                        <a:pt x="5" y="7"/>
                      </a:lnTo>
                      <a:lnTo>
                        <a:pt x="12" y="14"/>
                      </a:lnTo>
                      <a:lnTo>
                        <a:pt x="13" y="14"/>
                      </a:lnTo>
                      <a:lnTo>
                        <a:pt x="13" y="14"/>
                      </a:lnTo>
                      <a:lnTo>
                        <a:pt x="16" y="14"/>
                      </a:lnTo>
                      <a:lnTo>
                        <a:pt x="12" y="0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solidFill>
                  <a:srgbClr val="1767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00" name="Freeform 1201"/>
                <p:cNvSpPr/>
                <p:nvPr/>
              </p:nvSpPr>
              <p:spPr bwMode="auto">
                <a:xfrm>
                  <a:off x="6272092" y="3340383"/>
                  <a:ext cx="509588" cy="198438"/>
                </a:xfrm>
                <a:custGeom>
                  <a:avLst/>
                  <a:gdLst>
                    <a:gd name="T0" fmla="*/ 290 w 290"/>
                    <a:gd name="T1" fmla="*/ 0 h 113"/>
                    <a:gd name="T2" fmla="*/ 285 w 290"/>
                    <a:gd name="T3" fmla="*/ 0 h 113"/>
                    <a:gd name="T4" fmla="*/ 285 w 290"/>
                    <a:gd name="T5" fmla="*/ 107 h 113"/>
                    <a:gd name="T6" fmla="*/ 281 w 290"/>
                    <a:gd name="T7" fmla="*/ 111 h 113"/>
                    <a:gd name="T8" fmla="*/ 9 w 290"/>
                    <a:gd name="T9" fmla="*/ 111 h 113"/>
                    <a:gd name="T10" fmla="*/ 5 w 290"/>
                    <a:gd name="T11" fmla="*/ 107 h 113"/>
                    <a:gd name="T12" fmla="*/ 5 w 290"/>
                    <a:gd name="T13" fmla="*/ 0 h 113"/>
                    <a:gd name="T14" fmla="*/ 0 w 290"/>
                    <a:gd name="T15" fmla="*/ 0 h 113"/>
                    <a:gd name="T16" fmla="*/ 0 w 290"/>
                    <a:gd name="T17" fmla="*/ 109 h 113"/>
                    <a:gd name="T18" fmla="*/ 4 w 290"/>
                    <a:gd name="T19" fmla="*/ 113 h 113"/>
                    <a:gd name="T20" fmla="*/ 286 w 290"/>
                    <a:gd name="T21" fmla="*/ 113 h 113"/>
                    <a:gd name="T22" fmla="*/ 290 w 290"/>
                    <a:gd name="T23" fmla="*/ 109 h 113"/>
                    <a:gd name="T24" fmla="*/ 290 w 290"/>
                    <a:gd name="T25" fmla="*/ 0 h 1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90" h="113">
                      <a:moveTo>
                        <a:pt x="290" y="0"/>
                      </a:moveTo>
                      <a:cubicBezTo>
                        <a:pt x="285" y="0"/>
                        <a:pt x="285" y="0"/>
                        <a:pt x="285" y="0"/>
                      </a:cubicBezTo>
                      <a:cubicBezTo>
                        <a:pt x="285" y="107"/>
                        <a:pt x="285" y="107"/>
                        <a:pt x="285" y="107"/>
                      </a:cubicBezTo>
                      <a:cubicBezTo>
                        <a:pt x="285" y="109"/>
                        <a:pt x="283" y="111"/>
                        <a:pt x="281" y="111"/>
                      </a:cubicBezTo>
                      <a:cubicBezTo>
                        <a:pt x="9" y="111"/>
                        <a:pt x="9" y="111"/>
                        <a:pt x="9" y="111"/>
                      </a:cubicBezTo>
                      <a:cubicBezTo>
                        <a:pt x="7" y="111"/>
                        <a:pt x="5" y="109"/>
                        <a:pt x="5" y="107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09"/>
                        <a:pt x="0" y="109"/>
                        <a:pt x="0" y="109"/>
                      </a:cubicBezTo>
                      <a:cubicBezTo>
                        <a:pt x="0" y="111"/>
                        <a:pt x="2" y="113"/>
                        <a:pt x="4" y="113"/>
                      </a:cubicBezTo>
                      <a:cubicBezTo>
                        <a:pt x="286" y="113"/>
                        <a:pt x="286" y="113"/>
                        <a:pt x="286" y="113"/>
                      </a:cubicBezTo>
                      <a:cubicBezTo>
                        <a:pt x="288" y="113"/>
                        <a:pt x="290" y="111"/>
                        <a:pt x="290" y="109"/>
                      </a:cubicBezTo>
                      <a:cubicBezTo>
                        <a:pt x="290" y="0"/>
                        <a:pt x="290" y="0"/>
                        <a:pt x="290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01" name="Freeform 1202"/>
                <p:cNvSpPr/>
                <p:nvPr/>
              </p:nvSpPr>
              <p:spPr bwMode="auto">
                <a:xfrm>
                  <a:off x="6281617" y="3265771"/>
                  <a:ext cx="490538" cy="269875"/>
                </a:xfrm>
                <a:custGeom>
                  <a:avLst/>
                  <a:gdLst>
                    <a:gd name="T0" fmla="*/ 280 w 280"/>
                    <a:gd name="T1" fmla="*/ 150 h 154"/>
                    <a:gd name="T2" fmla="*/ 276 w 280"/>
                    <a:gd name="T3" fmla="*/ 154 h 154"/>
                    <a:gd name="T4" fmla="*/ 4 w 280"/>
                    <a:gd name="T5" fmla="*/ 154 h 154"/>
                    <a:gd name="T6" fmla="*/ 0 w 280"/>
                    <a:gd name="T7" fmla="*/ 150 h 154"/>
                    <a:gd name="T8" fmla="*/ 0 w 280"/>
                    <a:gd name="T9" fmla="*/ 4 h 154"/>
                    <a:gd name="T10" fmla="*/ 4 w 280"/>
                    <a:gd name="T11" fmla="*/ 0 h 154"/>
                    <a:gd name="T12" fmla="*/ 276 w 280"/>
                    <a:gd name="T13" fmla="*/ 0 h 154"/>
                    <a:gd name="T14" fmla="*/ 280 w 280"/>
                    <a:gd name="T15" fmla="*/ 4 h 154"/>
                    <a:gd name="T16" fmla="*/ 280 w 280"/>
                    <a:gd name="T17" fmla="*/ 150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80" h="154">
                      <a:moveTo>
                        <a:pt x="280" y="150"/>
                      </a:moveTo>
                      <a:cubicBezTo>
                        <a:pt x="280" y="152"/>
                        <a:pt x="278" y="154"/>
                        <a:pt x="276" y="154"/>
                      </a:cubicBezTo>
                      <a:cubicBezTo>
                        <a:pt x="4" y="154"/>
                        <a:pt x="4" y="154"/>
                        <a:pt x="4" y="154"/>
                      </a:cubicBezTo>
                      <a:cubicBezTo>
                        <a:pt x="2" y="154"/>
                        <a:pt x="0" y="152"/>
                        <a:pt x="0" y="150"/>
                      </a:cubicBezTo>
                      <a:cubicBezTo>
                        <a:pt x="0" y="4"/>
                        <a:pt x="0" y="4"/>
                        <a:pt x="0" y="4"/>
                      </a:cubicBezTo>
                      <a:cubicBezTo>
                        <a:pt x="0" y="2"/>
                        <a:pt x="2" y="0"/>
                        <a:pt x="4" y="0"/>
                      </a:cubicBezTo>
                      <a:cubicBezTo>
                        <a:pt x="276" y="0"/>
                        <a:pt x="276" y="0"/>
                        <a:pt x="276" y="0"/>
                      </a:cubicBezTo>
                      <a:cubicBezTo>
                        <a:pt x="278" y="0"/>
                        <a:pt x="280" y="2"/>
                        <a:pt x="280" y="4"/>
                      </a:cubicBezTo>
                      <a:cubicBezTo>
                        <a:pt x="280" y="150"/>
                        <a:pt x="280" y="150"/>
                        <a:pt x="280" y="150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02" name="Rectangle 1203"/>
                <p:cNvSpPr>
                  <a:spLocks noChangeArrowheads="1"/>
                </p:cNvSpPr>
                <p:nvPr/>
              </p:nvSpPr>
              <p:spPr bwMode="auto">
                <a:xfrm>
                  <a:off x="6303842" y="3270533"/>
                  <a:ext cx="444500" cy="247650"/>
                </a:xfrm>
                <a:prstGeom prst="rect">
                  <a:avLst/>
                </a:prstGeom>
                <a:solidFill>
                  <a:srgbClr val="9CC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03" name="Rectangle 1204"/>
                <p:cNvSpPr>
                  <a:spLocks noChangeArrowheads="1"/>
                </p:cNvSpPr>
                <p:nvPr/>
              </p:nvSpPr>
              <p:spPr bwMode="auto">
                <a:xfrm>
                  <a:off x="6303842" y="3270533"/>
                  <a:ext cx="444500" cy="2476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04" name="Freeform 1205"/>
                <p:cNvSpPr/>
                <p:nvPr/>
              </p:nvSpPr>
              <p:spPr bwMode="auto">
                <a:xfrm>
                  <a:off x="6313367" y="3270533"/>
                  <a:ext cx="434975" cy="247650"/>
                </a:xfrm>
                <a:custGeom>
                  <a:avLst/>
                  <a:gdLst>
                    <a:gd name="T0" fmla="*/ 267 w 274"/>
                    <a:gd name="T1" fmla="*/ 0 h 156"/>
                    <a:gd name="T2" fmla="*/ 267 w 274"/>
                    <a:gd name="T3" fmla="*/ 151 h 156"/>
                    <a:gd name="T4" fmla="*/ 0 w 274"/>
                    <a:gd name="T5" fmla="*/ 151 h 156"/>
                    <a:gd name="T6" fmla="*/ 0 w 274"/>
                    <a:gd name="T7" fmla="*/ 156 h 156"/>
                    <a:gd name="T8" fmla="*/ 274 w 274"/>
                    <a:gd name="T9" fmla="*/ 156 h 156"/>
                    <a:gd name="T10" fmla="*/ 274 w 274"/>
                    <a:gd name="T11" fmla="*/ 0 h 156"/>
                    <a:gd name="T12" fmla="*/ 267 w 274"/>
                    <a:gd name="T13" fmla="*/ 0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74" h="156">
                      <a:moveTo>
                        <a:pt x="267" y="0"/>
                      </a:moveTo>
                      <a:lnTo>
                        <a:pt x="267" y="151"/>
                      </a:lnTo>
                      <a:lnTo>
                        <a:pt x="0" y="151"/>
                      </a:lnTo>
                      <a:lnTo>
                        <a:pt x="0" y="156"/>
                      </a:lnTo>
                      <a:lnTo>
                        <a:pt x="274" y="156"/>
                      </a:lnTo>
                      <a:lnTo>
                        <a:pt x="274" y="0"/>
                      </a:lnTo>
                      <a:lnTo>
                        <a:pt x="267" y="0"/>
                      </a:lnTo>
                      <a:close/>
                    </a:path>
                  </a:pathLst>
                </a:custGeom>
                <a:solidFill>
                  <a:srgbClr val="CF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05" name="Freeform 1206"/>
                <p:cNvSpPr/>
                <p:nvPr/>
              </p:nvSpPr>
              <p:spPr bwMode="auto">
                <a:xfrm>
                  <a:off x="6313367" y="3270533"/>
                  <a:ext cx="434975" cy="247650"/>
                </a:xfrm>
                <a:custGeom>
                  <a:avLst/>
                  <a:gdLst>
                    <a:gd name="T0" fmla="*/ 267 w 274"/>
                    <a:gd name="T1" fmla="*/ 0 h 156"/>
                    <a:gd name="T2" fmla="*/ 267 w 274"/>
                    <a:gd name="T3" fmla="*/ 151 h 156"/>
                    <a:gd name="T4" fmla="*/ 0 w 274"/>
                    <a:gd name="T5" fmla="*/ 151 h 156"/>
                    <a:gd name="T6" fmla="*/ 0 w 274"/>
                    <a:gd name="T7" fmla="*/ 156 h 156"/>
                    <a:gd name="T8" fmla="*/ 274 w 274"/>
                    <a:gd name="T9" fmla="*/ 156 h 156"/>
                    <a:gd name="T10" fmla="*/ 274 w 274"/>
                    <a:gd name="T11" fmla="*/ 0 h 156"/>
                    <a:gd name="T12" fmla="*/ 267 w 274"/>
                    <a:gd name="T13" fmla="*/ 0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74" h="156">
                      <a:moveTo>
                        <a:pt x="267" y="0"/>
                      </a:moveTo>
                      <a:lnTo>
                        <a:pt x="267" y="151"/>
                      </a:lnTo>
                      <a:lnTo>
                        <a:pt x="0" y="151"/>
                      </a:lnTo>
                      <a:lnTo>
                        <a:pt x="0" y="156"/>
                      </a:lnTo>
                      <a:lnTo>
                        <a:pt x="274" y="156"/>
                      </a:lnTo>
                      <a:lnTo>
                        <a:pt x="274" y="0"/>
                      </a:lnTo>
                      <a:lnTo>
                        <a:pt x="267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06" name="Freeform 1207"/>
                <p:cNvSpPr/>
                <p:nvPr/>
              </p:nvSpPr>
              <p:spPr bwMode="auto">
                <a:xfrm>
                  <a:off x="6303842" y="3340383"/>
                  <a:ext cx="9525" cy="177800"/>
                </a:xfrm>
                <a:custGeom>
                  <a:avLst/>
                  <a:gdLst>
                    <a:gd name="T0" fmla="*/ 6 w 6"/>
                    <a:gd name="T1" fmla="*/ 0 h 112"/>
                    <a:gd name="T2" fmla="*/ 0 w 6"/>
                    <a:gd name="T3" fmla="*/ 0 h 112"/>
                    <a:gd name="T4" fmla="*/ 0 w 6"/>
                    <a:gd name="T5" fmla="*/ 112 h 112"/>
                    <a:gd name="T6" fmla="*/ 6 w 6"/>
                    <a:gd name="T7" fmla="*/ 112 h 112"/>
                    <a:gd name="T8" fmla="*/ 6 w 6"/>
                    <a:gd name="T9" fmla="*/ 107 h 112"/>
                    <a:gd name="T10" fmla="*/ 6 w 6"/>
                    <a:gd name="T11" fmla="*/ 0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112">
                      <a:moveTo>
                        <a:pt x="6" y="0"/>
                      </a:moveTo>
                      <a:lnTo>
                        <a:pt x="0" y="0"/>
                      </a:lnTo>
                      <a:lnTo>
                        <a:pt x="0" y="112"/>
                      </a:lnTo>
                      <a:lnTo>
                        <a:pt x="6" y="112"/>
                      </a:lnTo>
                      <a:lnTo>
                        <a:pt x="6" y="107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7DA6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07" name="Freeform 1208"/>
                <p:cNvSpPr/>
                <p:nvPr/>
              </p:nvSpPr>
              <p:spPr bwMode="auto">
                <a:xfrm>
                  <a:off x="6303842" y="3340383"/>
                  <a:ext cx="9525" cy="177800"/>
                </a:xfrm>
                <a:custGeom>
                  <a:avLst/>
                  <a:gdLst>
                    <a:gd name="T0" fmla="*/ 6 w 6"/>
                    <a:gd name="T1" fmla="*/ 0 h 112"/>
                    <a:gd name="T2" fmla="*/ 0 w 6"/>
                    <a:gd name="T3" fmla="*/ 0 h 112"/>
                    <a:gd name="T4" fmla="*/ 0 w 6"/>
                    <a:gd name="T5" fmla="*/ 112 h 112"/>
                    <a:gd name="T6" fmla="*/ 6 w 6"/>
                    <a:gd name="T7" fmla="*/ 112 h 112"/>
                    <a:gd name="T8" fmla="*/ 6 w 6"/>
                    <a:gd name="T9" fmla="*/ 107 h 112"/>
                    <a:gd name="T10" fmla="*/ 6 w 6"/>
                    <a:gd name="T11" fmla="*/ 0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112">
                      <a:moveTo>
                        <a:pt x="6" y="0"/>
                      </a:moveTo>
                      <a:lnTo>
                        <a:pt x="0" y="0"/>
                      </a:lnTo>
                      <a:lnTo>
                        <a:pt x="0" y="112"/>
                      </a:lnTo>
                      <a:lnTo>
                        <a:pt x="6" y="112"/>
                      </a:lnTo>
                      <a:lnTo>
                        <a:pt x="6" y="107"/>
                      </a:lnTo>
                      <a:lnTo>
                        <a:pt x="6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08" name="Freeform 1209"/>
                <p:cNvSpPr/>
                <p:nvPr/>
              </p:nvSpPr>
              <p:spPr bwMode="auto">
                <a:xfrm>
                  <a:off x="6268917" y="3546758"/>
                  <a:ext cx="517525" cy="14288"/>
                </a:xfrm>
                <a:custGeom>
                  <a:avLst/>
                  <a:gdLst>
                    <a:gd name="T0" fmla="*/ 295 w 295"/>
                    <a:gd name="T1" fmla="*/ 0 h 8"/>
                    <a:gd name="T2" fmla="*/ 0 w 295"/>
                    <a:gd name="T3" fmla="*/ 0 h 8"/>
                    <a:gd name="T4" fmla="*/ 0 w 295"/>
                    <a:gd name="T5" fmla="*/ 0 h 8"/>
                    <a:gd name="T6" fmla="*/ 6 w 295"/>
                    <a:gd name="T7" fmla="*/ 8 h 8"/>
                    <a:gd name="T8" fmla="*/ 288 w 295"/>
                    <a:gd name="T9" fmla="*/ 8 h 8"/>
                    <a:gd name="T10" fmla="*/ 295 w 295"/>
                    <a:gd name="T11" fmla="*/ 0 h 8"/>
                    <a:gd name="T12" fmla="*/ 295 w 295"/>
                    <a:gd name="T1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95" h="8">
                      <a:moveTo>
                        <a:pt x="295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"/>
                        <a:pt x="3" y="7"/>
                        <a:pt x="6" y="8"/>
                      </a:cubicBezTo>
                      <a:cubicBezTo>
                        <a:pt x="288" y="8"/>
                        <a:pt x="288" y="8"/>
                        <a:pt x="288" y="8"/>
                      </a:cubicBezTo>
                      <a:cubicBezTo>
                        <a:pt x="292" y="7"/>
                        <a:pt x="295" y="4"/>
                        <a:pt x="295" y="0"/>
                      </a:cubicBezTo>
                      <a:cubicBezTo>
                        <a:pt x="295" y="0"/>
                        <a:pt x="295" y="0"/>
                        <a:pt x="295" y="0"/>
                      </a:cubicBezTo>
                    </a:path>
                  </a:pathLst>
                </a:custGeom>
                <a:solidFill>
                  <a:srgbClr val="C2AE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09" name="Freeform 1210"/>
                <p:cNvSpPr/>
                <p:nvPr/>
              </p:nvSpPr>
              <p:spPr bwMode="auto">
                <a:xfrm>
                  <a:off x="6268917" y="3541996"/>
                  <a:ext cx="517525" cy="12700"/>
                </a:xfrm>
                <a:custGeom>
                  <a:avLst/>
                  <a:gdLst>
                    <a:gd name="T0" fmla="*/ 295 w 295"/>
                    <a:gd name="T1" fmla="*/ 0 h 7"/>
                    <a:gd name="T2" fmla="*/ 288 w 295"/>
                    <a:gd name="T3" fmla="*/ 7 h 7"/>
                    <a:gd name="T4" fmla="*/ 6 w 295"/>
                    <a:gd name="T5" fmla="*/ 7 h 7"/>
                    <a:gd name="T6" fmla="*/ 0 w 295"/>
                    <a:gd name="T7" fmla="*/ 0 h 7"/>
                    <a:gd name="T8" fmla="*/ 0 w 295"/>
                    <a:gd name="T9" fmla="*/ 0 h 7"/>
                    <a:gd name="T10" fmla="*/ 295 w 295"/>
                    <a:gd name="T11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95" h="7">
                      <a:moveTo>
                        <a:pt x="295" y="0"/>
                      </a:moveTo>
                      <a:cubicBezTo>
                        <a:pt x="295" y="4"/>
                        <a:pt x="292" y="7"/>
                        <a:pt x="288" y="7"/>
                      </a:cubicBezTo>
                      <a:cubicBezTo>
                        <a:pt x="6" y="7"/>
                        <a:pt x="6" y="7"/>
                        <a:pt x="6" y="7"/>
                      </a:cubicBezTo>
                      <a:cubicBezTo>
                        <a:pt x="3" y="7"/>
                        <a:pt x="0" y="4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295" y="0"/>
                        <a:pt x="295" y="0"/>
                        <a:pt x="29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10" name="Freeform 1211"/>
                <p:cNvSpPr/>
                <p:nvPr/>
              </p:nvSpPr>
              <p:spPr bwMode="auto">
                <a:xfrm>
                  <a:off x="6199067" y="3235608"/>
                  <a:ext cx="622300" cy="104775"/>
                </a:xfrm>
                <a:custGeom>
                  <a:avLst/>
                  <a:gdLst>
                    <a:gd name="T0" fmla="*/ 355 w 355"/>
                    <a:gd name="T1" fmla="*/ 0 h 60"/>
                    <a:gd name="T2" fmla="*/ 0 w 355"/>
                    <a:gd name="T3" fmla="*/ 0 h 60"/>
                    <a:gd name="T4" fmla="*/ 0 w 355"/>
                    <a:gd name="T5" fmla="*/ 43 h 60"/>
                    <a:gd name="T6" fmla="*/ 21 w 355"/>
                    <a:gd name="T7" fmla="*/ 60 h 60"/>
                    <a:gd name="T8" fmla="*/ 21 w 355"/>
                    <a:gd name="T9" fmla="*/ 11 h 60"/>
                    <a:gd name="T10" fmla="*/ 31 w 355"/>
                    <a:gd name="T11" fmla="*/ 11 h 60"/>
                    <a:gd name="T12" fmla="*/ 55 w 355"/>
                    <a:gd name="T13" fmla="*/ 11 h 60"/>
                    <a:gd name="T14" fmla="*/ 60 w 355"/>
                    <a:gd name="T15" fmla="*/ 11 h 60"/>
                    <a:gd name="T16" fmla="*/ 343 w 355"/>
                    <a:gd name="T17" fmla="*/ 11 h 60"/>
                    <a:gd name="T18" fmla="*/ 348 w 355"/>
                    <a:gd name="T19" fmla="*/ 11 h 60"/>
                    <a:gd name="T20" fmla="*/ 348 w 355"/>
                    <a:gd name="T21" fmla="*/ 60 h 60"/>
                    <a:gd name="T22" fmla="*/ 355 w 355"/>
                    <a:gd name="T23" fmla="*/ 60 h 60"/>
                    <a:gd name="T24" fmla="*/ 355 w 355"/>
                    <a:gd name="T25" fmla="*/ 0 h 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55" h="60">
                      <a:moveTo>
                        <a:pt x="355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3"/>
                        <a:pt x="0" y="43"/>
                        <a:pt x="0" y="43"/>
                      </a:cubicBezTo>
                      <a:cubicBezTo>
                        <a:pt x="4" y="52"/>
                        <a:pt x="12" y="58"/>
                        <a:pt x="21" y="60"/>
                      </a:cubicBezTo>
                      <a:cubicBezTo>
                        <a:pt x="21" y="11"/>
                        <a:pt x="21" y="11"/>
                        <a:pt x="21" y="11"/>
                      </a:cubicBezTo>
                      <a:cubicBezTo>
                        <a:pt x="31" y="11"/>
                        <a:pt x="31" y="11"/>
                        <a:pt x="31" y="11"/>
                      </a:cubicBezTo>
                      <a:cubicBezTo>
                        <a:pt x="55" y="11"/>
                        <a:pt x="55" y="11"/>
                        <a:pt x="55" y="11"/>
                      </a:cubicBezTo>
                      <a:cubicBezTo>
                        <a:pt x="60" y="11"/>
                        <a:pt x="60" y="11"/>
                        <a:pt x="60" y="11"/>
                      </a:cubicBezTo>
                      <a:cubicBezTo>
                        <a:pt x="343" y="11"/>
                        <a:pt x="343" y="11"/>
                        <a:pt x="343" y="11"/>
                      </a:cubicBezTo>
                      <a:cubicBezTo>
                        <a:pt x="348" y="11"/>
                        <a:pt x="348" y="11"/>
                        <a:pt x="348" y="11"/>
                      </a:cubicBezTo>
                      <a:cubicBezTo>
                        <a:pt x="348" y="60"/>
                        <a:pt x="348" y="60"/>
                        <a:pt x="348" y="60"/>
                      </a:cubicBezTo>
                      <a:cubicBezTo>
                        <a:pt x="355" y="60"/>
                        <a:pt x="355" y="60"/>
                        <a:pt x="355" y="60"/>
                      </a:cubicBezTo>
                      <a:cubicBezTo>
                        <a:pt x="355" y="0"/>
                        <a:pt x="355" y="0"/>
                        <a:pt x="355" y="0"/>
                      </a:cubicBezTo>
                    </a:path>
                  </a:pathLst>
                </a:custGeom>
                <a:solidFill>
                  <a:srgbClr val="D9C4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11" name="Freeform 1212"/>
                <p:cNvSpPr/>
                <p:nvPr/>
              </p:nvSpPr>
              <p:spPr bwMode="auto">
                <a:xfrm>
                  <a:off x="6235580" y="3254658"/>
                  <a:ext cx="17463" cy="85725"/>
                </a:xfrm>
                <a:custGeom>
                  <a:avLst/>
                  <a:gdLst>
                    <a:gd name="T0" fmla="*/ 10 w 10"/>
                    <a:gd name="T1" fmla="*/ 0 h 49"/>
                    <a:gd name="T2" fmla="*/ 0 w 10"/>
                    <a:gd name="T3" fmla="*/ 0 h 49"/>
                    <a:gd name="T4" fmla="*/ 0 w 10"/>
                    <a:gd name="T5" fmla="*/ 49 h 49"/>
                    <a:gd name="T6" fmla="*/ 5 w 10"/>
                    <a:gd name="T7" fmla="*/ 49 h 49"/>
                    <a:gd name="T8" fmla="*/ 10 w 10"/>
                    <a:gd name="T9" fmla="*/ 49 h 49"/>
                    <a:gd name="T10" fmla="*/ 10 w 10"/>
                    <a:gd name="T11" fmla="*/ 0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49">
                      <a:moveTo>
                        <a:pt x="1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" y="49"/>
                        <a:pt x="3" y="49"/>
                        <a:pt x="5" y="49"/>
                      </a:cubicBezTo>
                      <a:cubicBezTo>
                        <a:pt x="10" y="49"/>
                        <a:pt x="10" y="49"/>
                        <a:pt x="10" y="49"/>
                      </a:cubicBezTo>
                      <a:cubicBezTo>
                        <a:pt x="10" y="0"/>
                        <a:pt x="10" y="0"/>
                        <a:pt x="10" y="0"/>
                      </a:cubicBezTo>
                    </a:path>
                  </a:pathLst>
                </a:custGeom>
                <a:solidFill>
                  <a:srgbClr val="E0D5B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12" name="Rectangle 1213"/>
                <p:cNvSpPr>
                  <a:spLocks noChangeArrowheads="1"/>
                </p:cNvSpPr>
                <p:nvPr/>
              </p:nvSpPr>
              <p:spPr bwMode="auto">
                <a:xfrm>
                  <a:off x="6800730" y="3254658"/>
                  <a:ext cx="7938" cy="85725"/>
                </a:xfrm>
                <a:prstGeom prst="rect">
                  <a:avLst/>
                </a:prstGeom>
                <a:solidFill>
                  <a:srgbClr val="C3B0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13" name="Rectangle 1214"/>
                <p:cNvSpPr>
                  <a:spLocks noChangeArrowheads="1"/>
                </p:cNvSpPr>
                <p:nvPr/>
              </p:nvSpPr>
              <p:spPr bwMode="auto">
                <a:xfrm>
                  <a:off x="6800730" y="3254658"/>
                  <a:ext cx="7938" cy="857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14" name="Freeform 1215"/>
                <p:cNvSpPr>
                  <a:spLocks noEditPoints="1"/>
                </p:cNvSpPr>
                <p:nvPr/>
              </p:nvSpPr>
              <p:spPr bwMode="auto">
                <a:xfrm>
                  <a:off x="6253042" y="3254658"/>
                  <a:ext cx="547688" cy="85725"/>
                </a:xfrm>
                <a:custGeom>
                  <a:avLst/>
                  <a:gdLst>
                    <a:gd name="T0" fmla="*/ 24 w 312"/>
                    <a:gd name="T1" fmla="*/ 0 h 49"/>
                    <a:gd name="T2" fmla="*/ 0 w 312"/>
                    <a:gd name="T3" fmla="*/ 0 h 49"/>
                    <a:gd name="T4" fmla="*/ 0 w 312"/>
                    <a:gd name="T5" fmla="*/ 49 h 49"/>
                    <a:gd name="T6" fmla="*/ 11 w 312"/>
                    <a:gd name="T7" fmla="*/ 49 h 49"/>
                    <a:gd name="T8" fmla="*/ 11 w 312"/>
                    <a:gd name="T9" fmla="*/ 10 h 49"/>
                    <a:gd name="T10" fmla="*/ 15 w 312"/>
                    <a:gd name="T11" fmla="*/ 6 h 49"/>
                    <a:gd name="T12" fmla="*/ 20 w 312"/>
                    <a:gd name="T13" fmla="*/ 6 h 49"/>
                    <a:gd name="T14" fmla="*/ 20 w 312"/>
                    <a:gd name="T15" fmla="*/ 6 h 49"/>
                    <a:gd name="T16" fmla="*/ 24 w 312"/>
                    <a:gd name="T17" fmla="*/ 6 h 49"/>
                    <a:gd name="T18" fmla="*/ 24 w 312"/>
                    <a:gd name="T19" fmla="*/ 0 h 49"/>
                    <a:gd name="T20" fmla="*/ 312 w 312"/>
                    <a:gd name="T21" fmla="*/ 0 h 49"/>
                    <a:gd name="T22" fmla="*/ 29 w 312"/>
                    <a:gd name="T23" fmla="*/ 0 h 49"/>
                    <a:gd name="T24" fmla="*/ 29 w 312"/>
                    <a:gd name="T25" fmla="*/ 6 h 49"/>
                    <a:gd name="T26" fmla="*/ 292 w 312"/>
                    <a:gd name="T27" fmla="*/ 6 h 49"/>
                    <a:gd name="T28" fmla="*/ 292 w 312"/>
                    <a:gd name="T29" fmla="*/ 6 h 49"/>
                    <a:gd name="T30" fmla="*/ 297 w 312"/>
                    <a:gd name="T31" fmla="*/ 6 h 49"/>
                    <a:gd name="T32" fmla="*/ 301 w 312"/>
                    <a:gd name="T33" fmla="*/ 10 h 49"/>
                    <a:gd name="T34" fmla="*/ 301 w 312"/>
                    <a:gd name="T35" fmla="*/ 49 h 49"/>
                    <a:gd name="T36" fmla="*/ 312 w 312"/>
                    <a:gd name="T37" fmla="*/ 49 h 49"/>
                    <a:gd name="T38" fmla="*/ 312 w 312"/>
                    <a:gd name="T39" fmla="*/ 0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312" h="49">
                      <a:moveTo>
                        <a:pt x="24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11" y="49"/>
                        <a:pt x="11" y="49"/>
                        <a:pt x="11" y="49"/>
                      </a:cubicBezTo>
                      <a:cubicBezTo>
                        <a:pt x="11" y="10"/>
                        <a:pt x="11" y="10"/>
                        <a:pt x="11" y="10"/>
                      </a:cubicBezTo>
                      <a:cubicBezTo>
                        <a:pt x="11" y="8"/>
                        <a:pt x="13" y="6"/>
                        <a:pt x="15" y="6"/>
                      </a:cubicBezTo>
                      <a:cubicBezTo>
                        <a:pt x="20" y="6"/>
                        <a:pt x="20" y="6"/>
                        <a:pt x="20" y="6"/>
                      </a:cubicBezTo>
                      <a:cubicBezTo>
                        <a:pt x="20" y="6"/>
                        <a:pt x="20" y="6"/>
                        <a:pt x="20" y="6"/>
                      </a:cubicBezTo>
                      <a:cubicBezTo>
                        <a:pt x="24" y="6"/>
                        <a:pt x="24" y="6"/>
                        <a:pt x="24" y="6"/>
                      </a:cubicBezTo>
                      <a:cubicBezTo>
                        <a:pt x="24" y="0"/>
                        <a:pt x="24" y="0"/>
                        <a:pt x="24" y="0"/>
                      </a:cubicBezTo>
                      <a:moveTo>
                        <a:pt x="312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6"/>
                        <a:pt x="29" y="6"/>
                        <a:pt x="29" y="6"/>
                      </a:cubicBezTo>
                      <a:cubicBezTo>
                        <a:pt x="292" y="6"/>
                        <a:pt x="292" y="6"/>
                        <a:pt x="292" y="6"/>
                      </a:cubicBezTo>
                      <a:cubicBezTo>
                        <a:pt x="292" y="6"/>
                        <a:pt x="292" y="6"/>
                        <a:pt x="292" y="6"/>
                      </a:cubicBezTo>
                      <a:cubicBezTo>
                        <a:pt x="297" y="6"/>
                        <a:pt x="297" y="6"/>
                        <a:pt x="297" y="6"/>
                      </a:cubicBezTo>
                      <a:cubicBezTo>
                        <a:pt x="299" y="6"/>
                        <a:pt x="301" y="8"/>
                        <a:pt x="301" y="10"/>
                      </a:cubicBezTo>
                      <a:cubicBezTo>
                        <a:pt x="301" y="49"/>
                        <a:pt x="301" y="49"/>
                        <a:pt x="301" y="49"/>
                      </a:cubicBezTo>
                      <a:cubicBezTo>
                        <a:pt x="312" y="49"/>
                        <a:pt x="312" y="49"/>
                        <a:pt x="312" y="49"/>
                      </a:cubicBezTo>
                      <a:cubicBezTo>
                        <a:pt x="312" y="0"/>
                        <a:pt x="312" y="0"/>
                        <a:pt x="312" y="0"/>
                      </a:cubicBezTo>
                    </a:path>
                  </a:pathLst>
                </a:custGeom>
                <a:solidFill>
                  <a:srgbClr val="D9C4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15" name="Rectangle 1216"/>
                <p:cNvSpPr>
                  <a:spLocks noChangeArrowheads="1"/>
                </p:cNvSpPr>
                <p:nvPr/>
              </p:nvSpPr>
              <p:spPr bwMode="auto">
                <a:xfrm>
                  <a:off x="6295905" y="3254658"/>
                  <a:ext cx="7938" cy="11113"/>
                </a:xfrm>
                <a:prstGeom prst="rect">
                  <a:avLst/>
                </a:prstGeom>
                <a:solidFill>
                  <a:srgbClr val="BBA87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16" name="Rectangle 1217"/>
                <p:cNvSpPr>
                  <a:spLocks noChangeArrowheads="1"/>
                </p:cNvSpPr>
                <p:nvPr/>
              </p:nvSpPr>
              <p:spPr bwMode="auto">
                <a:xfrm>
                  <a:off x="6295905" y="3254658"/>
                  <a:ext cx="7938" cy="11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17" name="Freeform 1218"/>
                <p:cNvSpPr/>
                <p:nvPr/>
              </p:nvSpPr>
              <p:spPr bwMode="auto">
                <a:xfrm>
                  <a:off x="6195892" y="3235608"/>
                  <a:ext cx="3175" cy="74613"/>
                </a:xfrm>
                <a:custGeom>
                  <a:avLst/>
                  <a:gdLst>
                    <a:gd name="T0" fmla="*/ 2 w 2"/>
                    <a:gd name="T1" fmla="*/ 0 h 43"/>
                    <a:gd name="T2" fmla="*/ 0 w 2"/>
                    <a:gd name="T3" fmla="*/ 0 h 43"/>
                    <a:gd name="T4" fmla="*/ 0 w 2"/>
                    <a:gd name="T5" fmla="*/ 33 h 43"/>
                    <a:gd name="T6" fmla="*/ 2 w 2"/>
                    <a:gd name="T7" fmla="*/ 43 h 43"/>
                    <a:gd name="T8" fmla="*/ 2 w 2"/>
                    <a:gd name="T9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43">
                      <a:moveTo>
                        <a:pt x="2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33"/>
                        <a:pt x="0" y="33"/>
                        <a:pt x="0" y="33"/>
                      </a:cubicBezTo>
                      <a:cubicBezTo>
                        <a:pt x="0" y="36"/>
                        <a:pt x="1" y="40"/>
                        <a:pt x="2" y="43"/>
                      </a:cubicBezTo>
                      <a:cubicBezTo>
                        <a:pt x="2" y="0"/>
                        <a:pt x="2" y="0"/>
                        <a:pt x="2" y="0"/>
                      </a:cubicBezTo>
                    </a:path>
                  </a:pathLst>
                </a:custGeom>
                <a:solidFill>
                  <a:srgbClr val="AE9C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18" name="Freeform 1219"/>
                <p:cNvSpPr>
                  <a:spLocks noEditPoints="1"/>
                </p:cNvSpPr>
                <p:nvPr/>
              </p:nvSpPr>
              <p:spPr bwMode="auto">
                <a:xfrm>
                  <a:off x="6272092" y="3265771"/>
                  <a:ext cx="509588" cy="74613"/>
                </a:xfrm>
                <a:custGeom>
                  <a:avLst/>
                  <a:gdLst>
                    <a:gd name="T0" fmla="*/ 9 w 290"/>
                    <a:gd name="T1" fmla="*/ 0 h 43"/>
                    <a:gd name="T2" fmla="*/ 4 w 290"/>
                    <a:gd name="T3" fmla="*/ 0 h 43"/>
                    <a:gd name="T4" fmla="*/ 0 w 290"/>
                    <a:gd name="T5" fmla="*/ 4 h 43"/>
                    <a:gd name="T6" fmla="*/ 0 w 290"/>
                    <a:gd name="T7" fmla="*/ 43 h 43"/>
                    <a:gd name="T8" fmla="*/ 5 w 290"/>
                    <a:gd name="T9" fmla="*/ 43 h 43"/>
                    <a:gd name="T10" fmla="*/ 5 w 290"/>
                    <a:gd name="T11" fmla="*/ 4 h 43"/>
                    <a:gd name="T12" fmla="*/ 9 w 290"/>
                    <a:gd name="T13" fmla="*/ 0 h 43"/>
                    <a:gd name="T14" fmla="*/ 286 w 290"/>
                    <a:gd name="T15" fmla="*/ 0 h 43"/>
                    <a:gd name="T16" fmla="*/ 281 w 290"/>
                    <a:gd name="T17" fmla="*/ 0 h 43"/>
                    <a:gd name="T18" fmla="*/ 285 w 290"/>
                    <a:gd name="T19" fmla="*/ 4 h 43"/>
                    <a:gd name="T20" fmla="*/ 285 w 290"/>
                    <a:gd name="T21" fmla="*/ 43 h 43"/>
                    <a:gd name="T22" fmla="*/ 290 w 290"/>
                    <a:gd name="T23" fmla="*/ 43 h 43"/>
                    <a:gd name="T24" fmla="*/ 290 w 290"/>
                    <a:gd name="T25" fmla="*/ 4 h 43"/>
                    <a:gd name="T26" fmla="*/ 286 w 290"/>
                    <a:gd name="T27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90" h="43">
                      <a:moveTo>
                        <a:pt x="9" y="0"/>
                      </a:move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2" y="0"/>
                        <a:pt x="0" y="2"/>
                        <a:pt x="0" y="4"/>
                      </a:cubicBezTo>
                      <a:cubicBezTo>
                        <a:pt x="0" y="43"/>
                        <a:pt x="0" y="43"/>
                        <a:pt x="0" y="43"/>
                      </a:cubicBezTo>
                      <a:cubicBezTo>
                        <a:pt x="5" y="43"/>
                        <a:pt x="5" y="43"/>
                        <a:pt x="5" y="43"/>
                      </a:cubicBezTo>
                      <a:cubicBezTo>
                        <a:pt x="5" y="4"/>
                        <a:pt x="5" y="4"/>
                        <a:pt x="5" y="4"/>
                      </a:cubicBezTo>
                      <a:cubicBezTo>
                        <a:pt x="5" y="2"/>
                        <a:pt x="7" y="0"/>
                        <a:pt x="9" y="0"/>
                      </a:cubicBezTo>
                      <a:moveTo>
                        <a:pt x="286" y="0"/>
                      </a:moveTo>
                      <a:cubicBezTo>
                        <a:pt x="281" y="0"/>
                        <a:pt x="281" y="0"/>
                        <a:pt x="281" y="0"/>
                      </a:cubicBezTo>
                      <a:cubicBezTo>
                        <a:pt x="283" y="0"/>
                        <a:pt x="285" y="2"/>
                        <a:pt x="285" y="4"/>
                      </a:cubicBezTo>
                      <a:cubicBezTo>
                        <a:pt x="285" y="43"/>
                        <a:pt x="285" y="43"/>
                        <a:pt x="285" y="43"/>
                      </a:cubicBezTo>
                      <a:cubicBezTo>
                        <a:pt x="290" y="43"/>
                        <a:pt x="290" y="43"/>
                        <a:pt x="290" y="43"/>
                      </a:cubicBezTo>
                      <a:cubicBezTo>
                        <a:pt x="290" y="4"/>
                        <a:pt x="290" y="4"/>
                        <a:pt x="290" y="4"/>
                      </a:cubicBezTo>
                      <a:cubicBezTo>
                        <a:pt x="290" y="2"/>
                        <a:pt x="288" y="0"/>
                        <a:pt x="286" y="0"/>
                      </a:cubicBezTo>
                    </a:path>
                  </a:pathLst>
                </a:custGeom>
                <a:solidFill>
                  <a:srgbClr val="AE9C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19" name="Freeform 1220"/>
                <p:cNvSpPr/>
                <p:nvPr/>
              </p:nvSpPr>
              <p:spPr bwMode="auto">
                <a:xfrm>
                  <a:off x="6281617" y="3265771"/>
                  <a:ext cx="490538" cy="74613"/>
                </a:xfrm>
                <a:custGeom>
                  <a:avLst/>
                  <a:gdLst>
                    <a:gd name="T0" fmla="*/ 276 w 280"/>
                    <a:gd name="T1" fmla="*/ 0 h 43"/>
                    <a:gd name="T2" fmla="*/ 13 w 280"/>
                    <a:gd name="T3" fmla="*/ 0 h 43"/>
                    <a:gd name="T4" fmla="*/ 8 w 280"/>
                    <a:gd name="T5" fmla="*/ 0 h 43"/>
                    <a:gd name="T6" fmla="*/ 4 w 280"/>
                    <a:gd name="T7" fmla="*/ 0 h 43"/>
                    <a:gd name="T8" fmla="*/ 4 w 280"/>
                    <a:gd name="T9" fmla="*/ 0 h 43"/>
                    <a:gd name="T10" fmla="*/ 0 w 280"/>
                    <a:gd name="T11" fmla="*/ 4 h 43"/>
                    <a:gd name="T12" fmla="*/ 0 w 280"/>
                    <a:gd name="T13" fmla="*/ 43 h 43"/>
                    <a:gd name="T14" fmla="*/ 13 w 280"/>
                    <a:gd name="T15" fmla="*/ 43 h 43"/>
                    <a:gd name="T16" fmla="*/ 13 w 280"/>
                    <a:gd name="T17" fmla="*/ 3 h 43"/>
                    <a:gd name="T18" fmla="*/ 18 w 280"/>
                    <a:gd name="T19" fmla="*/ 3 h 43"/>
                    <a:gd name="T20" fmla="*/ 260 w 280"/>
                    <a:gd name="T21" fmla="*/ 3 h 43"/>
                    <a:gd name="T22" fmla="*/ 266 w 280"/>
                    <a:gd name="T23" fmla="*/ 3 h 43"/>
                    <a:gd name="T24" fmla="*/ 266 w 280"/>
                    <a:gd name="T25" fmla="*/ 43 h 43"/>
                    <a:gd name="T26" fmla="*/ 280 w 280"/>
                    <a:gd name="T27" fmla="*/ 43 h 43"/>
                    <a:gd name="T28" fmla="*/ 280 w 280"/>
                    <a:gd name="T29" fmla="*/ 4 h 43"/>
                    <a:gd name="T30" fmla="*/ 276 w 280"/>
                    <a:gd name="T31" fmla="*/ 0 h 43"/>
                    <a:gd name="T32" fmla="*/ 276 w 280"/>
                    <a:gd name="T33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280" h="43">
                      <a:moveTo>
                        <a:pt x="276" y="0"/>
                      </a:move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2" y="0"/>
                        <a:pt x="0" y="2"/>
                        <a:pt x="0" y="4"/>
                      </a:cubicBezTo>
                      <a:cubicBezTo>
                        <a:pt x="0" y="43"/>
                        <a:pt x="0" y="43"/>
                        <a:pt x="0" y="43"/>
                      </a:cubicBezTo>
                      <a:cubicBezTo>
                        <a:pt x="13" y="43"/>
                        <a:pt x="13" y="43"/>
                        <a:pt x="13" y="43"/>
                      </a:cubicBezTo>
                      <a:cubicBezTo>
                        <a:pt x="13" y="3"/>
                        <a:pt x="13" y="3"/>
                        <a:pt x="13" y="3"/>
                      </a:cubicBezTo>
                      <a:cubicBezTo>
                        <a:pt x="18" y="3"/>
                        <a:pt x="18" y="3"/>
                        <a:pt x="18" y="3"/>
                      </a:cubicBezTo>
                      <a:cubicBezTo>
                        <a:pt x="260" y="3"/>
                        <a:pt x="260" y="3"/>
                        <a:pt x="260" y="3"/>
                      </a:cubicBezTo>
                      <a:cubicBezTo>
                        <a:pt x="266" y="3"/>
                        <a:pt x="266" y="3"/>
                        <a:pt x="266" y="3"/>
                      </a:cubicBezTo>
                      <a:cubicBezTo>
                        <a:pt x="266" y="43"/>
                        <a:pt x="266" y="43"/>
                        <a:pt x="266" y="43"/>
                      </a:cubicBezTo>
                      <a:cubicBezTo>
                        <a:pt x="280" y="43"/>
                        <a:pt x="280" y="43"/>
                        <a:pt x="280" y="43"/>
                      </a:cubicBezTo>
                      <a:cubicBezTo>
                        <a:pt x="280" y="4"/>
                        <a:pt x="280" y="4"/>
                        <a:pt x="280" y="4"/>
                      </a:cubicBezTo>
                      <a:cubicBezTo>
                        <a:pt x="280" y="2"/>
                        <a:pt x="278" y="0"/>
                        <a:pt x="276" y="0"/>
                      </a:cubicBezTo>
                      <a:cubicBezTo>
                        <a:pt x="276" y="0"/>
                        <a:pt x="276" y="0"/>
                        <a:pt x="276" y="0"/>
                      </a:cubicBezTo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20" name="Rectangle 1221"/>
                <p:cNvSpPr>
                  <a:spLocks noChangeArrowheads="1"/>
                </p:cNvSpPr>
                <p:nvPr/>
              </p:nvSpPr>
              <p:spPr bwMode="auto">
                <a:xfrm>
                  <a:off x="6313367" y="3270533"/>
                  <a:ext cx="423863" cy="69850"/>
                </a:xfrm>
                <a:prstGeom prst="rect">
                  <a:avLst/>
                </a:prstGeom>
                <a:solidFill>
                  <a:srgbClr val="8CBA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21" name="Rectangle 1222"/>
                <p:cNvSpPr>
                  <a:spLocks noChangeArrowheads="1"/>
                </p:cNvSpPr>
                <p:nvPr/>
              </p:nvSpPr>
              <p:spPr bwMode="auto">
                <a:xfrm>
                  <a:off x="6313367" y="3270533"/>
                  <a:ext cx="423863" cy="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22" name="Rectangle 1223"/>
                <p:cNvSpPr>
                  <a:spLocks noChangeArrowheads="1"/>
                </p:cNvSpPr>
                <p:nvPr/>
              </p:nvSpPr>
              <p:spPr bwMode="auto">
                <a:xfrm>
                  <a:off x="6737230" y="3270533"/>
                  <a:ext cx="11113" cy="69850"/>
                </a:xfrm>
                <a:prstGeom prst="rect">
                  <a:avLst/>
                </a:prstGeom>
                <a:solidFill>
                  <a:srgbClr val="BAD0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23" name="Rectangle 1224"/>
                <p:cNvSpPr>
                  <a:spLocks noChangeArrowheads="1"/>
                </p:cNvSpPr>
                <p:nvPr/>
              </p:nvSpPr>
              <p:spPr bwMode="auto">
                <a:xfrm>
                  <a:off x="6737230" y="3270533"/>
                  <a:ext cx="11113" cy="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24" name="Rectangle 1225"/>
                <p:cNvSpPr>
                  <a:spLocks noChangeArrowheads="1"/>
                </p:cNvSpPr>
                <p:nvPr/>
              </p:nvSpPr>
              <p:spPr bwMode="auto">
                <a:xfrm>
                  <a:off x="6303842" y="3270533"/>
                  <a:ext cx="9525" cy="69850"/>
                </a:xfrm>
                <a:prstGeom prst="rect">
                  <a:avLst/>
                </a:prstGeom>
                <a:solidFill>
                  <a:srgbClr val="7095B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25" name="Rectangle 1226"/>
                <p:cNvSpPr>
                  <a:spLocks noChangeArrowheads="1"/>
                </p:cNvSpPr>
                <p:nvPr/>
              </p:nvSpPr>
              <p:spPr bwMode="auto">
                <a:xfrm>
                  <a:off x="6303842" y="3270533"/>
                  <a:ext cx="9525" cy="69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26" name="Rectangle 1227"/>
                <p:cNvSpPr>
                  <a:spLocks noChangeArrowheads="1"/>
                </p:cNvSpPr>
                <p:nvPr/>
              </p:nvSpPr>
              <p:spPr bwMode="auto">
                <a:xfrm>
                  <a:off x="6341942" y="3192746"/>
                  <a:ext cx="44450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27" name="Rectangle 1228"/>
                <p:cNvSpPr>
                  <a:spLocks noChangeArrowheads="1"/>
                </p:cNvSpPr>
                <p:nvPr/>
              </p:nvSpPr>
              <p:spPr bwMode="auto">
                <a:xfrm>
                  <a:off x="6437192" y="3192746"/>
                  <a:ext cx="53975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28" name="Rectangle 1229"/>
                <p:cNvSpPr>
                  <a:spLocks noChangeArrowheads="1"/>
                </p:cNvSpPr>
                <p:nvPr/>
              </p:nvSpPr>
              <p:spPr bwMode="auto">
                <a:xfrm>
                  <a:off x="6530855" y="3192746"/>
                  <a:ext cx="60325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29" name="Rectangle 1230"/>
                <p:cNvSpPr>
                  <a:spLocks noChangeArrowheads="1"/>
                </p:cNvSpPr>
                <p:nvPr/>
              </p:nvSpPr>
              <p:spPr bwMode="auto">
                <a:xfrm>
                  <a:off x="6248280" y="3192746"/>
                  <a:ext cx="42863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30" name="Rectangle 1231"/>
                <p:cNvSpPr>
                  <a:spLocks noChangeArrowheads="1"/>
                </p:cNvSpPr>
                <p:nvPr/>
              </p:nvSpPr>
              <p:spPr bwMode="auto">
                <a:xfrm>
                  <a:off x="6641980" y="3192746"/>
                  <a:ext cx="61913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31" name="Rectangle 1232"/>
                <p:cNvSpPr>
                  <a:spLocks noChangeArrowheads="1"/>
                </p:cNvSpPr>
                <p:nvPr/>
              </p:nvSpPr>
              <p:spPr bwMode="auto">
                <a:xfrm>
                  <a:off x="6754692" y="3192746"/>
                  <a:ext cx="44450" cy="90488"/>
                </a:xfrm>
                <a:prstGeom prst="rect">
                  <a:avLst/>
                </a:prstGeom>
                <a:solidFill>
                  <a:srgbClr val="EAEE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32" name="Rectangle 1233"/>
                <p:cNvSpPr>
                  <a:spLocks noChangeArrowheads="1"/>
                </p:cNvSpPr>
                <p:nvPr/>
              </p:nvSpPr>
              <p:spPr bwMode="auto">
                <a:xfrm>
                  <a:off x="6491167" y="3192746"/>
                  <a:ext cx="47625" cy="90488"/>
                </a:xfrm>
                <a:prstGeom prst="rect">
                  <a:avLst/>
                </a:pr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33" name="Rectangle 1234"/>
                <p:cNvSpPr>
                  <a:spLocks noChangeArrowheads="1"/>
                </p:cNvSpPr>
                <p:nvPr/>
              </p:nvSpPr>
              <p:spPr bwMode="auto">
                <a:xfrm>
                  <a:off x="6591180" y="3192746"/>
                  <a:ext cx="50800" cy="90488"/>
                </a:xfrm>
                <a:prstGeom prst="rect">
                  <a:avLst/>
                </a:pr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34" name="Rectangle 1235"/>
                <p:cNvSpPr>
                  <a:spLocks noChangeArrowheads="1"/>
                </p:cNvSpPr>
                <p:nvPr/>
              </p:nvSpPr>
              <p:spPr bwMode="auto">
                <a:xfrm>
                  <a:off x="6703892" y="3192746"/>
                  <a:ext cx="50800" cy="90488"/>
                </a:xfrm>
                <a:prstGeom prst="rect">
                  <a:avLst/>
                </a:pr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35" name="Freeform 1236"/>
                <p:cNvSpPr/>
                <p:nvPr/>
              </p:nvSpPr>
              <p:spPr bwMode="auto">
                <a:xfrm>
                  <a:off x="6799142" y="3192746"/>
                  <a:ext cx="52388" cy="90488"/>
                </a:xfrm>
                <a:custGeom>
                  <a:avLst/>
                  <a:gdLst>
                    <a:gd name="T0" fmla="*/ 0 w 30"/>
                    <a:gd name="T1" fmla="*/ 51 h 51"/>
                    <a:gd name="T2" fmla="*/ 5 w 30"/>
                    <a:gd name="T3" fmla="*/ 51 h 51"/>
                    <a:gd name="T4" fmla="*/ 30 w 30"/>
                    <a:gd name="T5" fmla="*/ 30 h 51"/>
                    <a:gd name="T6" fmla="*/ 30 w 30"/>
                    <a:gd name="T7" fmla="*/ 0 h 51"/>
                    <a:gd name="T8" fmla="*/ 0 w 30"/>
                    <a:gd name="T9" fmla="*/ 0 h 51"/>
                    <a:gd name="T10" fmla="*/ 0 w 30"/>
                    <a:gd name="T11" fmla="*/ 51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0" h="51">
                      <a:moveTo>
                        <a:pt x="0" y="51"/>
                      </a:moveTo>
                      <a:cubicBezTo>
                        <a:pt x="5" y="51"/>
                        <a:pt x="5" y="51"/>
                        <a:pt x="5" y="51"/>
                      </a:cubicBezTo>
                      <a:cubicBezTo>
                        <a:pt x="19" y="51"/>
                        <a:pt x="30" y="42"/>
                        <a:pt x="30" y="3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0" y="51"/>
                      </a:lnTo>
                      <a:close/>
                    </a:path>
                  </a:pathLst>
                </a:cu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36" name="Rectangle 1237"/>
                <p:cNvSpPr>
                  <a:spLocks noChangeArrowheads="1"/>
                </p:cNvSpPr>
                <p:nvPr/>
              </p:nvSpPr>
              <p:spPr bwMode="auto">
                <a:xfrm>
                  <a:off x="6386392" y="3192746"/>
                  <a:ext cx="50800" cy="90488"/>
                </a:xfrm>
                <a:prstGeom prst="rect">
                  <a:avLst/>
                </a:pr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37" name="Rectangle 1238"/>
                <p:cNvSpPr>
                  <a:spLocks noChangeArrowheads="1"/>
                </p:cNvSpPr>
                <p:nvPr/>
              </p:nvSpPr>
              <p:spPr bwMode="auto">
                <a:xfrm>
                  <a:off x="6291142" y="3192746"/>
                  <a:ext cx="50800" cy="90488"/>
                </a:xfrm>
                <a:prstGeom prst="rect">
                  <a:avLst/>
                </a:pr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38" name="Freeform 1239"/>
                <p:cNvSpPr/>
                <p:nvPr/>
              </p:nvSpPr>
              <p:spPr bwMode="auto">
                <a:xfrm>
                  <a:off x="6195892" y="3192746"/>
                  <a:ext cx="52388" cy="90488"/>
                </a:xfrm>
                <a:custGeom>
                  <a:avLst/>
                  <a:gdLst>
                    <a:gd name="T0" fmla="*/ 0 w 30"/>
                    <a:gd name="T1" fmla="*/ 0 h 51"/>
                    <a:gd name="T2" fmla="*/ 0 w 30"/>
                    <a:gd name="T3" fmla="*/ 30 h 51"/>
                    <a:gd name="T4" fmla="*/ 25 w 30"/>
                    <a:gd name="T5" fmla="*/ 51 h 51"/>
                    <a:gd name="T6" fmla="*/ 30 w 30"/>
                    <a:gd name="T7" fmla="*/ 51 h 51"/>
                    <a:gd name="T8" fmla="*/ 30 w 30"/>
                    <a:gd name="T9" fmla="*/ 0 h 51"/>
                    <a:gd name="T10" fmla="*/ 0 w 30"/>
                    <a:gd name="T11" fmla="*/ 0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0" h="51">
                      <a:moveTo>
                        <a:pt x="0" y="0"/>
                      </a:moveTo>
                      <a:cubicBezTo>
                        <a:pt x="0" y="30"/>
                        <a:pt x="0" y="30"/>
                        <a:pt x="0" y="30"/>
                      </a:cubicBezTo>
                      <a:cubicBezTo>
                        <a:pt x="0" y="42"/>
                        <a:pt x="11" y="51"/>
                        <a:pt x="25" y="51"/>
                      </a:cubicBezTo>
                      <a:cubicBezTo>
                        <a:pt x="30" y="51"/>
                        <a:pt x="30" y="51"/>
                        <a:pt x="30" y="51"/>
                      </a:cubicBezTo>
                      <a:cubicBezTo>
                        <a:pt x="30" y="0"/>
                        <a:pt x="30" y="0"/>
                        <a:pt x="3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927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39" name="Freeform 1240"/>
                <p:cNvSpPr/>
                <p:nvPr/>
              </p:nvSpPr>
              <p:spPr bwMode="auto">
                <a:xfrm>
                  <a:off x="6497517" y="3135596"/>
                  <a:ext cx="93663" cy="57150"/>
                </a:xfrm>
                <a:custGeom>
                  <a:avLst/>
                  <a:gdLst>
                    <a:gd name="T0" fmla="*/ 59 w 59"/>
                    <a:gd name="T1" fmla="*/ 36 h 36"/>
                    <a:gd name="T2" fmla="*/ 38 w 59"/>
                    <a:gd name="T3" fmla="*/ 0 h 36"/>
                    <a:gd name="T4" fmla="*/ 0 w 59"/>
                    <a:gd name="T5" fmla="*/ 0 h 36"/>
                    <a:gd name="T6" fmla="*/ 21 w 59"/>
                    <a:gd name="T7" fmla="*/ 36 h 36"/>
                    <a:gd name="T8" fmla="*/ 59 w 59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9" h="36">
                      <a:moveTo>
                        <a:pt x="59" y="36"/>
                      </a:moveTo>
                      <a:lnTo>
                        <a:pt x="38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59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40" name="Freeform 1241"/>
                <p:cNvSpPr/>
                <p:nvPr/>
              </p:nvSpPr>
              <p:spPr bwMode="auto">
                <a:xfrm>
                  <a:off x="6608642" y="3135596"/>
                  <a:ext cx="95250" cy="57150"/>
                </a:xfrm>
                <a:custGeom>
                  <a:avLst/>
                  <a:gdLst>
                    <a:gd name="T0" fmla="*/ 60 w 60"/>
                    <a:gd name="T1" fmla="*/ 36 h 36"/>
                    <a:gd name="T2" fmla="*/ 39 w 60"/>
                    <a:gd name="T3" fmla="*/ 0 h 36"/>
                    <a:gd name="T4" fmla="*/ 0 w 60"/>
                    <a:gd name="T5" fmla="*/ 0 h 36"/>
                    <a:gd name="T6" fmla="*/ 21 w 60"/>
                    <a:gd name="T7" fmla="*/ 36 h 36"/>
                    <a:gd name="T8" fmla="*/ 60 w 60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0" h="36">
                      <a:moveTo>
                        <a:pt x="60" y="36"/>
                      </a:moveTo>
                      <a:lnTo>
                        <a:pt x="39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60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41" name="Freeform 1242"/>
                <p:cNvSpPr/>
                <p:nvPr/>
              </p:nvSpPr>
              <p:spPr bwMode="auto">
                <a:xfrm>
                  <a:off x="6721355" y="3135596"/>
                  <a:ext cx="77788" cy="57150"/>
                </a:xfrm>
                <a:custGeom>
                  <a:avLst/>
                  <a:gdLst>
                    <a:gd name="T0" fmla="*/ 49 w 49"/>
                    <a:gd name="T1" fmla="*/ 36 h 36"/>
                    <a:gd name="T2" fmla="*/ 28 w 49"/>
                    <a:gd name="T3" fmla="*/ 0 h 36"/>
                    <a:gd name="T4" fmla="*/ 0 w 49"/>
                    <a:gd name="T5" fmla="*/ 0 h 36"/>
                    <a:gd name="T6" fmla="*/ 21 w 49"/>
                    <a:gd name="T7" fmla="*/ 36 h 36"/>
                    <a:gd name="T8" fmla="*/ 49 w 49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9" h="36">
                      <a:moveTo>
                        <a:pt x="49" y="36"/>
                      </a:moveTo>
                      <a:lnTo>
                        <a:pt x="28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49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42" name="Freeform 1243"/>
                <p:cNvSpPr/>
                <p:nvPr/>
              </p:nvSpPr>
              <p:spPr bwMode="auto">
                <a:xfrm>
                  <a:off x="6557842" y="3135596"/>
                  <a:ext cx="84138" cy="57150"/>
                </a:xfrm>
                <a:custGeom>
                  <a:avLst/>
                  <a:gdLst>
                    <a:gd name="T0" fmla="*/ 53 w 53"/>
                    <a:gd name="T1" fmla="*/ 36 h 36"/>
                    <a:gd name="T2" fmla="*/ 32 w 53"/>
                    <a:gd name="T3" fmla="*/ 0 h 36"/>
                    <a:gd name="T4" fmla="*/ 0 w 53"/>
                    <a:gd name="T5" fmla="*/ 0 h 36"/>
                    <a:gd name="T6" fmla="*/ 21 w 53"/>
                    <a:gd name="T7" fmla="*/ 36 h 36"/>
                    <a:gd name="T8" fmla="*/ 53 w 53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3" h="36">
                      <a:moveTo>
                        <a:pt x="53" y="36"/>
                      </a:moveTo>
                      <a:lnTo>
                        <a:pt x="32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53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43" name="Freeform 1244"/>
                <p:cNvSpPr/>
                <p:nvPr/>
              </p:nvSpPr>
              <p:spPr bwMode="auto">
                <a:xfrm>
                  <a:off x="6670555" y="3135596"/>
                  <a:ext cx="84138" cy="57150"/>
                </a:xfrm>
                <a:custGeom>
                  <a:avLst/>
                  <a:gdLst>
                    <a:gd name="T0" fmla="*/ 53 w 53"/>
                    <a:gd name="T1" fmla="*/ 36 h 36"/>
                    <a:gd name="T2" fmla="*/ 32 w 53"/>
                    <a:gd name="T3" fmla="*/ 0 h 36"/>
                    <a:gd name="T4" fmla="*/ 0 w 53"/>
                    <a:gd name="T5" fmla="*/ 0 h 36"/>
                    <a:gd name="T6" fmla="*/ 21 w 53"/>
                    <a:gd name="T7" fmla="*/ 36 h 36"/>
                    <a:gd name="T8" fmla="*/ 53 w 53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3" h="36">
                      <a:moveTo>
                        <a:pt x="53" y="36"/>
                      </a:moveTo>
                      <a:lnTo>
                        <a:pt x="32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53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44" name="Freeform 1245"/>
                <p:cNvSpPr/>
                <p:nvPr/>
              </p:nvSpPr>
              <p:spPr bwMode="auto">
                <a:xfrm>
                  <a:off x="6765805" y="3135596"/>
                  <a:ext cx="85725" cy="57150"/>
                </a:xfrm>
                <a:custGeom>
                  <a:avLst/>
                  <a:gdLst>
                    <a:gd name="T0" fmla="*/ 54 w 54"/>
                    <a:gd name="T1" fmla="*/ 36 h 36"/>
                    <a:gd name="T2" fmla="*/ 33 w 54"/>
                    <a:gd name="T3" fmla="*/ 0 h 36"/>
                    <a:gd name="T4" fmla="*/ 0 w 54"/>
                    <a:gd name="T5" fmla="*/ 0 h 36"/>
                    <a:gd name="T6" fmla="*/ 21 w 54"/>
                    <a:gd name="T7" fmla="*/ 36 h 36"/>
                    <a:gd name="T8" fmla="*/ 54 w 54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4" h="36">
                      <a:moveTo>
                        <a:pt x="54" y="36"/>
                      </a:move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21" y="36"/>
                      </a:lnTo>
                      <a:lnTo>
                        <a:pt x="54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45" name="Freeform 1246"/>
                <p:cNvSpPr/>
                <p:nvPr/>
              </p:nvSpPr>
              <p:spPr bwMode="auto">
                <a:xfrm>
                  <a:off x="6341942" y="3135596"/>
                  <a:ext cx="77788" cy="57150"/>
                </a:xfrm>
                <a:custGeom>
                  <a:avLst/>
                  <a:gdLst>
                    <a:gd name="T0" fmla="*/ 28 w 49"/>
                    <a:gd name="T1" fmla="*/ 36 h 36"/>
                    <a:gd name="T2" fmla="*/ 49 w 49"/>
                    <a:gd name="T3" fmla="*/ 0 h 36"/>
                    <a:gd name="T4" fmla="*/ 21 w 49"/>
                    <a:gd name="T5" fmla="*/ 0 h 36"/>
                    <a:gd name="T6" fmla="*/ 0 w 49"/>
                    <a:gd name="T7" fmla="*/ 36 h 36"/>
                    <a:gd name="T8" fmla="*/ 28 w 49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9" h="36">
                      <a:moveTo>
                        <a:pt x="28" y="36"/>
                      </a:moveTo>
                      <a:lnTo>
                        <a:pt x="49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28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46" name="Freeform 1247"/>
                <p:cNvSpPr/>
                <p:nvPr/>
              </p:nvSpPr>
              <p:spPr bwMode="auto">
                <a:xfrm>
                  <a:off x="6437192" y="3135596"/>
                  <a:ext cx="79375" cy="57150"/>
                </a:xfrm>
                <a:custGeom>
                  <a:avLst/>
                  <a:gdLst>
                    <a:gd name="T0" fmla="*/ 35 w 50"/>
                    <a:gd name="T1" fmla="*/ 36 h 36"/>
                    <a:gd name="T2" fmla="*/ 50 w 50"/>
                    <a:gd name="T3" fmla="*/ 0 h 36"/>
                    <a:gd name="T4" fmla="*/ 21 w 50"/>
                    <a:gd name="T5" fmla="*/ 0 h 36"/>
                    <a:gd name="T6" fmla="*/ 0 w 50"/>
                    <a:gd name="T7" fmla="*/ 36 h 36"/>
                    <a:gd name="T8" fmla="*/ 35 w 50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0" h="36">
                      <a:moveTo>
                        <a:pt x="35" y="36"/>
                      </a:moveTo>
                      <a:lnTo>
                        <a:pt x="50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35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47" name="Freeform 1248"/>
                <p:cNvSpPr/>
                <p:nvPr/>
              </p:nvSpPr>
              <p:spPr bwMode="auto">
                <a:xfrm>
                  <a:off x="6246692" y="3135596"/>
                  <a:ext cx="76200" cy="57150"/>
                </a:xfrm>
                <a:custGeom>
                  <a:avLst/>
                  <a:gdLst>
                    <a:gd name="T0" fmla="*/ 27 w 48"/>
                    <a:gd name="T1" fmla="*/ 36 h 36"/>
                    <a:gd name="T2" fmla="*/ 48 w 48"/>
                    <a:gd name="T3" fmla="*/ 0 h 36"/>
                    <a:gd name="T4" fmla="*/ 21 w 48"/>
                    <a:gd name="T5" fmla="*/ 0 h 36"/>
                    <a:gd name="T6" fmla="*/ 0 w 48"/>
                    <a:gd name="T7" fmla="*/ 36 h 36"/>
                    <a:gd name="T8" fmla="*/ 27 w 48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8" h="36">
                      <a:moveTo>
                        <a:pt x="27" y="36"/>
                      </a:moveTo>
                      <a:lnTo>
                        <a:pt x="48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27" y="36"/>
                      </a:lnTo>
                      <a:close/>
                    </a:path>
                  </a:pathLst>
                </a:custGeom>
                <a:solidFill>
                  <a:srgbClr val="E5E9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48" name="Freeform 1249"/>
                <p:cNvSpPr/>
                <p:nvPr/>
              </p:nvSpPr>
              <p:spPr bwMode="auto">
                <a:xfrm>
                  <a:off x="6386392" y="3135596"/>
                  <a:ext cx="84138" cy="57150"/>
                </a:xfrm>
                <a:custGeom>
                  <a:avLst/>
                  <a:gdLst>
                    <a:gd name="T0" fmla="*/ 32 w 53"/>
                    <a:gd name="T1" fmla="*/ 36 h 36"/>
                    <a:gd name="T2" fmla="*/ 53 w 53"/>
                    <a:gd name="T3" fmla="*/ 0 h 36"/>
                    <a:gd name="T4" fmla="*/ 21 w 53"/>
                    <a:gd name="T5" fmla="*/ 0 h 36"/>
                    <a:gd name="T6" fmla="*/ 0 w 53"/>
                    <a:gd name="T7" fmla="*/ 36 h 36"/>
                    <a:gd name="T8" fmla="*/ 32 w 53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3" h="36">
                      <a:moveTo>
                        <a:pt x="32" y="36"/>
                      </a:moveTo>
                      <a:lnTo>
                        <a:pt x="53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32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49" name="Freeform 1250"/>
                <p:cNvSpPr/>
                <p:nvPr/>
              </p:nvSpPr>
              <p:spPr bwMode="auto">
                <a:xfrm>
                  <a:off x="6289555" y="3135596"/>
                  <a:ext cx="85725" cy="57150"/>
                </a:xfrm>
                <a:custGeom>
                  <a:avLst/>
                  <a:gdLst>
                    <a:gd name="T0" fmla="*/ 33 w 54"/>
                    <a:gd name="T1" fmla="*/ 36 h 36"/>
                    <a:gd name="T2" fmla="*/ 54 w 54"/>
                    <a:gd name="T3" fmla="*/ 0 h 36"/>
                    <a:gd name="T4" fmla="*/ 21 w 54"/>
                    <a:gd name="T5" fmla="*/ 0 h 36"/>
                    <a:gd name="T6" fmla="*/ 0 w 54"/>
                    <a:gd name="T7" fmla="*/ 36 h 36"/>
                    <a:gd name="T8" fmla="*/ 33 w 54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4" h="36">
                      <a:moveTo>
                        <a:pt x="33" y="36"/>
                      </a:moveTo>
                      <a:lnTo>
                        <a:pt x="54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33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50" name="Freeform 1251"/>
                <p:cNvSpPr/>
                <p:nvPr/>
              </p:nvSpPr>
              <p:spPr bwMode="auto">
                <a:xfrm>
                  <a:off x="6195892" y="3135596"/>
                  <a:ext cx="84138" cy="57150"/>
                </a:xfrm>
                <a:custGeom>
                  <a:avLst/>
                  <a:gdLst>
                    <a:gd name="T0" fmla="*/ 32 w 53"/>
                    <a:gd name="T1" fmla="*/ 36 h 36"/>
                    <a:gd name="T2" fmla="*/ 53 w 53"/>
                    <a:gd name="T3" fmla="*/ 0 h 36"/>
                    <a:gd name="T4" fmla="*/ 21 w 53"/>
                    <a:gd name="T5" fmla="*/ 0 h 36"/>
                    <a:gd name="T6" fmla="*/ 0 w 53"/>
                    <a:gd name="T7" fmla="*/ 36 h 36"/>
                    <a:gd name="T8" fmla="*/ 32 w 53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3" h="36">
                      <a:moveTo>
                        <a:pt x="32" y="36"/>
                      </a:moveTo>
                      <a:lnTo>
                        <a:pt x="53" y="0"/>
                      </a:lnTo>
                      <a:lnTo>
                        <a:pt x="21" y="0"/>
                      </a:lnTo>
                      <a:lnTo>
                        <a:pt x="0" y="36"/>
                      </a:lnTo>
                      <a:lnTo>
                        <a:pt x="32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51" name="Freeform 1252"/>
                <p:cNvSpPr/>
                <p:nvPr/>
              </p:nvSpPr>
              <p:spPr bwMode="auto">
                <a:xfrm>
                  <a:off x="6491167" y="3135596"/>
                  <a:ext cx="47625" cy="57150"/>
                </a:xfrm>
                <a:custGeom>
                  <a:avLst/>
                  <a:gdLst>
                    <a:gd name="T0" fmla="*/ 30 w 30"/>
                    <a:gd name="T1" fmla="*/ 36 h 36"/>
                    <a:gd name="T2" fmla="*/ 26 w 30"/>
                    <a:gd name="T3" fmla="*/ 0 h 36"/>
                    <a:gd name="T4" fmla="*/ 6 w 30"/>
                    <a:gd name="T5" fmla="*/ 0 h 36"/>
                    <a:gd name="T6" fmla="*/ 0 w 30"/>
                    <a:gd name="T7" fmla="*/ 36 h 36"/>
                    <a:gd name="T8" fmla="*/ 30 w 30"/>
                    <a:gd name="T9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" h="36">
                      <a:moveTo>
                        <a:pt x="30" y="36"/>
                      </a:moveTo>
                      <a:lnTo>
                        <a:pt x="26" y="0"/>
                      </a:lnTo>
                      <a:lnTo>
                        <a:pt x="6" y="0"/>
                      </a:lnTo>
                      <a:lnTo>
                        <a:pt x="0" y="36"/>
                      </a:lnTo>
                      <a:lnTo>
                        <a:pt x="30" y="36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52" name="Freeform 1253"/>
                <p:cNvSpPr/>
                <p:nvPr/>
              </p:nvSpPr>
              <p:spPr bwMode="auto">
                <a:xfrm>
                  <a:off x="6213355" y="3118133"/>
                  <a:ext cx="614363" cy="19050"/>
                </a:xfrm>
                <a:custGeom>
                  <a:avLst/>
                  <a:gdLst>
                    <a:gd name="T0" fmla="*/ 351 w 351"/>
                    <a:gd name="T1" fmla="*/ 5 h 11"/>
                    <a:gd name="T2" fmla="*/ 346 w 351"/>
                    <a:gd name="T3" fmla="*/ 11 h 11"/>
                    <a:gd name="T4" fmla="*/ 5 w 351"/>
                    <a:gd name="T5" fmla="*/ 11 h 11"/>
                    <a:gd name="T6" fmla="*/ 0 w 351"/>
                    <a:gd name="T7" fmla="*/ 5 h 11"/>
                    <a:gd name="T8" fmla="*/ 0 w 351"/>
                    <a:gd name="T9" fmla="*/ 5 h 11"/>
                    <a:gd name="T10" fmla="*/ 5 w 351"/>
                    <a:gd name="T11" fmla="*/ 0 h 11"/>
                    <a:gd name="T12" fmla="*/ 346 w 351"/>
                    <a:gd name="T13" fmla="*/ 0 h 11"/>
                    <a:gd name="T14" fmla="*/ 351 w 351"/>
                    <a:gd name="T15" fmla="*/ 5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51" h="11">
                      <a:moveTo>
                        <a:pt x="351" y="5"/>
                      </a:moveTo>
                      <a:cubicBezTo>
                        <a:pt x="351" y="8"/>
                        <a:pt x="349" y="11"/>
                        <a:pt x="346" y="11"/>
                      </a:cubicBezTo>
                      <a:cubicBezTo>
                        <a:pt x="5" y="11"/>
                        <a:pt x="5" y="11"/>
                        <a:pt x="5" y="11"/>
                      </a:cubicBezTo>
                      <a:cubicBezTo>
                        <a:pt x="2" y="11"/>
                        <a:pt x="0" y="8"/>
                        <a:pt x="0" y="5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0" y="2"/>
                        <a:pt x="2" y="0"/>
                        <a:pt x="5" y="0"/>
                      </a:cubicBezTo>
                      <a:cubicBezTo>
                        <a:pt x="346" y="0"/>
                        <a:pt x="346" y="0"/>
                        <a:pt x="346" y="0"/>
                      </a:cubicBezTo>
                      <a:cubicBezTo>
                        <a:pt x="349" y="0"/>
                        <a:pt x="351" y="2"/>
                        <a:pt x="351" y="5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53" name="Freeform 1254"/>
                <p:cNvSpPr/>
                <p:nvPr/>
              </p:nvSpPr>
              <p:spPr bwMode="auto">
                <a:xfrm>
                  <a:off x="6213355" y="3122896"/>
                  <a:ext cx="614363" cy="14288"/>
                </a:xfrm>
                <a:custGeom>
                  <a:avLst/>
                  <a:gdLst>
                    <a:gd name="T0" fmla="*/ 346 w 351"/>
                    <a:gd name="T1" fmla="*/ 3 h 8"/>
                    <a:gd name="T2" fmla="*/ 5 w 351"/>
                    <a:gd name="T3" fmla="*/ 3 h 8"/>
                    <a:gd name="T4" fmla="*/ 0 w 351"/>
                    <a:gd name="T5" fmla="*/ 0 h 8"/>
                    <a:gd name="T6" fmla="*/ 0 w 351"/>
                    <a:gd name="T7" fmla="*/ 2 h 8"/>
                    <a:gd name="T8" fmla="*/ 0 w 351"/>
                    <a:gd name="T9" fmla="*/ 2 h 8"/>
                    <a:gd name="T10" fmla="*/ 5 w 351"/>
                    <a:gd name="T11" fmla="*/ 8 h 8"/>
                    <a:gd name="T12" fmla="*/ 346 w 351"/>
                    <a:gd name="T13" fmla="*/ 8 h 8"/>
                    <a:gd name="T14" fmla="*/ 351 w 351"/>
                    <a:gd name="T15" fmla="*/ 2 h 8"/>
                    <a:gd name="T16" fmla="*/ 351 w 351"/>
                    <a:gd name="T17" fmla="*/ 2 h 8"/>
                    <a:gd name="T18" fmla="*/ 351 w 351"/>
                    <a:gd name="T19" fmla="*/ 0 h 8"/>
                    <a:gd name="T20" fmla="*/ 346 w 351"/>
                    <a:gd name="T21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51" h="8">
                      <a:moveTo>
                        <a:pt x="346" y="3"/>
                      </a:moveTo>
                      <a:cubicBezTo>
                        <a:pt x="5" y="3"/>
                        <a:pt x="5" y="3"/>
                        <a:pt x="5" y="3"/>
                      </a:cubicBezTo>
                      <a:cubicBezTo>
                        <a:pt x="3" y="3"/>
                        <a:pt x="1" y="1"/>
                        <a:pt x="0" y="0"/>
                      </a:cubicBezTo>
                      <a:cubicBezTo>
                        <a:pt x="0" y="0"/>
                        <a:pt x="0" y="1"/>
                        <a:pt x="0" y="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5"/>
                        <a:pt x="2" y="8"/>
                        <a:pt x="5" y="8"/>
                      </a:cubicBezTo>
                      <a:cubicBezTo>
                        <a:pt x="346" y="8"/>
                        <a:pt x="346" y="8"/>
                        <a:pt x="346" y="8"/>
                      </a:cubicBezTo>
                      <a:cubicBezTo>
                        <a:pt x="349" y="8"/>
                        <a:pt x="351" y="5"/>
                        <a:pt x="351" y="2"/>
                      </a:cubicBezTo>
                      <a:cubicBezTo>
                        <a:pt x="351" y="2"/>
                        <a:pt x="351" y="2"/>
                        <a:pt x="351" y="2"/>
                      </a:cubicBezTo>
                      <a:cubicBezTo>
                        <a:pt x="351" y="1"/>
                        <a:pt x="351" y="0"/>
                        <a:pt x="351" y="0"/>
                      </a:cubicBezTo>
                      <a:cubicBezTo>
                        <a:pt x="350" y="1"/>
                        <a:pt x="348" y="3"/>
                        <a:pt x="346" y="3"/>
                      </a:cubicBezTo>
                      <a:close/>
                    </a:path>
                  </a:pathLst>
                </a:custGeom>
                <a:solidFill>
                  <a:srgbClr val="F39C1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54" name="Freeform 1255"/>
                <p:cNvSpPr/>
                <p:nvPr/>
              </p:nvSpPr>
              <p:spPr bwMode="auto">
                <a:xfrm>
                  <a:off x="5949830" y="3313396"/>
                  <a:ext cx="3175" cy="53975"/>
                </a:xfrm>
                <a:custGeom>
                  <a:avLst/>
                  <a:gdLst>
                    <a:gd name="T0" fmla="*/ 1 w 2"/>
                    <a:gd name="T1" fmla="*/ 34 h 34"/>
                    <a:gd name="T2" fmla="*/ 1 w 2"/>
                    <a:gd name="T3" fmla="*/ 34 h 34"/>
                    <a:gd name="T4" fmla="*/ 1 w 2"/>
                    <a:gd name="T5" fmla="*/ 34 h 34"/>
                    <a:gd name="T6" fmla="*/ 1 w 2"/>
                    <a:gd name="T7" fmla="*/ 34 h 34"/>
                    <a:gd name="T8" fmla="*/ 2 w 2"/>
                    <a:gd name="T9" fmla="*/ 0 h 34"/>
                    <a:gd name="T10" fmla="*/ 0 w 2"/>
                    <a:gd name="T11" fmla="*/ 0 h 34"/>
                    <a:gd name="T12" fmla="*/ 1 w 2"/>
                    <a:gd name="T13" fmla="*/ 34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" h="34">
                      <a:moveTo>
                        <a:pt x="1" y="34"/>
                      </a:moveTo>
                      <a:lnTo>
                        <a:pt x="1" y="34"/>
                      </a:lnTo>
                      <a:lnTo>
                        <a:pt x="1" y="34"/>
                      </a:lnTo>
                      <a:lnTo>
                        <a:pt x="1" y="34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1" y="34"/>
                      </a:lnTo>
                      <a:close/>
                    </a:path>
                  </a:pathLst>
                </a:custGeom>
                <a:solidFill>
                  <a:srgbClr val="C423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55" name="Oval 1256"/>
                <p:cNvSpPr>
                  <a:spLocks noChangeArrowheads="1"/>
                </p:cNvSpPr>
                <p:nvPr/>
              </p:nvSpPr>
              <p:spPr bwMode="auto">
                <a:xfrm>
                  <a:off x="5938717" y="3232433"/>
                  <a:ext cx="26988" cy="26988"/>
                </a:xfrm>
                <a:prstGeom prst="ellipse">
                  <a:avLst/>
                </a:prstGeom>
                <a:solidFill>
                  <a:srgbClr val="D354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56" name="Freeform 1257"/>
                <p:cNvSpPr/>
                <p:nvPr/>
              </p:nvSpPr>
              <p:spPr bwMode="auto">
                <a:xfrm>
                  <a:off x="5938717" y="324672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</a:path>
                  </a:pathLst>
                </a:custGeom>
                <a:solidFill>
                  <a:srgbClr val="A9986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57" name="Freeform 1258"/>
                <p:cNvSpPr/>
                <p:nvPr/>
              </p:nvSpPr>
              <p:spPr bwMode="auto">
                <a:xfrm>
                  <a:off x="5938717" y="3232433"/>
                  <a:ext cx="26988" cy="14288"/>
                </a:xfrm>
                <a:custGeom>
                  <a:avLst/>
                  <a:gdLst>
                    <a:gd name="T0" fmla="*/ 7 w 15"/>
                    <a:gd name="T1" fmla="*/ 0 h 9"/>
                    <a:gd name="T2" fmla="*/ 0 w 15"/>
                    <a:gd name="T3" fmla="*/ 8 h 9"/>
                    <a:gd name="T4" fmla="*/ 0 w 15"/>
                    <a:gd name="T5" fmla="*/ 9 h 9"/>
                    <a:gd name="T6" fmla="*/ 0 w 15"/>
                    <a:gd name="T7" fmla="*/ 9 h 9"/>
                    <a:gd name="T8" fmla="*/ 7 w 15"/>
                    <a:gd name="T9" fmla="*/ 2 h 9"/>
                    <a:gd name="T10" fmla="*/ 15 w 15"/>
                    <a:gd name="T11" fmla="*/ 9 h 9"/>
                    <a:gd name="T12" fmla="*/ 15 w 15"/>
                    <a:gd name="T13" fmla="*/ 8 h 9"/>
                    <a:gd name="T14" fmla="*/ 7 w 15"/>
                    <a:gd name="T15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" h="9">
                      <a:moveTo>
                        <a:pt x="7" y="0"/>
                      </a:moveTo>
                      <a:cubicBezTo>
                        <a:pt x="3" y="0"/>
                        <a:pt x="0" y="4"/>
                        <a:pt x="0" y="8"/>
                      </a:cubicBezTo>
                      <a:cubicBezTo>
                        <a:pt x="0" y="9"/>
                        <a:pt x="0" y="9"/>
                        <a:pt x="0" y="9"/>
                      </a:cubicBezTo>
                      <a:cubicBezTo>
                        <a:pt x="0" y="9"/>
                        <a:pt x="0" y="9"/>
                        <a:pt x="0" y="9"/>
                      </a:cubicBezTo>
                      <a:cubicBezTo>
                        <a:pt x="0" y="5"/>
                        <a:pt x="3" y="2"/>
                        <a:pt x="7" y="2"/>
                      </a:cubicBezTo>
                      <a:cubicBezTo>
                        <a:pt x="11" y="2"/>
                        <a:pt x="15" y="5"/>
                        <a:pt x="15" y="9"/>
                      </a:cubicBezTo>
                      <a:cubicBezTo>
                        <a:pt x="15" y="8"/>
                        <a:pt x="15" y="8"/>
                        <a:pt x="15" y="8"/>
                      </a:cubicBezTo>
                      <a:cubicBezTo>
                        <a:pt x="15" y="4"/>
                        <a:pt x="12" y="0"/>
                        <a:pt x="7" y="0"/>
                      </a:cubicBezTo>
                    </a:path>
                  </a:pathLst>
                </a:custGeom>
                <a:solidFill>
                  <a:srgbClr val="933B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58" name="Oval 1259"/>
                <p:cNvSpPr>
                  <a:spLocks noChangeArrowheads="1"/>
                </p:cNvSpPr>
                <p:nvPr/>
              </p:nvSpPr>
              <p:spPr bwMode="auto">
                <a:xfrm>
                  <a:off x="5948242" y="3302283"/>
                  <a:ext cx="7938" cy="11113"/>
                </a:xfrm>
                <a:prstGeom prst="ellipse">
                  <a:avLst/>
                </a:prstGeom>
                <a:solidFill>
                  <a:srgbClr val="F39C1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59" name="Freeform 1260"/>
                <p:cNvSpPr/>
                <p:nvPr/>
              </p:nvSpPr>
              <p:spPr bwMode="auto">
                <a:xfrm>
                  <a:off x="5948242" y="3302283"/>
                  <a:ext cx="4763" cy="11113"/>
                </a:xfrm>
                <a:custGeom>
                  <a:avLst/>
                  <a:gdLst>
                    <a:gd name="T0" fmla="*/ 1 w 3"/>
                    <a:gd name="T1" fmla="*/ 4 h 7"/>
                    <a:gd name="T2" fmla="*/ 3 w 3"/>
                    <a:gd name="T3" fmla="*/ 0 h 7"/>
                    <a:gd name="T4" fmla="*/ 2 w 3"/>
                    <a:gd name="T5" fmla="*/ 0 h 7"/>
                    <a:gd name="T6" fmla="*/ 0 w 3"/>
                    <a:gd name="T7" fmla="*/ 4 h 7"/>
                    <a:gd name="T8" fmla="*/ 2 w 3"/>
                    <a:gd name="T9" fmla="*/ 7 h 7"/>
                    <a:gd name="T10" fmla="*/ 3 w 3"/>
                    <a:gd name="T11" fmla="*/ 7 h 7"/>
                    <a:gd name="T12" fmla="*/ 1 w 3"/>
                    <a:gd name="T13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" h="7">
                      <a:moveTo>
                        <a:pt x="1" y="4"/>
                      </a:moveTo>
                      <a:cubicBezTo>
                        <a:pt x="1" y="2"/>
                        <a:pt x="2" y="1"/>
                        <a:pt x="3" y="0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0"/>
                        <a:pt x="0" y="2"/>
                        <a:pt x="0" y="4"/>
                      </a:cubicBezTo>
                      <a:cubicBezTo>
                        <a:pt x="0" y="5"/>
                        <a:pt x="1" y="7"/>
                        <a:pt x="2" y="7"/>
                      </a:cubicBezTo>
                      <a:cubicBezTo>
                        <a:pt x="3" y="7"/>
                        <a:pt x="3" y="7"/>
                        <a:pt x="3" y="7"/>
                      </a:cubicBezTo>
                      <a:cubicBezTo>
                        <a:pt x="2" y="7"/>
                        <a:pt x="1" y="5"/>
                        <a:pt x="1" y="4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60" name="Freeform 1261"/>
                <p:cNvSpPr/>
                <p:nvPr/>
              </p:nvSpPr>
              <p:spPr bwMode="auto">
                <a:xfrm>
                  <a:off x="5948242" y="3241958"/>
                  <a:ext cx="7938" cy="25400"/>
                </a:xfrm>
                <a:custGeom>
                  <a:avLst/>
                  <a:gdLst>
                    <a:gd name="T0" fmla="*/ 5 w 5"/>
                    <a:gd name="T1" fmla="*/ 12 h 14"/>
                    <a:gd name="T2" fmla="*/ 3 w 5"/>
                    <a:gd name="T3" fmla="*/ 14 h 14"/>
                    <a:gd name="T4" fmla="*/ 2 w 5"/>
                    <a:gd name="T5" fmla="*/ 14 h 14"/>
                    <a:gd name="T6" fmla="*/ 0 w 5"/>
                    <a:gd name="T7" fmla="*/ 12 h 14"/>
                    <a:gd name="T8" fmla="*/ 0 w 5"/>
                    <a:gd name="T9" fmla="*/ 2 h 14"/>
                    <a:gd name="T10" fmla="*/ 2 w 5"/>
                    <a:gd name="T11" fmla="*/ 0 h 14"/>
                    <a:gd name="T12" fmla="*/ 3 w 5"/>
                    <a:gd name="T13" fmla="*/ 0 h 14"/>
                    <a:gd name="T14" fmla="*/ 5 w 5"/>
                    <a:gd name="T15" fmla="*/ 2 h 14"/>
                    <a:gd name="T16" fmla="*/ 5 w 5"/>
                    <a:gd name="T17" fmla="*/ 12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" h="14">
                      <a:moveTo>
                        <a:pt x="5" y="12"/>
                      </a:moveTo>
                      <a:cubicBezTo>
                        <a:pt x="5" y="13"/>
                        <a:pt x="4" y="14"/>
                        <a:pt x="3" y="14"/>
                      </a:cubicBezTo>
                      <a:cubicBezTo>
                        <a:pt x="2" y="14"/>
                        <a:pt x="2" y="14"/>
                        <a:pt x="2" y="14"/>
                      </a:cubicBezTo>
                      <a:cubicBezTo>
                        <a:pt x="1" y="14"/>
                        <a:pt x="0" y="13"/>
                        <a:pt x="0" y="1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1"/>
                        <a:pt x="1" y="0"/>
                        <a:pt x="2" y="0"/>
                      </a:cubicBezTo>
                      <a:cubicBezTo>
                        <a:pt x="3" y="0"/>
                        <a:pt x="3" y="0"/>
                        <a:pt x="3" y="0"/>
                      </a:cubicBezTo>
                      <a:cubicBezTo>
                        <a:pt x="4" y="0"/>
                        <a:pt x="5" y="1"/>
                        <a:pt x="5" y="2"/>
                      </a:cubicBezTo>
                      <a:lnTo>
                        <a:pt x="5" y="12"/>
                      </a:lnTo>
                      <a:close/>
                    </a:path>
                  </a:pathLst>
                </a:custGeom>
                <a:solidFill>
                  <a:srgbClr val="F39C1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61" name="Freeform 1262"/>
                <p:cNvSpPr/>
                <p:nvPr/>
              </p:nvSpPr>
              <p:spPr bwMode="auto">
                <a:xfrm>
                  <a:off x="5949830" y="3241958"/>
                  <a:ext cx="4763" cy="25400"/>
                </a:xfrm>
                <a:custGeom>
                  <a:avLst/>
                  <a:gdLst>
                    <a:gd name="T0" fmla="*/ 3 w 3"/>
                    <a:gd name="T1" fmla="*/ 12 h 14"/>
                    <a:gd name="T2" fmla="*/ 2 w 3"/>
                    <a:gd name="T3" fmla="*/ 14 h 14"/>
                    <a:gd name="T4" fmla="*/ 1 w 3"/>
                    <a:gd name="T5" fmla="*/ 14 h 14"/>
                    <a:gd name="T6" fmla="*/ 0 w 3"/>
                    <a:gd name="T7" fmla="*/ 12 h 14"/>
                    <a:gd name="T8" fmla="*/ 0 w 3"/>
                    <a:gd name="T9" fmla="*/ 2 h 14"/>
                    <a:gd name="T10" fmla="*/ 1 w 3"/>
                    <a:gd name="T11" fmla="*/ 0 h 14"/>
                    <a:gd name="T12" fmla="*/ 2 w 3"/>
                    <a:gd name="T13" fmla="*/ 0 h 14"/>
                    <a:gd name="T14" fmla="*/ 3 w 3"/>
                    <a:gd name="T15" fmla="*/ 2 h 14"/>
                    <a:gd name="T16" fmla="*/ 3 w 3"/>
                    <a:gd name="T17" fmla="*/ 12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" h="14">
                      <a:moveTo>
                        <a:pt x="3" y="12"/>
                      </a:moveTo>
                      <a:cubicBezTo>
                        <a:pt x="3" y="13"/>
                        <a:pt x="2" y="14"/>
                        <a:pt x="2" y="14"/>
                      </a:cubicBezTo>
                      <a:cubicBezTo>
                        <a:pt x="1" y="14"/>
                        <a:pt x="1" y="14"/>
                        <a:pt x="1" y="14"/>
                      </a:cubicBezTo>
                      <a:cubicBezTo>
                        <a:pt x="0" y="14"/>
                        <a:pt x="0" y="13"/>
                        <a:pt x="0" y="1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1"/>
                        <a:pt x="0" y="0"/>
                        <a:pt x="1" y="0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2" y="0"/>
                        <a:pt x="3" y="1"/>
                        <a:pt x="3" y="2"/>
                      </a:cubicBezTo>
                      <a:lnTo>
                        <a:pt x="3" y="12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62" name="Freeform 1263"/>
                <p:cNvSpPr/>
                <p:nvPr/>
              </p:nvSpPr>
              <p:spPr bwMode="auto">
                <a:xfrm>
                  <a:off x="5929192" y="3262596"/>
                  <a:ext cx="44450" cy="46038"/>
                </a:xfrm>
                <a:custGeom>
                  <a:avLst/>
                  <a:gdLst>
                    <a:gd name="T0" fmla="*/ 26 w 26"/>
                    <a:gd name="T1" fmla="*/ 23 h 26"/>
                    <a:gd name="T2" fmla="*/ 26 w 26"/>
                    <a:gd name="T3" fmla="*/ 22 h 26"/>
                    <a:gd name="T4" fmla="*/ 25 w 26"/>
                    <a:gd name="T5" fmla="*/ 21 h 26"/>
                    <a:gd name="T6" fmla="*/ 13 w 26"/>
                    <a:gd name="T7" fmla="*/ 0 h 26"/>
                    <a:gd name="T8" fmla="*/ 2 w 26"/>
                    <a:gd name="T9" fmla="*/ 21 h 26"/>
                    <a:gd name="T10" fmla="*/ 0 w 26"/>
                    <a:gd name="T11" fmla="*/ 22 h 26"/>
                    <a:gd name="T12" fmla="*/ 0 w 26"/>
                    <a:gd name="T13" fmla="*/ 23 h 26"/>
                    <a:gd name="T14" fmla="*/ 0 w 26"/>
                    <a:gd name="T15" fmla="*/ 23 h 26"/>
                    <a:gd name="T16" fmla="*/ 0 w 26"/>
                    <a:gd name="T17" fmla="*/ 23 h 26"/>
                    <a:gd name="T18" fmla="*/ 0 w 26"/>
                    <a:gd name="T19" fmla="*/ 24 h 26"/>
                    <a:gd name="T20" fmla="*/ 26 w 26"/>
                    <a:gd name="T21" fmla="*/ 24 h 26"/>
                    <a:gd name="T22" fmla="*/ 26 w 26"/>
                    <a:gd name="T23" fmla="*/ 23 h 26"/>
                    <a:gd name="T24" fmla="*/ 26 w 26"/>
                    <a:gd name="T25" fmla="*/ 23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6" h="26">
                      <a:moveTo>
                        <a:pt x="26" y="23"/>
                      </a:moveTo>
                      <a:cubicBezTo>
                        <a:pt x="26" y="22"/>
                        <a:pt x="26" y="22"/>
                        <a:pt x="26" y="22"/>
                      </a:cubicBezTo>
                      <a:cubicBezTo>
                        <a:pt x="26" y="22"/>
                        <a:pt x="26" y="21"/>
                        <a:pt x="25" y="21"/>
                      </a:cubicBezTo>
                      <a:cubicBezTo>
                        <a:pt x="20" y="15"/>
                        <a:pt x="25" y="0"/>
                        <a:pt x="13" y="0"/>
                      </a:cubicBezTo>
                      <a:cubicBezTo>
                        <a:pt x="2" y="0"/>
                        <a:pt x="7" y="15"/>
                        <a:pt x="2" y="21"/>
                      </a:cubicBezTo>
                      <a:cubicBezTo>
                        <a:pt x="1" y="21"/>
                        <a:pt x="1" y="22"/>
                        <a:pt x="0" y="22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4"/>
                        <a:pt x="0" y="24"/>
                      </a:cubicBezTo>
                      <a:cubicBezTo>
                        <a:pt x="9" y="26"/>
                        <a:pt x="18" y="26"/>
                        <a:pt x="26" y="24"/>
                      </a:cubicBezTo>
                      <a:cubicBezTo>
                        <a:pt x="26" y="24"/>
                        <a:pt x="26" y="23"/>
                        <a:pt x="26" y="23"/>
                      </a:cubicBezTo>
                      <a:cubicBezTo>
                        <a:pt x="26" y="23"/>
                        <a:pt x="26" y="23"/>
                        <a:pt x="26" y="23"/>
                      </a:cubicBezTo>
                      <a:close/>
                    </a:path>
                  </a:pathLst>
                </a:custGeom>
                <a:solidFill>
                  <a:srgbClr val="F39C1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63" name="Freeform 1264"/>
                <p:cNvSpPr/>
                <p:nvPr/>
              </p:nvSpPr>
              <p:spPr bwMode="auto">
                <a:xfrm>
                  <a:off x="5929192" y="3262596"/>
                  <a:ext cx="25400" cy="46038"/>
                </a:xfrm>
                <a:custGeom>
                  <a:avLst/>
                  <a:gdLst>
                    <a:gd name="T0" fmla="*/ 4 w 15"/>
                    <a:gd name="T1" fmla="*/ 24 h 26"/>
                    <a:gd name="T2" fmla="*/ 4 w 15"/>
                    <a:gd name="T3" fmla="*/ 23 h 26"/>
                    <a:gd name="T4" fmla="*/ 4 w 15"/>
                    <a:gd name="T5" fmla="*/ 23 h 26"/>
                    <a:gd name="T6" fmla="*/ 4 w 15"/>
                    <a:gd name="T7" fmla="*/ 23 h 26"/>
                    <a:gd name="T8" fmla="*/ 4 w 15"/>
                    <a:gd name="T9" fmla="*/ 22 h 26"/>
                    <a:gd name="T10" fmla="*/ 5 w 15"/>
                    <a:gd name="T11" fmla="*/ 21 h 26"/>
                    <a:gd name="T12" fmla="*/ 15 w 15"/>
                    <a:gd name="T13" fmla="*/ 0 h 26"/>
                    <a:gd name="T14" fmla="*/ 13 w 15"/>
                    <a:gd name="T15" fmla="*/ 0 h 26"/>
                    <a:gd name="T16" fmla="*/ 2 w 15"/>
                    <a:gd name="T17" fmla="*/ 21 h 26"/>
                    <a:gd name="T18" fmla="*/ 0 w 15"/>
                    <a:gd name="T19" fmla="*/ 22 h 26"/>
                    <a:gd name="T20" fmla="*/ 0 w 15"/>
                    <a:gd name="T21" fmla="*/ 23 h 26"/>
                    <a:gd name="T22" fmla="*/ 0 w 15"/>
                    <a:gd name="T23" fmla="*/ 23 h 26"/>
                    <a:gd name="T24" fmla="*/ 0 w 15"/>
                    <a:gd name="T25" fmla="*/ 23 h 26"/>
                    <a:gd name="T26" fmla="*/ 0 w 15"/>
                    <a:gd name="T27" fmla="*/ 24 h 26"/>
                    <a:gd name="T28" fmla="*/ 15 w 15"/>
                    <a:gd name="T29" fmla="*/ 26 h 26"/>
                    <a:gd name="T30" fmla="*/ 4 w 15"/>
                    <a:gd name="T31" fmla="*/ 24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5" h="26">
                      <a:moveTo>
                        <a:pt x="4" y="24"/>
                      </a:moveTo>
                      <a:cubicBezTo>
                        <a:pt x="4" y="24"/>
                        <a:pt x="4" y="23"/>
                        <a:pt x="4" y="23"/>
                      </a:cubicBezTo>
                      <a:cubicBezTo>
                        <a:pt x="4" y="23"/>
                        <a:pt x="4" y="23"/>
                        <a:pt x="4" y="23"/>
                      </a:cubicBezTo>
                      <a:cubicBezTo>
                        <a:pt x="4" y="23"/>
                        <a:pt x="4" y="23"/>
                        <a:pt x="4" y="23"/>
                      </a:cubicBezTo>
                      <a:cubicBezTo>
                        <a:pt x="4" y="22"/>
                        <a:pt x="4" y="22"/>
                        <a:pt x="4" y="22"/>
                      </a:cubicBezTo>
                      <a:cubicBezTo>
                        <a:pt x="4" y="22"/>
                        <a:pt x="4" y="21"/>
                        <a:pt x="5" y="21"/>
                      </a:cubicBezTo>
                      <a:cubicBezTo>
                        <a:pt x="10" y="15"/>
                        <a:pt x="6" y="1"/>
                        <a:pt x="15" y="0"/>
                      </a:cubicBezTo>
                      <a:cubicBezTo>
                        <a:pt x="14" y="0"/>
                        <a:pt x="14" y="0"/>
                        <a:pt x="13" y="0"/>
                      </a:cubicBezTo>
                      <a:cubicBezTo>
                        <a:pt x="2" y="0"/>
                        <a:pt x="7" y="15"/>
                        <a:pt x="2" y="21"/>
                      </a:cubicBezTo>
                      <a:cubicBezTo>
                        <a:pt x="1" y="21"/>
                        <a:pt x="1" y="22"/>
                        <a:pt x="0" y="22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0" y="23"/>
                        <a:pt x="0" y="24"/>
                        <a:pt x="0" y="24"/>
                      </a:cubicBezTo>
                      <a:cubicBezTo>
                        <a:pt x="5" y="25"/>
                        <a:pt x="10" y="26"/>
                        <a:pt x="15" y="26"/>
                      </a:cubicBezTo>
                      <a:cubicBezTo>
                        <a:pt x="11" y="25"/>
                        <a:pt x="7" y="25"/>
                        <a:pt x="4" y="24"/>
                      </a:cubicBezTo>
                      <a:close/>
                    </a:path>
                  </a:pathLst>
                </a:custGeom>
                <a:solidFill>
                  <a:srgbClr val="FF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64" name="Freeform 1265"/>
                <p:cNvSpPr/>
                <p:nvPr/>
              </p:nvSpPr>
              <p:spPr bwMode="auto">
                <a:xfrm>
                  <a:off x="5929192" y="3302283"/>
                  <a:ext cx="44450" cy="6350"/>
                </a:xfrm>
                <a:custGeom>
                  <a:avLst/>
                  <a:gdLst>
                    <a:gd name="T0" fmla="*/ 26 w 26"/>
                    <a:gd name="T1" fmla="*/ 0 h 4"/>
                    <a:gd name="T2" fmla="*/ 26 w 26"/>
                    <a:gd name="T3" fmla="*/ 0 h 4"/>
                    <a:gd name="T4" fmla="*/ 0 w 26"/>
                    <a:gd name="T5" fmla="*/ 0 h 4"/>
                    <a:gd name="T6" fmla="*/ 0 w 26"/>
                    <a:gd name="T7" fmla="*/ 0 h 4"/>
                    <a:gd name="T8" fmla="*/ 0 w 26"/>
                    <a:gd name="T9" fmla="*/ 1 h 4"/>
                    <a:gd name="T10" fmla="*/ 0 w 26"/>
                    <a:gd name="T11" fmla="*/ 1 h 4"/>
                    <a:gd name="T12" fmla="*/ 0 w 26"/>
                    <a:gd name="T13" fmla="*/ 1 h 4"/>
                    <a:gd name="T14" fmla="*/ 0 w 26"/>
                    <a:gd name="T15" fmla="*/ 2 h 4"/>
                    <a:gd name="T16" fmla="*/ 26 w 26"/>
                    <a:gd name="T17" fmla="*/ 2 h 4"/>
                    <a:gd name="T18" fmla="*/ 26 w 26"/>
                    <a:gd name="T19" fmla="*/ 1 h 4"/>
                    <a:gd name="T20" fmla="*/ 26 w 26"/>
                    <a:gd name="T21" fmla="*/ 1 h 4"/>
                    <a:gd name="T22" fmla="*/ 26 w 26"/>
                    <a:gd name="T23" fmla="*/ 1 h 4"/>
                    <a:gd name="T24" fmla="*/ 26 w 26"/>
                    <a:gd name="T25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6" h="4">
                      <a:moveTo>
                        <a:pt x="26" y="0"/>
                      </a:moveTo>
                      <a:cubicBezTo>
                        <a:pt x="26" y="0"/>
                        <a:pt x="26" y="0"/>
                        <a:pt x="26" y="0"/>
                      </a:cubicBezTo>
                      <a:cubicBezTo>
                        <a:pt x="18" y="2"/>
                        <a:pt x="9" y="2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9" y="4"/>
                        <a:pt x="18" y="4"/>
                        <a:pt x="26" y="2"/>
                      </a:cubicBezTo>
                      <a:cubicBezTo>
                        <a:pt x="26" y="2"/>
                        <a:pt x="26" y="1"/>
                        <a:pt x="26" y="1"/>
                      </a:cubicBezTo>
                      <a:cubicBezTo>
                        <a:pt x="26" y="1"/>
                        <a:pt x="26" y="1"/>
                        <a:pt x="26" y="1"/>
                      </a:cubicBezTo>
                      <a:cubicBezTo>
                        <a:pt x="26" y="1"/>
                        <a:pt x="26" y="1"/>
                        <a:pt x="26" y="1"/>
                      </a:cubicBezTo>
                      <a:lnTo>
                        <a:pt x="26" y="0"/>
                      </a:lnTo>
                      <a:close/>
                    </a:path>
                  </a:pathLst>
                </a:custGeom>
                <a:solidFill>
                  <a:srgbClr val="D354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765" name="Freeform 1266"/>
                <p:cNvSpPr/>
                <p:nvPr/>
              </p:nvSpPr>
              <p:spPr bwMode="auto">
                <a:xfrm>
                  <a:off x="5933955" y="3294346"/>
                  <a:ext cx="36513" cy="6350"/>
                </a:xfrm>
                <a:custGeom>
                  <a:avLst/>
                  <a:gdLst>
                    <a:gd name="T0" fmla="*/ 20 w 21"/>
                    <a:gd name="T1" fmla="*/ 0 h 3"/>
                    <a:gd name="T2" fmla="*/ 0 w 21"/>
                    <a:gd name="T3" fmla="*/ 0 h 3"/>
                    <a:gd name="T4" fmla="*/ 0 w 21"/>
                    <a:gd name="T5" fmla="*/ 2 h 3"/>
                    <a:gd name="T6" fmla="*/ 21 w 21"/>
                    <a:gd name="T7" fmla="*/ 2 h 3"/>
                    <a:gd name="T8" fmla="*/ 20 w 2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" h="3">
                      <a:moveTo>
                        <a:pt x="20" y="0"/>
                      </a:moveTo>
                      <a:cubicBezTo>
                        <a:pt x="14" y="2"/>
                        <a:pt x="7" y="2"/>
                        <a:pt x="0" y="0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7" y="3"/>
                        <a:pt x="14" y="3"/>
                        <a:pt x="21" y="2"/>
                      </a:cubicBezTo>
                      <a:lnTo>
                        <a:pt x="20" y="0"/>
                      </a:lnTo>
                      <a:close/>
                    </a:path>
                  </a:pathLst>
                </a:custGeom>
                <a:solidFill>
                  <a:srgbClr val="D354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</p:grpSp>
          <p:cxnSp>
            <p:nvCxnSpPr>
              <p:cNvPr id="601" name="肘形连接符 600"/>
              <p:cNvCxnSpPr>
                <a:stCxn id="931" idx="6"/>
                <a:endCxn id="602" idx="3"/>
              </p:cNvCxnSpPr>
              <p:nvPr/>
            </p:nvCxnSpPr>
            <p:spPr>
              <a:xfrm flipV="1">
                <a:off x="2780820" y="3789135"/>
                <a:ext cx="3256150" cy="1006944"/>
              </a:xfrm>
              <a:prstGeom prst="bentConnector3">
                <a:avLst>
                  <a:gd name="adj1" fmla="val 88226"/>
                </a:avLst>
              </a:prstGeom>
              <a:ln>
                <a:solidFill>
                  <a:srgbClr val="A6ED8E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95" name="肘形连接符 594"/>
            <p:cNvCxnSpPr/>
            <p:nvPr/>
          </p:nvCxnSpPr>
          <p:spPr>
            <a:xfrm>
              <a:off x="2780820" y="4796079"/>
              <a:ext cx="3468128" cy="526110"/>
            </a:xfrm>
            <a:prstGeom prst="bentConnector5">
              <a:avLst>
                <a:gd name="adj1" fmla="val 50000"/>
                <a:gd name="adj2" fmla="val 99114"/>
                <a:gd name="adj3" fmla="val 82591"/>
              </a:avLst>
            </a:prstGeom>
            <a:ln>
              <a:solidFill>
                <a:srgbClr val="A6ED8E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6" name="肘形连接符 595"/>
            <p:cNvCxnSpPr>
              <a:stCxn id="931" idx="6"/>
              <a:endCxn id="766" idx="3"/>
            </p:cNvCxnSpPr>
            <p:nvPr/>
          </p:nvCxnSpPr>
          <p:spPr>
            <a:xfrm>
              <a:off x="2780820" y="4796079"/>
              <a:ext cx="2118427" cy="1418090"/>
            </a:xfrm>
            <a:prstGeom prst="bentConnector3">
              <a:avLst>
                <a:gd name="adj1" fmla="val 60320"/>
              </a:avLst>
            </a:prstGeom>
            <a:ln>
              <a:solidFill>
                <a:srgbClr val="A6ED8E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77788" y="836712"/>
            <a:ext cx="7988424" cy="947738"/>
            <a:chOff x="755576" y="836712"/>
            <a:chExt cx="8136904" cy="947738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8136904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新会员营销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26" name="Rectangle 3"/>
            <p:cNvSpPr>
              <a:spLocks noChangeArrowheads="1"/>
            </p:cNvSpPr>
            <p:nvPr/>
          </p:nvSpPr>
          <p:spPr bwMode="auto">
            <a:xfrm>
              <a:off x="3384166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23528" y="1772816"/>
            <a:ext cx="849694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+mn-ea"/>
              </a:rPr>
              <a:t> 招募到会员后，就要考虑如何增加会员的粘性、品牌忠诚度；如何提升新会员的回购率、复购率等。专卖店</a:t>
            </a:r>
            <a:r>
              <a:rPr lang="en-US" altLang="zh-CN" dirty="0">
                <a:latin typeface="+mn-ea"/>
              </a:rPr>
              <a:t>10</a:t>
            </a:r>
            <a:r>
              <a:rPr lang="zh-CN" altLang="en-US" dirty="0">
                <a:latin typeface="+mn-ea"/>
              </a:rPr>
              <a:t>针对新入会的会员提供一系列措施来提升会员的忠诚度，帮助门店增加销售额。</a:t>
            </a:r>
            <a:endParaRPr lang="zh-CN" altLang="en-US" dirty="0"/>
          </a:p>
        </p:txBody>
      </p:sp>
      <p:grpSp>
        <p:nvGrpSpPr>
          <p:cNvPr id="6" name="组合 5"/>
          <p:cNvGrpSpPr/>
          <p:nvPr/>
        </p:nvGrpSpPr>
        <p:grpSpPr>
          <a:xfrm>
            <a:off x="755576" y="2996952"/>
            <a:ext cx="6768752" cy="3689295"/>
            <a:chOff x="755576" y="2331993"/>
            <a:chExt cx="6768752" cy="4337367"/>
          </a:xfrm>
        </p:grpSpPr>
        <p:graphicFrame>
          <p:nvGraphicFramePr>
            <p:cNvPr id="7" name="图示 6"/>
            <p:cNvGraphicFramePr/>
            <p:nvPr/>
          </p:nvGraphicFramePr>
          <p:xfrm>
            <a:off x="1428328" y="2331993"/>
            <a:ext cx="6096000" cy="43373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" r:lo="rId2" r:qs="rId3" r:cs="rId4"/>
            </a:graphicData>
          </a:graphic>
        </p:graphicFrame>
        <p:sp>
          <p:nvSpPr>
            <p:cNvPr id="8" name="TextBox 7"/>
            <p:cNvSpPr txBox="1"/>
            <p:nvPr/>
          </p:nvSpPr>
          <p:spPr>
            <a:xfrm>
              <a:off x="755576" y="3212976"/>
              <a:ext cx="1107996" cy="3063741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4000" dirty="0" smtClean="0">
                  <a:latin typeface="华文隶书" panose="02010800040101010101" pitchFamily="2" charset="-122"/>
                  <a:ea typeface="华文隶书" panose="02010800040101010101" pitchFamily="2" charset="-122"/>
                </a:rPr>
                <a:t>新会员营销</a:t>
              </a:r>
              <a:endParaRPr lang="zh-CN" altLang="en-US" sz="4000" dirty="0"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512495" y="2767534"/>
              <a:ext cx="646331" cy="4027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幼圆" panose="02010509060101010101" pitchFamily="49" charset="-122"/>
                  <a:ea typeface="幼圆" panose="02010509060101010101" pitchFamily="49" charset="-122"/>
                </a:rPr>
                <a:t>期限</a:t>
              </a:r>
              <a:endPara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59347" y="3771164"/>
              <a:ext cx="649537" cy="4027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幼圆" panose="02010509060101010101" pitchFamily="49" charset="-122"/>
                  <a:ea typeface="幼圆" panose="02010509060101010101" pitchFamily="49" charset="-122"/>
                </a:rPr>
                <a:t>赠送</a:t>
              </a:r>
              <a:endPara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825848" y="4797152"/>
              <a:ext cx="649537" cy="4027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幼圆" panose="02010509060101010101" pitchFamily="49" charset="-122"/>
                  <a:ea typeface="幼圆" panose="02010509060101010101" pitchFamily="49" charset="-122"/>
                </a:rPr>
                <a:t>促销</a:t>
              </a:r>
              <a:endPara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500772" y="5787655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幼圆" panose="02010509060101010101" pitchFamily="49" charset="-122"/>
                  <a:ea typeface="幼圆" panose="02010509060101010101" pitchFamily="49" charset="-122"/>
                </a:rPr>
                <a:t>推送</a:t>
              </a:r>
              <a:endPara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8136904" cy="947738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8136904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休眠会员唤醒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26" name="Rectangle 3"/>
            <p:cNvSpPr>
              <a:spLocks noChangeArrowheads="1"/>
            </p:cNvSpPr>
            <p:nvPr/>
          </p:nvSpPr>
          <p:spPr bwMode="auto">
            <a:xfrm>
              <a:off x="3384165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23528" y="1841049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给会员找准定位，正确区分流失会员与休眠</a:t>
            </a:r>
            <a:r>
              <a:rPr lang="zh-CN" altLang="en-US" dirty="0" smtClean="0"/>
              <a:t>会员</a:t>
            </a:r>
            <a:endParaRPr lang="en-US" altLang="zh-CN" dirty="0"/>
          </a:p>
        </p:txBody>
      </p:sp>
      <p:grpSp>
        <p:nvGrpSpPr>
          <p:cNvPr id="3" name="组合 2"/>
          <p:cNvGrpSpPr/>
          <p:nvPr/>
        </p:nvGrpSpPr>
        <p:grpSpPr>
          <a:xfrm>
            <a:off x="467545" y="2348880"/>
            <a:ext cx="8064895" cy="4248472"/>
            <a:chOff x="467545" y="2120084"/>
            <a:chExt cx="8064895" cy="4452152"/>
          </a:xfrm>
        </p:grpSpPr>
        <p:sp>
          <p:nvSpPr>
            <p:cNvPr id="6" name="等腰三角形 5"/>
            <p:cNvSpPr/>
            <p:nvPr/>
          </p:nvSpPr>
          <p:spPr>
            <a:xfrm rot="5400000">
              <a:off x="2688193" y="4186074"/>
              <a:ext cx="902467" cy="416874"/>
            </a:xfrm>
            <a:prstGeom prst="triangle">
              <a:avLst/>
            </a:prstGeom>
            <a:solidFill>
              <a:srgbClr val="1AA5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流程图: 可选过程 6"/>
            <p:cNvSpPr/>
            <p:nvPr/>
          </p:nvSpPr>
          <p:spPr>
            <a:xfrm>
              <a:off x="548363" y="2420888"/>
              <a:ext cx="2273859" cy="4151348"/>
            </a:xfrm>
            <a:prstGeom prst="flowChartAlternateProcess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CN" altLang="en-US" dirty="0"/>
            </a:p>
          </p:txBody>
        </p:sp>
        <p:sp>
          <p:nvSpPr>
            <p:cNvPr id="8" name="等腰三角形 7"/>
            <p:cNvSpPr/>
            <p:nvPr/>
          </p:nvSpPr>
          <p:spPr>
            <a:xfrm rot="5400000">
              <a:off x="5496505" y="4186074"/>
              <a:ext cx="902467" cy="416874"/>
            </a:xfrm>
            <a:prstGeom prst="triangle">
              <a:avLst/>
            </a:prstGeom>
            <a:solidFill>
              <a:srgbClr val="1AA5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流程图: 可选过程 8"/>
            <p:cNvSpPr/>
            <p:nvPr/>
          </p:nvSpPr>
          <p:spPr>
            <a:xfrm>
              <a:off x="3367468" y="2420888"/>
              <a:ext cx="2273859" cy="4151348"/>
            </a:xfrm>
            <a:prstGeom prst="flowChartAlternateProcess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200000"/>
                </a:lnSpc>
              </a:pPr>
              <a:r>
                <a:rPr lang="zh-CN" alt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幼圆" panose="02010509060101010101" pitchFamily="49" charset="-122"/>
                  <a:ea typeface="幼圆" panose="02010509060101010101" pitchFamily="49" charset="-122"/>
                </a:rPr>
                <a:t>主动联系</a:t>
              </a:r>
              <a:endParaRPr lang="en-US" altLang="zh-C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endParaRPr>
            </a:p>
            <a:p>
              <a:pPr algn="ctr">
                <a:lnSpc>
                  <a:spcPct val="200000"/>
                </a:lnSpc>
              </a:pPr>
              <a:endParaRPr lang="en-US" altLang="zh-C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10" name="流程图: 可选过程 9"/>
            <p:cNvSpPr/>
            <p:nvPr/>
          </p:nvSpPr>
          <p:spPr>
            <a:xfrm>
              <a:off x="6186573" y="2420888"/>
              <a:ext cx="2273859" cy="4151348"/>
            </a:xfrm>
            <a:prstGeom prst="flowChartAlternateProcess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200000"/>
                </a:lnSpc>
              </a:pPr>
              <a:r>
                <a:rPr lang="zh-CN" alt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幼圆" panose="02010509060101010101" pitchFamily="49" charset="-122"/>
                  <a:ea typeface="幼圆" panose="02010509060101010101" pitchFamily="49" charset="-122"/>
                </a:rPr>
                <a:t>给予优惠</a:t>
              </a:r>
              <a:endPara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endParaRPr>
            </a:p>
            <a:p>
              <a:pPr algn="ctr">
                <a:lnSpc>
                  <a:spcPct val="200000"/>
                </a:lnSpc>
              </a:pPr>
              <a:r>
                <a:rPr lang="zh-CN" alt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幼圆" panose="02010509060101010101" pitchFamily="49" charset="-122"/>
                  <a:ea typeface="幼圆" panose="02010509060101010101" pitchFamily="49" charset="-122"/>
                </a:rPr>
                <a:t>交叉销售</a:t>
              </a:r>
              <a:endPara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endParaRPr>
            </a:p>
            <a:p>
              <a:pPr algn="ctr">
                <a:lnSpc>
                  <a:spcPct val="200000"/>
                </a:lnSpc>
              </a:pPr>
              <a:r>
                <a:rPr lang="zh-CN" alt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幼圆" panose="02010509060101010101" pitchFamily="49" charset="-122"/>
                  <a:ea typeface="幼圆" panose="02010509060101010101" pitchFamily="49" charset="-122"/>
                </a:rPr>
                <a:t>激励忠诚</a:t>
              </a:r>
              <a:endPara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11" name="圆角矩形 10"/>
            <p:cNvSpPr/>
            <p:nvPr/>
          </p:nvSpPr>
          <p:spPr>
            <a:xfrm>
              <a:off x="467545" y="2120084"/>
              <a:ext cx="2448272" cy="732852"/>
            </a:xfrm>
            <a:prstGeom prst="roundRect">
              <a:avLst/>
            </a:prstGeom>
            <a:solidFill>
              <a:srgbClr val="1B5A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b="1" dirty="0" smtClean="0">
                  <a:latin typeface="幼圆" panose="02010509060101010101" pitchFamily="49" charset="-122"/>
                  <a:ea typeface="幼圆" panose="02010509060101010101" pitchFamily="49" charset="-122"/>
                </a:rPr>
                <a:t>如何划分</a:t>
              </a:r>
              <a:endParaRPr lang="zh-CN" altLang="en-US" b="1" dirty="0"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12" name="圆角矩形 11"/>
            <p:cNvSpPr/>
            <p:nvPr/>
          </p:nvSpPr>
          <p:spPr>
            <a:xfrm>
              <a:off x="3289249" y="2132856"/>
              <a:ext cx="2448272" cy="732852"/>
            </a:xfrm>
            <a:prstGeom prst="roundRect">
              <a:avLst/>
            </a:prstGeom>
            <a:solidFill>
              <a:srgbClr val="1B5A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b="1" dirty="0">
                  <a:latin typeface="幼圆" panose="02010509060101010101" pitchFamily="49" charset="-122"/>
                  <a:ea typeface="幼圆" panose="02010509060101010101" pitchFamily="49" charset="-122"/>
                </a:rPr>
                <a:t>如何唤醒</a:t>
              </a:r>
              <a:endParaRPr lang="zh-CN" altLang="en-US" b="1" dirty="0"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13" name="圆角矩形 12"/>
            <p:cNvSpPr/>
            <p:nvPr/>
          </p:nvSpPr>
          <p:spPr>
            <a:xfrm>
              <a:off x="6084168" y="2132856"/>
              <a:ext cx="2448272" cy="732852"/>
            </a:xfrm>
            <a:prstGeom prst="roundRect">
              <a:avLst/>
            </a:prstGeom>
            <a:solidFill>
              <a:srgbClr val="1B5A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b="1" dirty="0">
                  <a:latin typeface="幼圆" panose="02010509060101010101" pitchFamily="49" charset="-122"/>
                  <a:ea typeface="幼圆" panose="02010509060101010101" pitchFamily="49" charset="-122"/>
                </a:rPr>
                <a:t>如何吸引</a:t>
              </a:r>
              <a:endParaRPr lang="zh-CN" altLang="en-US" b="1" dirty="0"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grpSp>
          <p:nvGrpSpPr>
            <p:cNvPr id="14" name="组合 13"/>
            <p:cNvGrpSpPr/>
            <p:nvPr/>
          </p:nvGrpSpPr>
          <p:grpSpPr>
            <a:xfrm>
              <a:off x="844570" y="3253904"/>
              <a:ext cx="1526522" cy="761381"/>
              <a:chOff x="844570" y="3253904"/>
              <a:chExt cx="1526522" cy="761381"/>
            </a:xfrm>
          </p:grpSpPr>
          <p:sp>
            <p:nvSpPr>
              <p:cNvPr id="15" name="半闭框 14"/>
              <p:cNvSpPr/>
              <p:nvPr/>
            </p:nvSpPr>
            <p:spPr>
              <a:xfrm>
                <a:off x="844570" y="3253904"/>
                <a:ext cx="457200" cy="442269"/>
              </a:xfrm>
              <a:prstGeom prst="halfFrame">
                <a:avLst/>
              </a:prstGeom>
              <a:solidFill>
                <a:srgbClr val="A6ED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半闭框 15"/>
              <p:cNvSpPr/>
              <p:nvPr/>
            </p:nvSpPr>
            <p:spPr>
              <a:xfrm rot="10800000">
                <a:off x="1913892" y="3573016"/>
                <a:ext cx="457200" cy="442269"/>
              </a:xfrm>
              <a:prstGeom prst="halfFrame">
                <a:avLst/>
              </a:prstGeom>
              <a:solidFill>
                <a:srgbClr val="A6ED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034495" y="3459008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zh-CN"/>
                </a:defPPr>
                <a:lvl1pPr>
                  <a:defRPr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华文彩云" panose="02010800040101010101" pitchFamily="2" charset="-122"/>
                    <a:ea typeface="华文彩云" panose="02010800040101010101" pitchFamily="2" charset="-122"/>
                  </a:defRPr>
                </a:lvl1pPr>
              </a:lstStyle>
              <a:p>
                <a:r>
                  <a:rPr lang="zh-CN" altLang="en-US" dirty="0"/>
                  <a:t>休眠会员</a:t>
                </a:r>
                <a:endParaRPr lang="zh-CN" altLang="en-US" dirty="0"/>
              </a:p>
            </p:txBody>
          </p:sp>
        </p:grpSp>
        <p:grpSp>
          <p:nvGrpSpPr>
            <p:cNvPr id="18" name="组合 17"/>
            <p:cNvGrpSpPr/>
            <p:nvPr/>
          </p:nvGrpSpPr>
          <p:grpSpPr>
            <a:xfrm>
              <a:off x="827584" y="4941168"/>
              <a:ext cx="1526522" cy="761381"/>
              <a:chOff x="844570" y="3253904"/>
              <a:chExt cx="1526522" cy="761381"/>
            </a:xfrm>
          </p:grpSpPr>
          <p:sp>
            <p:nvSpPr>
              <p:cNvPr id="19" name="半闭框 18"/>
              <p:cNvSpPr/>
              <p:nvPr/>
            </p:nvSpPr>
            <p:spPr>
              <a:xfrm>
                <a:off x="844570" y="3253904"/>
                <a:ext cx="457200" cy="442269"/>
              </a:xfrm>
              <a:prstGeom prst="halfFrame">
                <a:avLst/>
              </a:prstGeom>
              <a:solidFill>
                <a:srgbClr val="A6ED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半闭框 19"/>
              <p:cNvSpPr/>
              <p:nvPr/>
            </p:nvSpPr>
            <p:spPr>
              <a:xfrm rot="10800000">
                <a:off x="1913892" y="3573016"/>
                <a:ext cx="457200" cy="442269"/>
              </a:xfrm>
              <a:prstGeom prst="halfFrame">
                <a:avLst/>
              </a:prstGeom>
              <a:solidFill>
                <a:srgbClr val="A6ED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034495" y="3459008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华文彩云" panose="02010800040101010101" pitchFamily="2" charset="-122"/>
                    <a:ea typeface="华文彩云" panose="02010800040101010101" pitchFamily="2" charset="-122"/>
                  </a:rPr>
                  <a:t>流失</a:t>
                </a:r>
                <a:r>
                  <a:rPr lang="zh-CN" altLang="en-US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华文彩云" panose="02010800040101010101" pitchFamily="2" charset="-122"/>
                    <a:ea typeface="华文彩云" panose="02010800040101010101" pitchFamily="2" charset="-122"/>
                  </a:rPr>
                  <a:t>会员</a:t>
                </a:r>
                <a:endParaRPr lang="zh-CN" altLang="en-US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彩云" panose="02010800040101010101" pitchFamily="2" charset="-122"/>
                  <a:ea typeface="华文彩云" panose="02010800040101010101" pitchFamily="2" charset="-122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8136904" cy="947738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8136904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三</a:t>
              </a:r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级架构</a:t>
              </a:r>
              <a:r>
                <a:rPr lang="en-US" altLang="zh-CN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—</a:t>
              </a:r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分公司管理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26" name="Rectangle 3"/>
            <p:cNvSpPr>
              <a:spLocks noChangeArrowheads="1"/>
            </p:cNvSpPr>
            <p:nvPr/>
          </p:nvSpPr>
          <p:spPr bwMode="auto">
            <a:xfrm>
              <a:off x="3384165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23528" y="1841049"/>
            <a:ext cx="8496944" cy="1689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+mn-ea"/>
              </a:rPr>
              <a:t>总部</a:t>
            </a:r>
            <a:r>
              <a:rPr lang="en-US" altLang="zh-CN" dirty="0">
                <a:latin typeface="+mn-ea"/>
              </a:rPr>
              <a:t>—</a:t>
            </a:r>
            <a:r>
              <a:rPr lang="zh-CN" altLang="en-US" dirty="0">
                <a:latin typeface="+mn-ea"/>
              </a:rPr>
              <a:t>分公司</a:t>
            </a:r>
            <a:r>
              <a:rPr lang="en-US" altLang="zh-CN" dirty="0">
                <a:latin typeface="+mn-ea"/>
              </a:rPr>
              <a:t>—</a:t>
            </a:r>
            <a:r>
              <a:rPr lang="zh-CN" altLang="en-US" dirty="0">
                <a:latin typeface="+mn-ea"/>
              </a:rPr>
              <a:t>门店三级架构</a:t>
            </a:r>
            <a:endParaRPr lang="en-US" altLang="zh-CN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+mn-ea"/>
              </a:rPr>
              <a:t>支持分公司自采</a:t>
            </a:r>
            <a:endParaRPr lang="en-US" altLang="zh-CN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+mn-ea"/>
              </a:rPr>
              <a:t>支持分公司独立配送</a:t>
            </a:r>
            <a:endParaRPr lang="en-US" altLang="zh-CN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+mn-ea"/>
              </a:rPr>
              <a:t>支持分公司独立指定营销方案</a:t>
            </a:r>
            <a:endParaRPr lang="zh-CN" altLang="en-US" dirty="0">
              <a:latin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1043608" y="3212976"/>
            <a:ext cx="7488832" cy="3280933"/>
            <a:chOff x="827584" y="2397083"/>
            <a:chExt cx="7488832" cy="3280933"/>
          </a:xfrm>
        </p:grpSpPr>
        <p:sp>
          <p:nvSpPr>
            <p:cNvPr id="7" name="流程图: 可选过程 6"/>
            <p:cNvSpPr/>
            <p:nvPr/>
          </p:nvSpPr>
          <p:spPr>
            <a:xfrm>
              <a:off x="3347864" y="2397083"/>
              <a:ext cx="1944216" cy="720080"/>
            </a:xfrm>
            <a:prstGeom prst="flowChartAlternateProcess">
              <a:avLst/>
            </a:prstGeom>
            <a:solidFill>
              <a:srgbClr val="0E30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 smtClean="0"/>
                <a:t>总部</a:t>
              </a:r>
              <a:endParaRPr lang="zh-CN" altLang="en-US" dirty="0"/>
            </a:p>
          </p:txBody>
        </p:sp>
        <p:sp>
          <p:nvSpPr>
            <p:cNvPr id="8" name="流程图: 可选过程 7"/>
            <p:cNvSpPr/>
            <p:nvPr/>
          </p:nvSpPr>
          <p:spPr>
            <a:xfrm>
              <a:off x="1691680" y="3861048"/>
              <a:ext cx="1368152" cy="720080"/>
            </a:xfrm>
            <a:prstGeom prst="flowChartAlternateProcess">
              <a:avLst/>
            </a:prstGeom>
            <a:solidFill>
              <a:srgbClr val="2B58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/>
                <a:t>分公司</a:t>
              </a:r>
              <a:endParaRPr lang="zh-CN" altLang="en-US" dirty="0"/>
            </a:p>
          </p:txBody>
        </p:sp>
        <p:sp>
          <p:nvSpPr>
            <p:cNvPr id="9" name="流程图: 可选过程 8"/>
            <p:cNvSpPr/>
            <p:nvPr/>
          </p:nvSpPr>
          <p:spPr>
            <a:xfrm>
              <a:off x="5940152" y="3861048"/>
              <a:ext cx="1368152" cy="720080"/>
            </a:xfrm>
            <a:prstGeom prst="flowChartAlternateProcess">
              <a:avLst/>
            </a:prstGeom>
            <a:solidFill>
              <a:srgbClr val="2B58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/>
                <a:t>分公司</a:t>
              </a:r>
              <a:endParaRPr lang="zh-CN" altLang="en-US" dirty="0"/>
            </a:p>
          </p:txBody>
        </p:sp>
        <p:sp>
          <p:nvSpPr>
            <p:cNvPr id="10" name="流程图: 可选过程 9"/>
            <p:cNvSpPr/>
            <p:nvPr/>
          </p:nvSpPr>
          <p:spPr>
            <a:xfrm>
              <a:off x="827584" y="5101952"/>
              <a:ext cx="1224136" cy="576064"/>
            </a:xfrm>
            <a:prstGeom prst="flowChartAlternateProcess">
              <a:avLst/>
            </a:prstGeom>
            <a:solidFill>
              <a:srgbClr val="7E9C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 smtClean="0"/>
                <a:t>自营店</a:t>
              </a:r>
              <a:endParaRPr lang="zh-CN" altLang="en-US" dirty="0"/>
            </a:p>
          </p:txBody>
        </p:sp>
        <p:sp>
          <p:nvSpPr>
            <p:cNvPr id="11" name="流程图: 可选过程 10"/>
            <p:cNvSpPr/>
            <p:nvPr/>
          </p:nvSpPr>
          <p:spPr>
            <a:xfrm>
              <a:off x="2915816" y="5101952"/>
              <a:ext cx="1224136" cy="576064"/>
            </a:xfrm>
            <a:prstGeom prst="flowChartAlternateProcess">
              <a:avLst/>
            </a:prstGeom>
            <a:solidFill>
              <a:srgbClr val="7E9C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 smtClean="0"/>
                <a:t>加盟店</a:t>
              </a:r>
              <a:endParaRPr lang="zh-CN" altLang="en-US" dirty="0"/>
            </a:p>
          </p:txBody>
        </p:sp>
        <p:sp>
          <p:nvSpPr>
            <p:cNvPr id="12" name="流程图: 可选过程 11"/>
            <p:cNvSpPr/>
            <p:nvPr/>
          </p:nvSpPr>
          <p:spPr>
            <a:xfrm>
              <a:off x="5004048" y="5101952"/>
              <a:ext cx="1224136" cy="576064"/>
            </a:xfrm>
            <a:prstGeom prst="flowChartAlternateProcess">
              <a:avLst/>
            </a:prstGeom>
            <a:solidFill>
              <a:srgbClr val="7E9C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 smtClean="0"/>
                <a:t>自营店</a:t>
              </a:r>
              <a:endParaRPr lang="zh-CN" altLang="en-US" dirty="0"/>
            </a:p>
          </p:txBody>
        </p:sp>
        <p:sp>
          <p:nvSpPr>
            <p:cNvPr id="13" name="流程图: 可选过程 12"/>
            <p:cNvSpPr/>
            <p:nvPr/>
          </p:nvSpPr>
          <p:spPr>
            <a:xfrm>
              <a:off x="7092280" y="5101952"/>
              <a:ext cx="1224136" cy="576064"/>
            </a:xfrm>
            <a:prstGeom prst="flowChartAlternateProcess">
              <a:avLst/>
            </a:prstGeom>
            <a:solidFill>
              <a:srgbClr val="7E9C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 smtClean="0"/>
                <a:t>加盟店</a:t>
              </a:r>
              <a:endParaRPr lang="zh-CN" altLang="en-US" dirty="0"/>
            </a:p>
          </p:txBody>
        </p:sp>
        <p:cxnSp>
          <p:nvCxnSpPr>
            <p:cNvPr id="14" name="肘形连接符 13"/>
            <p:cNvCxnSpPr/>
            <p:nvPr/>
          </p:nvCxnSpPr>
          <p:spPr>
            <a:xfrm rot="16200000" flipH="1">
              <a:off x="5100158" y="2336977"/>
              <a:ext cx="743885" cy="2304256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肘形连接符 14"/>
            <p:cNvCxnSpPr/>
            <p:nvPr/>
          </p:nvCxnSpPr>
          <p:spPr>
            <a:xfrm rot="5400000">
              <a:off x="2975922" y="2516997"/>
              <a:ext cx="743885" cy="1944216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肘形连接符 15"/>
            <p:cNvCxnSpPr/>
            <p:nvPr/>
          </p:nvCxnSpPr>
          <p:spPr>
            <a:xfrm rot="16200000" flipH="1">
              <a:off x="2691408" y="4265476"/>
              <a:ext cx="520824" cy="1152128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肘形连接符 16"/>
            <p:cNvCxnSpPr/>
            <p:nvPr/>
          </p:nvCxnSpPr>
          <p:spPr>
            <a:xfrm rot="5400000">
              <a:off x="1647292" y="4373488"/>
              <a:ext cx="520824" cy="936104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肘形连接符 17"/>
            <p:cNvCxnSpPr/>
            <p:nvPr/>
          </p:nvCxnSpPr>
          <p:spPr>
            <a:xfrm rot="16200000" flipH="1">
              <a:off x="6903876" y="4301480"/>
              <a:ext cx="520824" cy="1080120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肘形连接符 18"/>
            <p:cNvCxnSpPr/>
            <p:nvPr/>
          </p:nvCxnSpPr>
          <p:spPr>
            <a:xfrm rot="5400000">
              <a:off x="5859760" y="4337484"/>
              <a:ext cx="520824" cy="1008112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685800" y="836712"/>
            <a:ext cx="7772400" cy="947738"/>
            <a:chOff x="755576" y="836712"/>
            <a:chExt cx="8136904" cy="947738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755576" y="836712"/>
              <a:ext cx="8136904" cy="947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zh-CN" altLang="en-US" sz="3600" b="1" dirty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门</a:t>
              </a:r>
              <a:r>
                <a:rPr lang="zh-CN" altLang="en-US" sz="3600" b="1" dirty="0" smtClean="0">
                  <a:latin typeface="浪漫雅圆(翅膀整理)" panose="02010601040101010101" pitchFamily="2" charset="-122"/>
                  <a:ea typeface="浪漫雅圆(翅膀整理)" panose="02010601040101010101" pitchFamily="2" charset="-122"/>
                </a:rPr>
                <a:t>店经营商品权限</a:t>
              </a:r>
              <a:endParaRPr lang="zh-CN" altLang="en-US" sz="3600" b="1" dirty="0">
                <a:latin typeface="浪漫雅圆(翅膀整理)" panose="02010601040101010101" pitchFamily="2" charset="-122"/>
                <a:ea typeface="浪漫雅圆(翅膀整理)" panose="02010601040101010101" pitchFamily="2" charset="-122"/>
              </a:endParaRPr>
            </a:p>
          </p:txBody>
        </p:sp>
        <p:sp>
          <p:nvSpPr>
            <p:cNvPr id="26" name="Rectangle 3"/>
            <p:cNvSpPr>
              <a:spLocks noChangeArrowheads="1"/>
            </p:cNvSpPr>
            <p:nvPr/>
          </p:nvSpPr>
          <p:spPr bwMode="auto">
            <a:xfrm>
              <a:off x="3384165" y="1628800"/>
              <a:ext cx="2879725" cy="36000"/>
            </a:xfrm>
            <a:prstGeom prst="rect">
              <a:avLst/>
            </a:prstGeom>
            <a:solidFill>
              <a:srgbClr val="951F53"/>
            </a:soli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23528" y="1841049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dirty="0"/>
              <a:t>不同的地域，人们的消费要求、消费水平也不一样</a:t>
            </a:r>
            <a:endParaRPr lang="en-US" altLang="zh-CN" dirty="0"/>
          </a:p>
          <a:p>
            <a:pPr>
              <a:lnSpc>
                <a:spcPct val="200000"/>
              </a:lnSpc>
            </a:pPr>
            <a:r>
              <a:rPr lang="zh-CN" altLang="en-US" dirty="0"/>
              <a:t>不同门店所销售的品类、品牌也有所区别。</a:t>
            </a:r>
            <a:endParaRPr lang="en-US" altLang="zh-CN" dirty="0"/>
          </a:p>
          <a:p>
            <a:pPr>
              <a:lnSpc>
                <a:spcPct val="200000"/>
              </a:lnSpc>
            </a:pPr>
            <a:r>
              <a:rPr lang="zh-CN" altLang="en-US" dirty="0"/>
              <a:t>专卖店</a:t>
            </a:r>
            <a:r>
              <a:rPr lang="en-US" altLang="zh-CN" dirty="0"/>
              <a:t>10</a:t>
            </a:r>
            <a:r>
              <a:rPr lang="zh-CN" altLang="en-US" dirty="0"/>
              <a:t>提供专门的门店是否 经营功能。完善门店差异化管理。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3032</Words>
  <Application>WPS 演示</Application>
  <PresentationFormat>全屏显示(4:3)</PresentationFormat>
  <Paragraphs>625</Paragraphs>
  <Slides>44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44</vt:i4>
      </vt:variant>
    </vt:vector>
  </HeadingPairs>
  <TitlesOfParts>
    <vt:vector size="61" baseType="lpstr">
      <vt:lpstr>Arial</vt:lpstr>
      <vt:lpstr>宋体</vt:lpstr>
      <vt:lpstr>Wingdings</vt:lpstr>
      <vt:lpstr>造字工房尚雅体演示版常规体</vt:lpstr>
      <vt:lpstr>微软雅黑</vt:lpstr>
      <vt:lpstr>浪漫雅圆(翅膀整理)</vt:lpstr>
      <vt:lpstr>华文隶书</vt:lpstr>
      <vt:lpstr>幼圆</vt:lpstr>
      <vt:lpstr>Segoe UI</vt:lpstr>
      <vt:lpstr>华文彩云</vt:lpstr>
      <vt:lpstr>Calibri</vt:lpstr>
      <vt:lpstr>Arial Unicode MS</vt:lpstr>
      <vt:lpstr>黑体</vt:lpstr>
      <vt:lpstr>Batang</vt:lpstr>
      <vt:lpstr>Arial Unicode MS</vt:lpstr>
      <vt:lpstr>Constantia</vt:lpstr>
      <vt:lpstr>Office 主题​​</vt:lpstr>
      <vt:lpstr>专卖店10产品介绍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SISS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专卖店10产品介绍</dc:title>
  <dc:creator>刘欢</dc:creator>
  <cp:lastModifiedBy>wuxc</cp:lastModifiedBy>
  <cp:revision>129</cp:revision>
  <dcterms:created xsi:type="dcterms:W3CDTF">2017-02-28T02:12:00Z</dcterms:created>
  <dcterms:modified xsi:type="dcterms:W3CDTF">2018-05-18T07:20:43Z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