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99" r:id="rId3"/>
    <p:sldId id="277" r:id="rId4"/>
    <p:sldId id="258" r:id="rId5"/>
    <p:sldId id="289" r:id="rId6"/>
    <p:sldId id="326" r:id="rId7"/>
    <p:sldId id="374" r:id="rId8"/>
    <p:sldId id="278" r:id="rId9"/>
    <p:sldId id="279" r:id="rId10"/>
    <p:sldId id="292" r:id="rId11"/>
    <p:sldId id="322" r:id="rId12"/>
    <p:sldId id="354" r:id="rId13"/>
    <p:sldId id="352" r:id="rId14"/>
    <p:sldId id="319" r:id="rId15"/>
    <p:sldId id="324" r:id="rId16"/>
    <p:sldId id="325" r:id="rId17"/>
    <p:sldId id="321" r:id="rId18"/>
    <p:sldId id="297" r:id="rId19"/>
    <p:sldId id="267" r:id="rId20"/>
    <p:sldId id="281" r:id="rId21"/>
    <p:sldId id="293" r:id="rId22"/>
    <p:sldId id="275" r:id="rId23"/>
    <p:sldId id="296" r:id="rId24"/>
    <p:sldId id="401" r:id="rId25"/>
    <p:sldId id="402" r:id="rId26"/>
    <p:sldId id="403" r:id="rId27"/>
    <p:sldId id="276" r:id="rId28"/>
    <p:sldId id="280" r:id="rId29"/>
    <p:sldId id="316" r:id="rId30"/>
    <p:sldId id="317" r:id="rId31"/>
    <p:sldId id="318" r:id="rId32"/>
    <p:sldId id="328" r:id="rId33"/>
    <p:sldId id="375" r:id="rId34"/>
    <p:sldId id="376" r:id="rId35"/>
    <p:sldId id="329" r:id="rId36"/>
    <p:sldId id="263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32" userDrawn="1">
          <p15:clr>
            <a:srgbClr val="A4A3A4"/>
          </p15:clr>
        </p15:guide>
        <p15:guide id="2" orient="horz" pos="383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B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744" y="-84"/>
      </p:cViewPr>
      <p:guideLst>
        <p:guide orient="horz" pos="2532"/>
        <p:guide orient="horz" pos="383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3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E33A6B-F155-4552-B37F-D2E8286FB49A}" type="doc">
      <dgm:prSet loTypeId="urn:microsoft.com/office/officeart/2005/8/layout/chevron2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14E98972-7698-4174-A84E-0A3558DBF063}">
      <dgm:prSet phldrT="[文本]"/>
      <dgm:spPr/>
      <dgm:t>
        <a:bodyPr/>
        <a:lstStyle/>
        <a:p>
          <a:r>
            <a:rPr lang="en-US" altLang="zh-CN" smtClean="0"/>
            <a:t>1</a:t>
          </a:r>
          <a:endParaRPr lang="zh-CN" altLang="en-US" dirty="0"/>
        </a:p>
      </dgm:t>
    </dgm:pt>
    <dgm:pt modelId="{937BFEAB-F7D7-43F5-A345-6DABA13EDF5B}" cxnId="{9B8BC0D9-6831-4C6D-A01B-51E94B351F02}" type="parTrans">
      <dgm:prSet/>
      <dgm:spPr/>
      <dgm:t>
        <a:bodyPr/>
        <a:lstStyle/>
        <a:p>
          <a:endParaRPr lang="zh-CN" altLang="en-US"/>
        </a:p>
      </dgm:t>
    </dgm:pt>
    <dgm:pt modelId="{E9CA72D5-6EF7-43A2-AB3B-D3A7B26F88F8}" cxnId="{9B8BC0D9-6831-4C6D-A01B-51E94B351F02}" type="sibTrans">
      <dgm:prSet/>
      <dgm:spPr/>
      <dgm:t>
        <a:bodyPr/>
        <a:lstStyle/>
        <a:p>
          <a:endParaRPr lang="zh-CN" altLang="en-US"/>
        </a:p>
      </dgm:t>
    </dgm:pt>
    <dgm:pt modelId="{14AEB331-A566-47B7-AF79-A9FA9BA48F61}">
      <dgm:prSet phldrT="[文本]" custT="1"/>
      <dgm:spPr/>
      <dgm:t>
        <a:bodyPr/>
        <a:lstStyle/>
        <a:p>
          <a:r>
            <a:rPr lang="zh-CN" altLang="en-US" sz="2800" dirty="0" smtClean="0"/>
            <a:t>产品介绍</a:t>
          </a:r>
          <a:endParaRPr lang="zh-CN" altLang="en-US" sz="2800" dirty="0"/>
        </a:p>
      </dgm:t>
    </dgm:pt>
    <dgm:pt modelId="{30C15F4F-1ECD-495C-9F62-C3AAC96CC835}" cxnId="{D9847183-F906-4BA0-81C9-7505ACA474AC}" type="parTrans">
      <dgm:prSet/>
      <dgm:spPr/>
      <dgm:t>
        <a:bodyPr/>
        <a:lstStyle/>
        <a:p>
          <a:endParaRPr lang="zh-CN" altLang="en-US"/>
        </a:p>
      </dgm:t>
    </dgm:pt>
    <dgm:pt modelId="{3BA543BD-75AF-4A12-A754-0D4BD5D33A80}" cxnId="{D9847183-F906-4BA0-81C9-7505ACA474AC}" type="sibTrans">
      <dgm:prSet/>
      <dgm:spPr/>
      <dgm:t>
        <a:bodyPr/>
        <a:lstStyle/>
        <a:p>
          <a:endParaRPr lang="zh-CN" altLang="en-US"/>
        </a:p>
      </dgm:t>
    </dgm:pt>
    <dgm:pt modelId="{6DBD85B9-D5CE-4E97-B92B-F64D1B7C49E8}">
      <dgm:prSet phldrT="[文本]" custT="1"/>
      <dgm:spPr/>
      <dgm:t>
        <a:bodyPr/>
        <a:lstStyle/>
        <a:p>
          <a:r>
            <a:rPr lang="zh-CN" altLang="en-US" sz="2800" dirty="0" smtClean="0"/>
            <a:t>产品使用</a:t>
          </a:r>
          <a:endParaRPr lang="zh-CN" altLang="en-US" sz="2800" dirty="0"/>
        </a:p>
      </dgm:t>
    </dgm:pt>
    <dgm:pt modelId="{7BB68A31-5A1B-4A55-AF5A-F3365267AE14}" cxnId="{64FB1E24-23C8-4558-9900-AC0E0FE7DEFF}" type="parTrans">
      <dgm:prSet/>
      <dgm:spPr/>
      <dgm:t>
        <a:bodyPr/>
        <a:lstStyle/>
        <a:p>
          <a:endParaRPr lang="zh-CN" altLang="en-US"/>
        </a:p>
      </dgm:t>
    </dgm:pt>
    <dgm:pt modelId="{C2DC2309-992B-4FE1-B3DD-36749E0A2C31}" cxnId="{64FB1E24-23C8-4558-9900-AC0E0FE7DEFF}" type="sibTrans">
      <dgm:prSet/>
      <dgm:spPr/>
      <dgm:t>
        <a:bodyPr/>
        <a:lstStyle/>
        <a:p>
          <a:endParaRPr lang="zh-CN" altLang="en-US"/>
        </a:p>
      </dgm:t>
    </dgm:pt>
    <dgm:pt modelId="{EA7FD65F-1114-42C0-A01C-9BA3FC9BE28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3</a:t>
          </a:r>
          <a:endParaRPr lang="zh-CN" altLang="en-US" dirty="0"/>
        </a:p>
      </dgm:t>
    </dgm:pt>
    <dgm:pt modelId="{1DBF99F1-3A7C-4B46-ACB7-B3E297A676C6}" cxnId="{33CB6DB2-7AF6-4555-9627-A3B6F8CBF045}" type="parTrans">
      <dgm:prSet/>
      <dgm:spPr/>
      <dgm:t>
        <a:bodyPr/>
        <a:lstStyle/>
        <a:p>
          <a:endParaRPr lang="zh-CN" altLang="en-US"/>
        </a:p>
      </dgm:t>
    </dgm:pt>
    <dgm:pt modelId="{46DF03B7-26EF-42B5-98DF-295A0CBD18A9}" cxnId="{33CB6DB2-7AF6-4555-9627-A3B6F8CBF045}" type="sibTrans">
      <dgm:prSet/>
      <dgm:spPr/>
      <dgm:t>
        <a:bodyPr/>
        <a:lstStyle/>
        <a:p>
          <a:endParaRPr lang="zh-CN" altLang="en-US"/>
        </a:p>
      </dgm:t>
    </dgm:pt>
    <dgm:pt modelId="{0E9650BB-3324-4EF5-B9D0-4D161805BED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9F01C6B7-6EA7-49F7-8F04-D938A51CDA76}" cxnId="{E6EBF23E-C35D-4818-AC82-1B1CB940CAF8}" type="sibTrans">
      <dgm:prSet/>
      <dgm:spPr/>
      <dgm:t>
        <a:bodyPr/>
        <a:lstStyle/>
        <a:p>
          <a:endParaRPr lang="zh-CN" altLang="en-US"/>
        </a:p>
      </dgm:t>
    </dgm:pt>
    <dgm:pt modelId="{EDDCD61F-C414-4E9E-A802-58C87A411D94}" cxnId="{E6EBF23E-C35D-4818-AC82-1B1CB940CAF8}" type="parTrans">
      <dgm:prSet/>
      <dgm:spPr/>
      <dgm:t>
        <a:bodyPr/>
        <a:lstStyle/>
        <a:p>
          <a:endParaRPr lang="zh-CN" altLang="en-US"/>
        </a:p>
      </dgm:t>
    </dgm:pt>
    <dgm:pt modelId="{91F21A82-31EE-40D2-A996-9C78D9973A80}">
      <dgm:prSet phldrT="[文本]" custT="1"/>
      <dgm:spPr/>
      <dgm:t>
        <a:bodyPr/>
        <a:lstStyle/>
        <a:p>
          <a:r>
            <a:rPr lang="zh-CN" altLang="en-US" sz="2800" dirty="0" smtClean="0"/>
            <a:t>产品政策</a:t>
          </a:r>
          <a:endParaRPr lang="zh-CN" altLang="en-US" sz="2800" dirty="0"/>
        </a:p>
      </dgm:t>
    </dgm:pt>
    <dgm:pt modelId="{5CCF16B3-8ED9-4E81-A739-F425FEC58F40}" cxnId="{AE82400B-329D-4367-AE20-4F5EE4486946}" type="sibTrans">
      <dgm:prSet/>
      <dgm:spPr/>
      <dgm:t>
        <a:bodyPr/>
        <a:lstStyle/>
        <a:p>
          <a:endParaRPr lang="zh-CN" altLang="en-US"/>
        </a:p>
      </dgm:t>
    </dgm:pt>
    <dgm:pt modelId="{352A2CFA-1D06-4131-B042-899E54D88ACD}" cxnId="{AE82400B-329D-4367-AE20-4F5EE4486946}" type="parTrans">
      <dgm:prSet/>
      <dgm:spPr/>
      <dgm:t>
        <a:bodyPr/>
        <a:lstStyle/>
        <a:p>
          <a:endParaRPr lang="zh-CN" altLang="en-US"/>
        </a:p>
      </dgm:t>
    </dgm:pt>
    <dgm:pt modelId="{D2B33D0F-7ACA-47AE-B3D1-2305AE694712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B7FEB964-65BB-4298-A9D1-065FB00B40B2}" cxnId="{E0548D13-D33F-4991-B3C2-E3971D7BC0D0}" type="parTrans">
      <dgm:prSet/>
      <dgm:spPr/>
      <dgm:t>
        <a:bodyPr/>
        <a:lstStyle/>
        <a:p>
          <a:endParaRPr lang="zh-CN" altLang="en-US"/>
        </a:p>
      </dgm:t>
    </dgm:pt>
    <dgm:pt modelId="{E3E2D3BE-8522-41AE-B10B-284F5E38C915}" cxnId="{E0548D13-D33F-4991-B3C2-E3971D7BC0D0}" type="sibTrans">
      <dgm:prSet/>
      <dgm:spPr/>
      <dgm:t>
        <a:bodyPr/>
        <a:lstStyle/>
        <a:p>
          <a:endParaRPr lang="zh-CN" altLang="en-US"/>
        </a:p>
      </dgm:t>
    </dgm:pt>
    <dgm:pt modelId="{C9860B8A-0699-42C7-85D7-34FB85179A2D}">
      <dgm:prSet phldrT="[文本]" custT="1"/>
      <dgm:spPr/>
      <dgm:t>
        <a:bodyPr/>
        <a:lstStyle/>
        <a:p>
          <a:r>
            <a:rPr lang="zh-CN" altLang="en-US" sz="2800" dirty="0" smtClean="0"/>
            <a:t>常见问题</a:t>
          </a:r>
          <a:endParaRPr lang="zh-CN" altLang="en-US" sz="2800" dirty="0"/>
        </a:p>
      </dgm:t>
    </dgm:pt>
    <dgm:pt modelId="{DF5F9EDA-9E68-4105-A6A3-F4327E02C1A3}" cxnId="{26C93213-B534-421D-904E-CBA2531F0B4F}" type="parTrans">
      <dgm:prSet/>
      <dgm:spPr/>
      <dgm:t>
        <a:bodyPr/>
        <a:lstStyle/>
        <a:p>
          <a:endParaRPr lang="zh-CN" altLang="en-US"/>
        </a:p>
      </dgm:t>
    </dgm:pt>
    <dgm:pt modelId="{43C9D8E9-92E6-4777-BC0A-32C6555FB5D4}" cxnId="{26C93213-B534-421D-904E-CBA2531F0B4F}" type="sibTrans">
      <dgm:prSet/>
      <dgm:spPr/>
      <dgm:t>
        <a:bodyPr/>
        <a:lstStyle/>
        <a:p>
          <a:endParaRPr lang="zh-CN" altLang="en-US"/>
        </a:p>
      </dgm:t>
    </dgm:pt>
    <dgm:pt modelId="{21D1C6E7-D130-4B56-9F4C-E34514A75DD4}" type="pres">
      <dgm:prSet presAssocID="{38E33A6B-F155-4552-B37F-D2E8286FB49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6850E75-840E-40E4-AC8A-6A8D177537D8}" type="pres">
      <dgm:prSet presAssocID="{14E98972-7698-4174-A84E-0A3558DBF063}" presName="composite" presStyleCnt="0"/>
      <dgm:spPr/>
    </dgm:pt>
    <dgm:pt modelId="{8A6A057B-D2B6-4D8F-9FFE-A5115C64E21A}" type="pres">
      <dgm:prSet presAssocID="{14E98972-7698-4174-A84E-0A3558DBF063}" presName="parentText" presStyleLbl="alignNode1" presStyleIdx="0" presStyleCnt="4" custLinFactNeighborX="-3166" custLinFactNeighborY="-397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6A67EAF-5CDA-44F9-89DF-C387A62C3FCE}" type="pres">
      <dgm:prSet presAssocID="{14E98972-7698-4174-A84E-0A3558DBF06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12F381-0024-4643-9C27-65BC8F714C05}" type="pres">
      <dgm:prSet presAssocID="{E9CA72D5-6EF7-43A2-AB3B-D3A7B26F88F8}" presName="sp" presStyleCnt="0"/>
      <dgm:spPr/>
      <dgm:t>
        <a:bodyPr/>
        <a:lstStyle/>
        <a:p>
          <a:endParaRPr lang="zh-CN" altLang="en-US"/>
        </a:p>
      </dgm:t>
    </dgm:pt>
    <dgm:pt modelId="{CB05052C-4440-4D40-9BA5-6440B5119950}" type="pres">
      <dgm:prSet presAssocID="{0E9650BB-3324-4EF5-B9D0-4D161805BED9}" presName="composite" presStyleCnt="0"/>
      <dgm:spPr/>
    </dgm:pt>
    <dgm:pt modelId="{005EDE8C-9A1F-4A59-8258-4BE22A64407A}" type="pres">
      <dgm:prSet presAssocID="{0E9650BB-3324-4EF5-B9D0-4D161805BED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A51C80-EC67-4EC1-BDBB-EEC7A35BC9DC}" type="pres">
      <dgm:prSet presAssocID="{0E9650BB-3324-4EF5-B9D0-4D161805BED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423B98-C715-47EF-84EC-7808E916C649}" type="pres">
      <dgm:prSet presAssocID="{9F01C6B7-6EA7-49F7-8F04-D938A51CDA76}" presName="sp" presStyleCnt="0"/>
      <dgm:spPr/>
      <dgm:t>
        <a:bodyPr/>
        <a:lstStyle/>
        <a:p>
          <a:endParaRPr lang="zh-CN" altLang="en-US"/>
        </a:p>
      </dgm:t>
    </dgm:pt>
    <dgm:pt modelId="{EB4D9D57-417D-4FA1-89B7-18E5E07767D7}" type="pres">
      <dgm:prSet presAssocID="{EA7FD65F-1114-42C0-A01C-9BA3FC9BE287}" presName="composite" presStyleCnt="0"/>
      <dgm:spPr/>
    </dgm:pt>
    <dgm:pt modelId="{48FD1DC8-F968-4079-B02E-CAD5CB9DAC18}" type="pres">
      <dgm:prSet presAssocID="{EA7FD65F-1114-42C0-A01C-9BA3FC9BE28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D9E9DF-9A2B-4973-8F62-294B47C6E83E}" type="pres">
      <dgm:prSet presAssocID="{EA7FD65F-1114-42C0-A01C-9BA3FC9BE287}" presName="descendantText" presStyleLbl="alignAcc1" presStyleIdx="2" presStyleCnt="4" custLinFactNeighborX="-391" custLinFactNeighborY="-293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D0EC2C-82F6-44C5-9825-5C0531E6F20F}" type="pres">
      <dgm:prSet presAssocID="{46DF03B7-26EF-42B5-98DF-295A0CBD18A9}" presName="sp" presStyleCnt="0"/>
      <dgm:spPr/>
    </dgm:pt>
    <dgm:pt modelId="{A408FD56-2BDB-4D30-80DA-FF748795E97B}" type="pres">
      <dgm:prSet presAssocID="{D2B33D0F-7ACA-47AE-B3D1-2305AE694712}" presName="composite" presStyleCnt="0"/>
      <dgm:spPr/>
    </dgm:pt>
    <dgm:pt modelId="{587960E4-5269-4192-A9BC-99020D68D555}" type="pres">
      <dgm:prSet presAssocID="{D2B33D0F-7ACA-47AE-B3D1-2305AE69471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4C3AFC-948D-476A-A516-3DC4D39FF957}" type="pres">
      <dgm:prSet presAssocID="{D2B33D0F-7ACA-47AE-B3D1-2305AE69471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5AD89D5-384B-4A9A-BA60-742CC92D137F}" type="presOf" srcId="{38E33A6B-F155-4552-B37F-D2E8286FB49A}" destId="{21D1C6E7-D130-4B56-9F4C-E34514A75DD4}" srcOrd="0" destOrd="0" presId="urn:microsoft.com/office/officeart/2005/8/layout/chevron2"/>
    <dgm:cxn modelId="{9B8BC0D9-6831-4C6D-A01B-51E94B351F02}" srcId="{38E33A6B-F155-4552-B37F-D2E8286FB49A}" destId="{14E98972-7698-4174-A84E-0A3558DBF063}" srcOrd="0" destOrd="0" parTransId="{937BFEAB-F7D7-43F5-A345-6DABA13EDF5B}" sibTransId="{E9CA72D5-6EF7-43A2-AB3B-D3A7B26F88F8}"/>
    <dgm:cxn modelId="{E0548D13-D33F-4991-B3C2-E3971D7BC0D0}" srcId="{38E33A6B-F155-4552-B37F-D2E8286FB49A}" destId="{D2B33D0F-7ACA-47AE-B3D1-2305AE694712}" srcOrd="3" destOrd="0" parTransId="{B7FEB964-65BB-4298-A9D1-065FB00B40B2}" sibTransId="{E3E2D3BE-8522-41AE-B10B-284F5E38C915}"/>
    <dgm:cxn modelId="{D9847183-F906-4BA0-81C9-7505ACA474AC}" srcId="{14E98972-7698-4174-A84E-0A3558DBF063}" destId="{14AEB331-A566-47B7-AF79-A9FA9BA48F61}" srcOrd="0" destOrd="0" parTransId="{30C15F4F-1ECD-495C-9F62-C3AAC96CC835}" sibTransId="{3BA543BD-75AF-4A12-A754-0D4BD5D33A80}"/>
    <dgm:cxn modelId="{33CB6DB2-7AF6-4555-9627-A3B6F8CBF045}" srcId="{38E33A6B-F155-4552-B37F-D2E8286FB49A}" destId="{EA7FD65F-1114-42C0-A01C-9BA3FC9BE287}" srcOrd="2" destOrd="0" parTransId="{1DBF99F1-3A7C-4B46-ACB7-B3E297A676C6}" sibTransId="{46DF03B7-26EF-42B5-98DF-295A0CBD18A9}"/>
    <dgm:cxn modelId="{55CAAF7D-CE76-4772-8C94-61AEA03C0813}" type="presOf" srcId="{14AEB331-A566-47B7-AF79-A9FA9BA48F61}" destId="{B6A67EAF-5CDA-44F9-89DF-C387A62C3FCE}" srcOrd="0" destOrd="0" presId="urn:microsoft.com/office/officeart/2005/8/layout/chevron2"/>
    <dgm:cxn modelId="{E6EBF23E-C35D-4818-AC82-1B1CB940CAF8}" srcId="{38E33A6B-F155-4552-B37F-D2E8286FB49A}" destId="{0E9650BB-3324-4EF5-B9D0-4D161805BED9}" srcOrd="1" destOrd="0" parTransId="{EDDCD61F-C414-4E9E-A802-58C87A411D94}" sibTransId="{9F01C6B7-6EA7-49F7-8F04-D938A51CDA76}"/>
    <dgm:cxn modelId="{1EAE8113-B05B-42BE-9C25-F0EBC3B7B028}" type="presOf" srcId="{0E9650BB-3324-4EF5-B9D0-4D161805BED9}" destId="{005EDE8C-9A1F-4A59-8258-4BE22A64407A}" srcOrd="0" destOrd="0" presId="urn:microsoft.com/office/officeart/2005/8/layout/chevron2"/>
    <dgm:cxn modelId="{93C44A99-2788-4328-ABA7-5370D47C9D66}" type="presOf" srcId="{EA7FD65F-1114-42C0-A01C-9BA3FC9BE287}" destId="{48FD1DC8-F968-4079-B02E-CAD5CB9DAC18}" srcOrd="0" destOrd="0" presId="urn:microsoft.com/office/officeart/2005/8/layout/chevron2"/>
    <dgm:cxn modelId="{C4718EAC-53FE-40DD-9DE1-77872798415C}" type="presOf" srcId="{91F21A82-31EE-40D2-A996-9C78D9973A80}" destId="{E5A51C80-EC67-4EC1-BDBB-EEC7A35BC9DC}" srcOrd="0" destOrd="0" presId="urn:microsoft.com/office/officeart/2005/8/layout/chevron2"/>
    <dgm:cxn modelId="{B75DF989-B463-4B88-8D81-A7DA13790A1F}" type="presOf" srcId="{C9860B8A-0699-42C7-85D7-34FB85179A2D}" destId="{964C3AFC-948D-476A-A516-3DC4D39FF957}" srcOrd="0" destOrd="0" presId="urn:microsoft.com/office/officeart/2005/8/layout/chevron2"/>
    <dgm:cxn modelId="{64FB1E24-23C8-4558-9900-AC0E0FE7DEFF}" srcId="{EA7FD65F-1114-42C0-A01C-9BA3FC9BE287}" destId="{6DBD85B9-D5CE-4E97-B92B-F64D1B7C49E8}" srcOrd="0" destOrd="0" parTransId="{7BB68A31-5A1B-4A55-AF5A-F3365267AE14}" sibTransId="{C2DC2309-992B-4FE1-B3DD-36749E0A2C31}"/>
    <dgm:cxn modelId="{26C93213-B534-421D-904E-CBA2531F0B4F}" srcId="{D2B33D0F-7ACA-47AE-B3D1-2305AE694712}" destId="{C9860B8A-0699-42C7-85D7-34FB85179A2D}" srcOrd="0" destOrd="0" parTransId="{DF5F9EDA-9E68-4105-A6A3-F4327E02C1A3}" sibTransId="{43C9D8E9-92E6-4777-BC0A-32C6555FB5D4}"/>
    <dgm:cxn modelId="{174FB38A-A060-4EE1-8996-DA1840EA1BD9}" type="presOf" srcId="{D2B33D0F-7ACA-47AE-B3D1-2305AE694712}" destId="{587960E4-5269-4192-A9BC-99020D68D555}" srcOrd="0" destOrd="0" presId="urn:microsoft.com/office/officeart/2005/8/layout/chevron2"/>
    <dgm:cxn modelId="{AE82400B-329D-4367-AE20-4F5EE4486946}" srcId="{0E9650BB-3324-4EF5-B9D0-4D161805BED9}" destId="{91F21A82-31EE-40D2-A996-9C78D9973A80}" srcOrd="0" destOrd="0" parTransId="{352A2CFA-1D06-4131-B042-899E54D88ACD}" sibTransId="{5CCF16B3-8ED9-4E81-A739-F425FEC58F40}"/>
    <dgm:cxn modelId="{3AD1E343-2D3A-4620-BF81-2405426C06A6}" type="presOf" srcId="{6DBD85B9-D5CE-4E97-B92B-F64D1B7C49E8}" destId="{EBD9E9DF-9A2B-4973-8F62-294B47C6E83E}" srcOrd="0" destOrd="0" presId="urn:microsoft.com/office/officeart/2005/8/layout/chevron2"/>
    <dgm:cxn modelId="{8A2B6AFA-85DB-40A9-9558-A00B4AC2F44E}" type="presOf" srcId="{14E98972-7698-4174-A84E-0A3558DBF063}" destId="{8A6A057B-D2B6-4D8F-9FFE-A5115C64E21A}" srcOrd="0" destOrd="0" presId="urn:microsoft.com/office/officeart/2005/8/layout/chevron2"/>
    <dgm:cxn modelId="{A49B083A-4634-41CC-9C95-37381326DDBD}" type="presParOf" srcId="{21D1C6E7-D130-4B56-9F4C-E34514A75DD4}" destId="{D6850E75-840E-40E4-AC8A-6A8D177537D8}" srcOrd="0" destOrd="0" presId="urn:microsoft.com/office/officeart/2005/8/layout/chevron2"/>
    <dgm:cxn modelId="{1A0808CD-0E37-4E56-A4ED-4AB0D2222591}" type="presParOf" srcId="{D6850E75-840E-40E4-AC8A-6A8D177537D8}" destId="{8A6A057B-D2B6-4D8F-9FFE-A5115C64E21A}" srcOrd="0" destOrd="0" presId="urn:microsoft.com/office/officeart/2005/8/layout/chevron2"/>
    <dgm:cxn modelId="{A124AFE7-8344-449B-8336-F7ED54CECCE3}" type="presParOf" srcId="{D6850E75-840E-40E4-AC8A-6A8D177537D8}" destId="{B6A67EAF-5CDA-44F9-89DF-C387A62C3FCE}" srcOrd="1" destOrd="0" presId="urn:microsoft.com/office/officeart/2005/8/layout/chevron2"/>
    <dgm:cxn modelId="{5B948341-E1F2-4276-A881-487DF4DBCC18}" type="presParOf" srcId="{21D1C6E7-D130-4B56-9F4C-E34514A75DD4}" destId="{FD12F381-0024-4643-9C27-65BC8F714C05}" srcOrd="1" destOrd="0" presId="urn:microsoft.com/office/officeart/2005/8/layout/chevron2"/>
    <dgm:cxn modelId="{44EA7101-2175-4C30-8721-F82B6660551B}" type="presParOf" srcId="{21D1C6E7-D130-4B56-9F4C-E34514A75DD4}" destId="{CB05052C-4440-4D40-9BA5-6440B5119950}" srcOrd="2" destOrd="0" presId="urn:microsoft.com/office/officeart/2005/8/layout/chevron2"/>
    <dgm:cxn modelId="{CD616CD6-6CF2-41A7-B598-611E96FF55FD}" type="presParOf" srcId="{CB05052C-4440-4D40-9BA5-6440B5119950}" destId="{005EDE8C-9A1F-4A59-8258-4BE22A64407A}" srcOrd="0" destOrd="0" presId="urn:microsoft.com/office/officeart/2005/8/layout/chevron2"/>
    <dgm:cxn modelId="{D8CF611E-43C8-4BE5-A866-3C60CE6F99E1}" type="presParOf" srcId="{CB05052C-4440-4D40-9BA5-6440B5119950}" destId="{E5A51C80-EC67-4EC1-BDBB-EEC7A35BC9DC}" srcOrd="1" destOrd="0" presId="urn:microsoft.com/office/officeart/2005/8/layout/chevron2"/>
    <dgm:cxn modelId="{15A5A3F7-A874-4B5F-BE04-789A118CC2D8}" type="presParOf" srcId="{21D1C6E7-D130-4B56-9F4C-E34514A75DD4}" destId="{A2423B98-C715-47EF-84EC-7808E916C649}" srcOrd="3" destOrd="0" presId="urn:microsoft.com/office/officeart/2005/8/layout/chevron2"/>
    <dgm:cxn modelId="{1815FE8D-E219-4CD6-B410-3E96DA40CA47}" type="presParOf" srcId="{21D1C6E7-D130-4B56-9F4C-E34514A75DD4}" destId="{EB4D9D57-417D-4FA1-89B7-18E5E07767D7}" srcOrd="4" destOrd="0" presId="urn:microsoft.com/office/officeart/2005/8/layout/chevron2"/>
    <dgm:cxn modelId="{F10ED3CA-8DDC-457D-8AAE-5D30E64FD6C2}" type="presParOf" srcId="{EB4D9D57-417D-4FA1-89B7-18E5E07767D7}" destId="{48FD1DC8-F968-4079-B02E-CAD5CB9DAC18}" srcOrd="0" destOrd="0" presId="urn:microsoft.com/office/officeart/2005/8/layout/chevron2"/>
    <dgm:cxn modelId="{75D5FAC5-B63B-4FC8-97A6-569956D37FF7}" type="presParOf" srcId="{EB4D9D57-417D-4FA1-89B7-18E5E07767D7}" destId="{EBD9E9DF-9A2B-4973-8F62-294B47C6E83E}" srcOrd="1" destOrd="0" presId="urn:microsoft.com/office/officeart/2005/8/layout/chevron2"/>
    <dgm:cxn modelId="{759F7E0E-1616-4B1D-B63A-7C9656EB482E}" type="presParOf" srcId="{21D1C6E7-D130-4B56-9F4C-E34514A75DD4}" destId="{8AD0EC2C-82F6-44C5-9825-5C0531E6F20F}" srcOrd="5" destOrd="0" presId="urn:microsoft.com/office/officeart/2005/8/layout/chevron2"/>
    <dgm:cxn modelId="{D1A5AD31-723D-4269-8455-306BCCAD2D2B}" type="presParOf" srcId="{21D1C6E7-D130-4B56-9F4C-E34514A75DD4}" destId="{A408FD56-2BDB-4D30-80DA-FF748795E97B}" srcOrd="6" destOrd="0" presId="urn:microsoft.com/office/officeart/2005/8/layout/chevron2"/>
    <dgm:cxn modelId="{6E5F5CCC-5038-4C90-A8D7-9085CD750FA6}" type="presParOf" srcId="{A408FD56-2BDB-4D30-80DA-FF748795E97B}" destId="{587960E4-5269-4192-A9BC-99020D68D555}" srcOrd="0" destOrd="0" presId="urn:microsoft.com/office/officeart/2005/8/layout/chevron2"/>
    <dgm:cxn modelId="{30A6360A-6336-4647-93A0-D3F866A40E76}" type="presParOf" srcId="{A408FD56-2BDB-4D30-80DA-FF748795E97B}" destId="{964C3AFC-948D-476A-A516-3DC4D39FF9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383BB8-83E6-4802-B201-94E3CFF2C811}" type="doc">
      <dgm:prSet loTypeId="urn:microsoft.com/office/officeart/2005/8/layout/hProcess6" loCatId="process" qsTypeId="urn:microsoft.com/office/officeart/2005/8/quickstyle/3d1#1" qsCatId="3D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0C760384-ADFE-4C84-9419-971925B065D1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D13EB65F-E030-456B-9493-133D6D5A05F6}" cxnId="{A18F60F4-F289-4299-AE17-A58599FAB87E}" type="parTrans">
      <dgm:prSet/>
      <dgm:spPr/>
      <dgm:t>
        <a:bodyPr/>
        <a:lstStyle/>
        <a:p>
          <a:endParaRPr lang="zh-CN" altLang="en-US"/>
        </a:p>
      </dgm:t>
    </dgm:pt>
    <dgm:pt modelId="{D269C315-5781-45CB-AFAF-99B900548171}" cxnId="{A18F60F4-F289-4299-AE17-A58599FAB87E}" type="sibTrans">
      <dgm:prSet/>
      <dgm:spPr/>
      <dgm:t>
        <a:bodyPr/>
        <a:lstStyle/>
        <a:p>
          <a:endParaRPr lang="zh-CN" altLang="en-US"/>
        </a:p>
      </dgm:t>
    </dgm:pt>
    <dgm:pt modelId="{A60D5AB0-DAEC-4F22-936F-8D6686D2098E}">
      <dgm:prSet phldrT="[文本]" custT="1"/>
      <dgm:spPr/>
      <dgm:t>
        <a:bodyPr/>
        <a:lstStyle/>
        <a:p>
          <a:r>
            <a:rPr lang="zh-CN" altLang="en-US" sz="3200" dirty="0" smtClean="0"/>
            <a:t>开通</a:t>
          </a:r>
          <a:endParaRPr lang="zh-CN" altLang="en-US" sz="3200" dirty="0"/>
        </a:p>
      </dgm:t>
    </dgm:pt>
    <dgm:pt modelId="{2691E5EE-727B-42D7-BF26-CDB97E7F331C}" cxnId="{902DD7CF-996E-43AC-93EF-EC1F12B1C4FC}" type="parTrans">
      <dgm:prSet/>
      <dgm:spPr/>
      <dgm:t>
        <a:bodyPr/>
        <a:lstStyle/>
        <a:p>
          <a:endParaRPr lang="zh-CN" altLang="en-US"/>
        </a:p>
      </dgm:t>
    </dgm:pt>
    <dgm:pt modelId="{73C93240-A02D-452B-80C5-77F9597B4137}" cxnId="{902DD7CF-996E-43AC-93EF-EC1F12B1C4FC}" type="sibTrans">
      <dgm:prSet/>
      <dgm:spPr/>
      <dgm:t>
        <a:bodyPr/>
        <a:lstStyle/>
        <a:p>
          <a:endParaRPr lang="zh-CN" altLang="en-US"/>
        </a:p>
      </dgm:t>
    </dgm:pt>
    <dgm:pt modelId="{E802CE66-3C31-4FFC-BC37-A5066B58C1C3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8AD0A0BE-B297-4EDC-B239-7EFE8E67DD2D}" cxnId="{0910B893-99CB-4234-BFA3-39FD5736BEC6}" type="parTrans">
      <dgm:prSet/>
      <dgm:spPr/>
      <dgm:t>
        <a:bodyPr/>
        <a:lstStyle/>
        <a:p>
          <a:endParaRPr lang="zh-CN" altLang="en-US"/>
        </a:p>
      </dgm:t>
    </dgm:pt>
    <dgm:pt modelId="{5B347456-090F-4727-8861-8BCFAD3CA456}" cxnId="{0910B893-99CB-4234-BFA3-39FD5736BEC6}" type="sibTrans">
      <dgm:prSet/>
      <dgm:spPr/>
      <dgm:t>
        <a:bodyPr/>
        <a:lstStyle/>
        <a:p>
          <a:endParaRPr lang="zh-CN" altLang="en-US"/>
        </a:p>
      </dgm:t>
    </dgm:pt>
    <dgm:pt modelId="{DDA29976-4970-418B-9F41-3ED96BC6DA00}">
      <dgm:prSet phldrT="[文本]" custT="1"/>
      <dgm:spPr/>
      <dgm:t>
        <a:bodyPr/>
        <a:lstStyle/>
        <a:p>
          <a:r>
            <a:rPr lang="zh-CN" altLang="en-US" sz="2800" dirty="0" smtClean="0"/>
            <a:t>订货</a:t>
          </a:r>
          <a:endParaRPr lang="zh-CN" altLang="en-US" sz="2800" dirty="0"/>
        </a:p>
      </dgm:t>
    </dgm:pt>
    <dgm:pt modelId="{C4682657-0DCD-4FB1-AED0-85479A350945}" cxnId="{ADE3A18B-DB04-4F4B-94A5-6C2634E3C4AD}" type="parTrans">
      <dgm:prSet/>
      <dgm:spPr/>
      <dgm:t>
        <a:bodyPr/>
        <a:lstStyle/>
        <a:p>
          <a:endParaRPr lang="zh-CN" altLang="en-US"/>
        </a:p>
      </dgm:t>
    </dgm:pt>
    <dgm:pt modelId="{DB005536-815C-42AA-B053-B6B5317294B5}" cxnId="{ADE3A18B-DB04-4F4B-94A5-6C2634E3C4AD}" type="sibTrans">
      <dgm:prSet/>
      <dgm:spPr/>
      <dgm:t>
        <a:bodyPr/>
        <a:lstStyle/>
        <a:p>
          <a:endParaRPr lang="zh-CN" altLang="en-US"/>
        </a:p>
      </dgm:t>
    </dgm:pt>
    <dgm:pt modelId="{075DCD57-2441-4205-B248-883F236ACBE8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87052308-43C6-48D0-A9B0-2919A44EEAEF}" cxnId="{C9BB1F04-58C5-43F8-8249-B6551111A030}" type="parTrans">
      <dgm:prSet/>
      <dgm:spPr/>
      <dgm:t>
        <a:bodyPr/>
        <a:lstStyle/>
        <a:p>
          <a:endParaRPr lang="zh-CN" altLang="en-US"/>
        </a:p>
      </dgm:t>
    </dgm:pt>
    <dgm:pt modelId="{67A14E25-67B5-4C38-A185-5E4FCCD85895}" cxnId="{C9BB1F04-58C5-43F8-8249-B6551111A030}" type="sibTrans">
      <dgm:prSet/>
      <dgm:spPr/>
      <dgm:t>
        <a:bodyPr/>
        <a:lstStyle/>
        <a:p>
          <a:endParaRPr lang="zh-CN" altLang="en-US"/>
        </a:p>
      </dgm:t>
    </dgm:pt>
    <dgm:pt modelId="{316CA2EF-A4D1-4F39-9300-9C3B14140067}">
      <dgm:prSet phldrT="[文本]" custT="1"/>
      <dgm:spPr/>
      <dgm:t>
        <a:bodyPr/>
        <a:lstStyle/>
        <a:p>
          <a:r>
            <a:rPr lang="zh-CN" altLang="en-US" sz="2800" dirty="0" smtClean="0"/>
            <a:t>结算</a:t>
          </a:r>
          <a:endParaRPr lang="zh-CN" altLang="en-US" sz="2800" dirty="0"/>
        </a:p>
      </dgm:t>
    </dgm:pt>
    <dgm:pt modelId="{3E485241-0F78-4CF6-BAB4-E67B3B01601A}" cxnId="{D0946510-3BE8-400F-819C-99FD57768935}" type="parTrans">
      <dgm:prSet/>
      <dgm:spPr/>
      <dgm:t>
        <a:bodyPr/>
        <a:lstStyle/>
        <a:p>
          <a:endParaRPr lang="zh-CN" altLang="en-US"/>
        </a:p>
      </dgm:t>
    </dgm:pt>
    <dgm:pt modelId="{B253633D-E9DF-47B7-A68F-2E01D8312F15}" cxnId="{D0946510-3BE8-400F-819C-99FD57768935}" type="sibTrans">
      <dgm:prSet/>
      <dgm:spPr/>
      <dgm:t>
        <a:bodyPr/>
        <a:lstStyle/>
        <a:p>
          <a:endParaRPr lang="zh-CN" altLang="en-US"/>
        </a:p>
      </dgm:t>
    </dgm:pt>
    <dgm:pt modelId="{C86FF87C-B1C6-45FD-9D4F-92C7322EFB07}" type="pres">
      <dgm:prSet presAssocID="{E9383BB8-83E6-4802-B201-94E3CFF2C81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FA671B7-9E10-49A1-920E-3F0CB50D2087}" type="pres">
      <dgm:prSet presAssocID="{0C760384-ADFE-4C84-9419-971925B065D1}" presName="compNode" presStyleCnt="0"/>
      <dgm:spPr/>
    </dgm:pt>
    <dgm:pt modelId="{C2EE931C-A6A3-46A6-8BFB-2343014E292C}" type="pres">
      <dgm:prSet presAssocID="{0C760384-ADFE-4C84-9419-971925B065D1}" presName="noGeometry" presStyleCnt="0"/>
      <dgm:spPr/>
    </dgm:pt>
    <dgm:pt modelId="{AC5D75A1-7FD5-4EA8-90DD-ECB8568E57F0}" type="pres">
      <dgm:prSet presAssocID="{0C760384-ADFE-4C84-9419-971925B065D1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654229-3824-4AE2-AF89-3D40E16339D8}" type="pres">
      <dgm:prSet presAssocID="{0C760384-ADFE-4C84-9419-971925B065D1}" presName="childTextHidden" presStyleLbl="bgAccFollowNode1" presStyleIdx="0" presStyleCnt="3"/>
      <dgm:spPr/>
      <dgm:t>
        <a:bodyPr/>
        <a:lstStyle/>
        <a:p>
          <a:endParaRPr lang="zh-CN" altLang="en-US"/>
        </a:p>
      </dgm:t>
    </dgm:pt>
    <dgm:pt modelId="{E9D82BD0-158D-45E1-A236-794F94BF9F2E}" type="pres">
      <dgm:prSet presAssocID="{0C760384-ADFE-4C84-9419-971925B065D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820DFD1-6074-48C6-B2C9-DE9CD2162DD6}" type="pres">
      <dgm:prSet presAssocID="{0C760384-ADFE-4C84-9419-971925B065D1}" presName="aSpace" presStyleCnt="0"/>
      <dgm:spPr/>
    </dgm:pt>
    <dgm:pt modelId="{0095C978-818E-4F9B-9A25-A6CF053EB6BF}" type="pres">
      <dgm:prSet presAssocID="{E802CE66-3C31-4FFC-BC37-A5066B58C1C3}" presName="compNode" presStyleCnt="0"/>
      <dgm:spPr/>
    </dgm:pt>
    <dgm:pt modelId="{9419AB2E-2016-4B9B-8510-D3798683DF31}" type="pres">
      <dgm:prSet presAssocID="{E802CE66-3C31-4FFC-BC37-A5066B58C1C3}" presName="noGeometry" presStyleCnt="0"/>
      <dgm:spPr/>
    </dgm:pt>
    <dgm:pt modelId="{354351A2-5A8C-44F5-97D1-C02505E6344E}" type="pres">
      <dgm:prSet presAssocID="{E802CE66-3C31-4FFC-BC37-A5066B58C1C3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EE05195-7F49-406B-B02A-9DD496427124}" type="pres">
      <dgm:prSet presAssocID="{E802CE66-3C31-4FFC-BC37-A5066B58C1C3}" presName="childTextHidden" presStyleLbl="bgAccFollowNode1" presStyleIdx="1" presStyleCnt="3"/>
      <dgm:spPr/>
      <dgm:t>
        <a:bodyPr/>
        <a:lstStyle/>
        <a:p>
          <a:endParaRPr lang="zh-CN" altLang="en-US"/>
        </a:p>
      </dgm:t>
    </dgm:pt>
    <dgm:pt modelId="{CEC08B79-4A4B-41A5-8530-60B8A3D76CF9}" type="pres">
      <dgm:prSet presAssocID="{E802CE66-3C31-4FFC-BC37-A5066B58C1C3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3A864C-EF8B-4162-A765-3CD406DE90F9}" type="pres">
      <dgm:prSet presAssocID="{E802CE66-3C31-4FFC-BC37-A5066B58C1C3}" presName="aSpace" presStyleCnt="0"/>
      <dgm:spPr/>
    </dgm:pt>
    <dgm:pt modelId="{670FCA71-B57F-4B02-BA04-759C474FB931}" type="pres">
      <dgm:prSet presAssocID="{075DCD57-2441-4205-B248-883F236ACBE8}" presName="compNode" presStyleCnt="0"/>
      <dgm:spPr/>
    </dgm:pt>
    <dgm:pt modelId="{D62205BA-88F5-4087-BBE0-82B4340C56CB}" type="pres">
      <dgm:prSet presAssocID="{075DCD57-2441-4205-B248-883F236ACBE8}" presName="noGeometry" presStyleCnt="0"/>
      <dgm:spPr/>
    </dgm:pt>
    <dgm:pt modelId="{4EE68AB1-15E8-41A6-A301-4625AB465D31}" type="pres">
      <dgm:prSet presAssocID="{075DCD57-2441-4205-B248-883F236ACBE8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0FED57-0C62-4460-94F7-34D43C8D7AE9}" type="pres">
      <dgm:prSet presAssocID="{075DCD57-2441-4205-B248-883F236ACBE8}" presName="childTextHidden" presStyleLbl="bgAccFollowNode1" presStyleIdx="2" presStyleCnt="3"/>
      <dgm:spPr/>
      <dgm:t>
        <a:bodyPr/>
        <a:lstStyle/>
        <a:p>
          <a:endParaRPr lang="zh-CN" altLang="en-US"/>
        </a:p>
      </dgm:t>
    </dgm:pt>
    <dgm:pt modelId="{08019662-8524-4B7D-A3EE-3CD1DFBE9F5E}" type="pres">
      <dgm:prSet presAssocID="{075DCD57-2441-4205-B248-883F236ACBE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7BF8953-D03E-4BB7-A53C-92410B05421E}" type="presOf" srcId="{316CA2EF-A4D1-4F39-9300-9C3B14140067}" destId="{C70FED57-0C62-4460-94F7-34D43C8D7AE9}" srcOrd="1" destOrd="0" presId="urn:microsoft.com/office/officeart/2005/8/layout/hProcess6"/>
    <dgm:cxn modelId="{902DD7CF-996E-43AC-93EF-EC1F12B1C4FC}" srcId="{0C760384-ADFE-4C84-9419-971925B065D1}" destId="{A60D5AB0-DAEC-4F22-936F-8D6686D2098E}" srcOrd="0" destOrd="0" parTransId="{2691E5EE-727B-42D7-BF26-CDB97E7F331C}" sibTransId="{73C93240-A02D-452B-80C5-77F9597B4137}"/>
    <dgm:cxn modelId="{152EAED9-2173-43E1-8B31-97178AEB4D95}" type="presOf" srcId="{E9383BB8-83E6-4802-B201-94E3CFF2C811}" destId="{C86FF87C-B1C6-45FD-9D4F-92C7322EFB07}" srcOrd="0" destOrd="0" presId="urn:microsoft.com/office/officeart/2005/8/layout/hProcess6"/>
    <dgm:cxn modelId="{51F6AEC6-61D0-4A9F-A8B7-A82934067576}" type="presOf" srcId="{E802CE66-3C31-4FFC-BC37-A5066B58C1C3}" destId="{CEC08B79-4A4B-41A5-8530-60B8A3D76CF9}" srcOrd="0" destOrd="0" presId="urn:microsoft.com/office/officeart/2005/8/layout/hProcess6"/>
    <dgm:cxn modelId="{0AC4F592-6C25-41CB-9BE4-ABD5233FFF5A}" type="presOf" srcId="{316CA2EF-A4D1-4F39-9300-9C3B14140067}" destId="{4EE68AB1-15E8-41A6-A301-4625AB465D31}" srcOrd="0" destOrd="0" presId="urn:microsoft.com/office/officeart/2005/8/layout/hProcess6"/>
    <dgm:cxn modelId="{F28C10DD-F190-44B6-A429-0A28732D7AE7}" type="presOf" srcId="{DDA29976-4970-418B-9F41-3ED96BC6DA00}" destId="{354351A2-5A8C-44F5-97D1-C02505E6344E}" srcOrd="0" destOrd="0" presId="urn:microsoft.com/office/officeart/2005/8/layout/hProcess6"/>
    <dgm:cxn modelId="{A76B68BC-AC66-48ED-BF04-968766671E2B}" type="presOf" srcId="{075DCD57-2441-4205-B248-883F236ACBE8}" destId="{08019662-8524-4B7D-A3EE-3CD1DFBE9F5E}" srcOrd="0" destOrd="0" presId="urn:microsoft.com/office/officeart/2005/8/layout/hProcess6"/>
    <dgm:cxn modelId="{2627D5FC-4F92-466E-9A52-850AFB4E3E8B}" type="presOf" srcId="{A60D5AB0-DAEC-4F22-936F-8D6686D2098E}" destId="{AC5D75A1-7FD5-4EA8-90DD-ECB8568E57F0}" srcOrd="0" destOrd="0" presId="urn:microsoft.com/office/officeart/2005/8/layout/hProcess6"/>
    <dgm:cxn modelId="{A18F60F4-F289-4299-AE17-A58599FAB87E}" srcId="{E9383BB8-83E6-4802-B201-94E3CFF2C811}" destId="{0C760384-ADFE-4C84-9419-971925B065D1}" srcOrd="0" destOrd="0" parTransId="{D13EB65F-E030-456B-9493-133D6D5A05F6}" sibTransId="{D269C315-5781-45CB-AFAF-99B900548171}"/>
    <dgm:cxn modelId="{A22C38B7-0B6F-4EDB-99C6-B87F8D92D473}" type="presOf" srcId="{0C760384-ADFE-4C84-9419-971925B065D1}" destId="{E9D82BD0-158D-45E1-A236-794F94BF9F2E}" srcOrd="0" destOrd="0" presId="urn:microsoft.com/office/officeart/2005/8/layout/hProcess6"/>
    <dgm:cxn modelId="{D2953BC4-8ABE-4A54-99A8-36EDC9B7CBCA}" type="presOf" srcId="{DDA29976-4970-418B-9F41-3ED96BC6DA00}" destId="{EEE05195-7F49-406B-B02A-9DD496427124}" srcOrd="1" destOrd="0" presId="urn:microsoft.com/office/officeart/2005/8/layout/hProcess6"/>
    <dgm:cxn modelId="{C9BB1F04-58C5-43F8-8249-B6551111A030}" srcId="{E9383BB8-83E6-4802-B201-94E3CFF2C811}" destId="{075DCD57-2441-4205-B248-883F236ACBE8}" srcOrd="2" destOrd="0" parTransId="{87052308-43C6-48D0-A9B0-2919A44EEAEF}" sibTransId="{67A14E25-67B5-4C38-A185-5E4FCCD85895}"/>
    <dgm:cxn modelId="{2441CB76-D21B-482B-B175-F5F832CDE5C6}" type="presOf" srcId="{A60D5AB0-DAEC-4F22-936F-8D6686D2098E}" destId="{46654229-3824-4AE2-AF89-3D40E16339D8}" srcOrd="1" destOrd="0" presId="urn:microsoft.com/office/officeart/2005/8/layout/hProcess6"/>
    <dgm:cxn modelId="{ADE3A18B-DB04-4F4B-94A5-6C2634E3C4AD}" srcId="{E802CE66-3C31-4FFC-BC37-A5066B58C1C3}" destId="{DDA29976-4970-418B-9F41-3ED96BC6DA00}" srcOrd="0" destOrd="0" parTransId="{C4682657-0DCD-4FB1-AED0-85479A350945}" sibTransId="{DB005536-815C-42AA-B053-B6B5317294B5}"/>
    <dgm:cxn modelId="{0910B893-99CB-4234-BFA3-39FD5736BEC6}" srcId="{E9383BB8-83E6-4802-B201-94E3CFF2C811}" destId="{E802CE66-3C31-4FFC-BC37-A5066B58C1C3}" srcOrd="1" destOrd="0" parTransId="{8AD0A0BE-B297-4EDC-B239-7EFE8E67DD2D}" sibTransId="{5B347456-090F-4727-8861-8BCFAD3CA456}"/>
    <dgm:cxn modelId="{D0946510-3BE8-400F-819C-99FD57768935}" srcId="{075DCD57-2441-4205-B248-883F236ACBE8}" destId="{316CA2EF-A4D1-4F39-9300-9C3B14140067}" srcOrd="0" destOrd="0" parTransId="{3E485241-0F78-4CF6-BAB4-E67B3B01601A}" sibTransId="{B253633D-E9DF-47B7-A68F-2E01D8312F15}"/>
    <dgm:cxn modelId="{B3A44E2F-D656-46A5-9685-D9AE4FD73210}" type="presParOf" srcId="{C86FF87C-B1C6-45FD-9D4F-92C7322EFB07}" destId="{5FA671B7-9E10-49A1-920E-3F0CB50D2087}" srcOrd="0" destOrd="0" presId="urn:microsoft.com/office/officeart/2005/8/layout/hProcess6"/>
    <dgm:cxn modelId="{B01DB841-13C7-42DC-8182-7A3F5E479089}" type="presParOf" srcId="{5FA671B7-9E10-49A1-920E-3F0CB50D2087}" destId="{C2EE931C-A6A3-46A6-8BFB-2343014E292C}" srcOrd="0" destOrd="0" presId="urn:microsoft.com/office/officeart/2005/8/layout/hProcess6"/>
    <dgm:cxn modelId="{EFFE2AA6-1D42-49C9-A8DE-5EBD7564402B}" type="presParOf" srcId="{5FA671B7-9E10-49A1-920E-3F0CB50D2087}" destId="{AC5D75A1-7FD5-4EA8-90DD-ECB8568E57F0}" srcOrd="1" destOrd="0" presId="urn:microsoft.com/office/officeart/2005/8/layout/hProcess6"/>
    <dgm:cxn modelId="{16D00724-0536-4C1F-8F6D-2BE1E907EB53}" type="presParOf" srcId="{5FA671B7-9E10-49A1-920E-3F0CB50D2087}" destId="{46654229-3824-4AE2-AF89-3D40E16339D8}" srcOrd="2" destOrd="0" presId="urn:microsoft.com/office/officeart/2005/8/layout/hProcess6"/>
    <dgm:cxn modelId="{26E3D18D-6D64-4A7E-9593-C6576EA44F38}" type="presParOf" srcId="{5FA671B7-9E10-49A1-920E-3F0CB50D2087}" destId="{E9D82BD0-158D-45E1-A236-794F94BF9F2E}" srcOrd="3" destOrd="0" presId="urn:microsoft.com/office/officeart/2005/8/layout/hProcess6"/>
    <dgm:cxn modelId="{D60A6B13-2BF6-4983-A9E5-21778B189DAD}" type="presParOf" srcId="{C86FF87C-B1C6-45FD-9D4F-92C7322EFB07}" destId="{B820DFD1-6074-48C6-B2C9-DE9CD2162DD6}" srcOrd="1" destOrd="0" presId="urn:microsoft.com/office/officeart/2005/8/layout/hProcess6"/>
    <dgm:cxn modelId="{C1EA5933-7E78-4B6E-A7F1-20860E1330D6}" type="presParOf" srcId="{C86FF87C-B1C6-45FD-9D4F-92C7322EFB07}" destId="{0095C978-818E-4F9B-9A25-A6CF053EB6BF}" srcOrd="2" destOrd="0" presId="urn:microsoft.com/office/officeart/2005/8/layout/hProcess6"/>
    <dgm:cxn modelId="{945E6BB1-4271-4382-A0D0-3A5D09DD1005}" type="presParOf" srcId="{0095C978-818E-4F9B-9A25-A6CF053EB6BF}" destId="{9419AB2E-2016-4B9B-8510-D3798683DF31}" srcOrd="0" destOrd="0" presId="urn:microsoft.com/office/officeart/2005/8/layout/hProcess6"/>
    <dgm:cxn modelId="{B54DF466-45B0-430F-8265-536891FCD548}" type="presParOf" srcId="{0095C978-818E-4F9B-9A25-A6CF053EB6BF}" destId="{354351A2-5A8C-44F5-97D1-C02505E6344E}" srcOrd="1" destOrd="0" presId="urn:microsoft.com/office/officeart/2005/8/layout/hProcess6"/>
    <dgm:cxn modelId="{40AF2921-DB30-4AC2-85B5-A7BAA84094B3}" type="presParOf" srcId="{0095C978-818E-4F9B-9A25-A6CF053EB6BF}" destId="{EEE05195-7F49-406B-B02A-9DD496427124}" srcOrd="2" destOrd="0" presId="urn:microsoft.com/office/officeart/2005/8/layout/hProcess6"/>
    <dgm:cxn modelId="{E0ABBD15-B81D-4B41-9308-9E3FD5EBDF20}" type="presParOf" srcId="{0095C978-818E-4F9B-9A25-A6CF053EB6BF}" destId="{CEC08B79-4A4B-41A5-8530-60B8A3D76CF9}" srcOrd="3" destOrd="0" presId="urn:microsoft.com/office/officeart/2005/8/layout/hProcess6"/>
    <dgm:cxn modelId="{8B785F14-C17F-4B9F-8D51-5A712B7D3AD1}" type="presParOf" srcId="{C86FF87C-B1C6-45FD-9D4F-92C7322EFB07}" destId="{7B3A864C-EF8B-4162-A765-3CD406DE90F9}" srcOrd="3" destOrd="0" presId="urn:microsoft.com/office/officeart/2005/8/layout/hProcess6"/>
    <dgm:cxn modelId="{9C2BFC98-A567-443F-8E6C-53118A9FAEAC}" type="presParOf" srcId="{C86FF87C-B1C6-45FD-9D4F-92C7322EFB07}" destId="{670FCA71-B57F-4B02-BA04-759C474FB931}" srcOrd="4" destOrd="0" presId="urn:microsoft.com/office/officeart/2005/8/layout/hProcess6"/>
    <dgm:cxn modelId="{E5F058CC-1AB4-4F53-BF26-431E02DF96E8}" type="presParOf" srcId="{670FCA71-B57F-4B02-BA04-759C474FB931}" destId="{D62205BA-88F5-4087-BBE0-82B4340C56CB}" srcOrd="0" destOrd="0" presId="urn:microsoft.com/office/officeart/2005/8/layout/hProcess6"/>
    <dgm:cxn modelId="{DF1E0278-17C1-47BC-89F5-6EAB57180131}" type="presParOf" srcId="{670FCA71-B57F-4B02-BA04-759C474FB931}" destId="{4EE68AB1-15E8-41A6-A301-4625AB465D31}" srcOrd="1" destOrd="0" presId="urn:microsoft.com/office/officeart/2005/8/layout/hProcess6"/>
    <dgm:cxn modelId="{B1DE13CF-2546-4D11-BD39-3DBD0744D051}" type="presParOf" srcId="{670FCA71-B57F-4B02-BA04-759C474FB931}" destId="{C70FED57-0C62-4460-94F7-34D43C8D7AE9}" srcOrd="2" destOrd="0" presId="urn:microsoft.com/office/officeart/2005/8/layout/hProcess6"/>
    <dgm:cxn modelId="{701C3C6F-21F4-4FA2-9EF9-D0CFEF697CA8}" type="presParOf" srcId="{670FCA71-B57F-4B02-BA04-759C474FB931}" destId="{08019662-8524-4B7D-A3EE-3CD1DFBE9F5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6605224" cy="4298516"/>
        <a:chOff x="0" y="0"/>
        <a:chExt cx="6605224" cy="4298516"/>
      </a:xfrm>
    </dsp:grpSpPr>
    <dsp:sp modelId="{8A6A057B-D2B6-4D8F-9FFE-A5115C64E21A}">
      <dsp:nvSpPr>
        <dsp:cNvPr id="3" name="燕尾形 2"/>
        <dsp:cNvSpPr/>
      </dsp:nvSpPr>
      <dsp:spPr bwMode="white">
        <a:xfrm rot="5400000">
          <a:off x="-177814" y="177814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mtClean="0"/>
            <a:t>1</a:t>
          </a:r>
          <a:endParaRPr lang="zh-CN" altLang="en-US" dirty="0"/>
        </a:p>
      </dsp:txBody>
      <dsp:txXfrm rot="5400000">
        <a:off x="-177814" y="177814"/>
        <a:ext cx="1185424" cy="829797"/>
      </dsp:txXfrm>
    </dsp:sp>
    <dsp:sp modelId="{B6A67EAF-5CDA-44F9-89DF-C387A62C3FCE}">
      <dsp:nvSpPr>
        <dsp:cNvPr id="4" name="同侧圆角矩形 3"/>
        <dsp:cNvSpPr/>
      </dsp:nvSpPr>
      <dsp:spPr bwMode="white">
        <a:xfrm rot="5400000">
          <a:off x="3332248" y="-2502450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产品介绍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32248" y="-2502450"/>
        <a:ext cx="770526" cy="5775427"/>
      </dsp:txXfrm>
    </dsp:sp>
    <dsp:sp modelId="{005EDE8C-9A1F-4A59-8258-4BE22A64407A}">
      <dsp:nvSpPr>
        <dsp:cNvPr id="5" name="燕尾形 4"/>
        <dsp:cNvSpPr/>
      </dsp:nvSpPr>
      <dsp:spPr bwMode="white">
        <a:xfrm rot="5400000">
          <a:off x="-177814" y="1215511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2</a:t>
          </a:r>
          <a:endParaRPr lang="zh-CN" altLang="en-US" dirty="0"/>
        </a:p>
      </dsp:txBody>
      <dsp:txXfrm rot="5400000">
        <a:off x="-177814" y="1215511"/>
        <a:ext cx="1185424" cy="829797"/>
      </dsp:txXfrm>
    </dsp:sp>
    <dsp:sp modelId="{E5A51C80-EC67-4EC1-BDBB-EEC7A35BC9DC}">
      <dsp:nvSpPr>
        <dsp:cNvPr id="6" name="同侧圆角矩形 5"/>
        <dsp:cNvSpPr/>
      </dsp:nvSpPr>
      <dsp:spPr bwMode="white">
        <a:xfrm rot="5400000">
          <a:off x="3332248" y="-1464753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产品政策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32248" y="-1464753"/>
        <a:ext cx="770526" cy="5775427"/>
      </dsp:txXfrm>
    </dsp:sp>
    <dsp:sp modelId="{48FD1DC8-F968-4079-B02E-CAD5CB9DAC18}">
      <dsp:nvSpPr>
        <dsp:cNvPr id="7" name="燕尾形 6"/>
        <dsp:cNvSpPr/>
      </dsp:nvSpPr>
      <dsp:spPr bwMode="white">
        <a:xfrm rot="5400000">
          <a:off x="-177814" y="2253208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vert="horz" wrap="square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3</a:t>
          </a:r>
          <a:endParaRPr lang="zh-CN" altLang="en-US" dirty="0"/>
        </a:p>
      </dsp:txBody>
      <dsp:txXfrm rot="5400000">
        <a:off x="-177814" y="2253208"/>
        <a:ext cx="1185424" cy="829797"/>
      </dsp:txXfrm>
    </dsp:sp>
    <dsp:sp modelId="{EBD9E9DF-9A2B-4973-8F62-294B47C6E83E}">
      <dsp:nvSpPr>
        <dsp:cNvPr id="8" name="同侧圆角矩形 7"/>
        <dsp:cNvSpPr/>
      </dsp:nvSpPr>
      <dsp:spPr bwMode="white">
        <a:xfrm rot="5400000">
          <a:off x="3309666" y="-449663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产品使用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09666" y="-449663"/>
        <a:ext cx="770526" cy="5775427"/>
      </dsp:txXfrm>
    </dsp:sp>
    <dsp:sp modelId="{587960E4-5269-4192-A9BC-99020D68D555}">
      <dsp:nvSpPr>
        <dsp:cNvPr id="9" name="燕尾形 8"/>
        <dsp:cNvSpPr/>
      </dsp:nvSpPr>
      <dsp:spPr bwMode="white">
        <a:xfrm rot="5400000">
          <a:off x="-177814" y="3290905"/>
          <a:ext cx="1185424" cy="829797"/>
        </a:xfrm>
        <a:prstGeom prst="chevron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3335" tIns="13335" rIns="13335" bIns="13335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4</a:t>
          </a:r>
          <a:endParaRPr lang="zh-CN" altLang="en-US" dirty="0"/>
        </a:p>
      </dsp:txBody>
      <dsp:txXfrm rot="5400000">
        <a:off x="-177814" y="3290905"/>
        <a:ext cx="1185424" cy="829797"/>
      </dsp:txXfrm>
    </dsp:sp>
    <dsp:sp modelId="{964C3AFC-948D-476A-A516-3DC4D39FF957}">
      <dsp:nvSpPr>
        <dsp:cNvPr id="10" name="同侧圆角矩形 9"/>
        <dsp:cNvSpPr/>
      </dsp:nvSpPr>
      <dsp:spPr bwMode="white">
        <a:xfrm rot="5400000">
          <a:off x="3332248" y="610641"/>
          <a:ext cx="770526" cy="5775427"/>
        </a:xfrm>
        <a:prstGeom prst="round2SameRect">
          <a:avLst/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rot="-5400000" lIns="199136" tIns="17780" rIns="17780" bIns="1778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dirty="0" smtClean="0">
              <a:solidFill>
                <a:schemeClr val="dk1"/>
              </a:solidFill>
            </a:rPr>
            <a:t>常见问题</a:t>
          </a:r>
          <a:endParaRPr lang="zh-CN" altLang="en-US" sz="2800" dirty="0">
            <a:solidFill>
              <a:schemeClr val="dk1"/>
            </a:solidFill>
          </a:endParaRPr>
        </a:p>
      </dsp:txBody>
      <dsp:txXfrm rot="5400000">
        <a:off x="3332248" y="610641"/>
        <a:ext cx="770526" cy="5775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8128000" cy="3769706"/>
        <a:chOff x="0" y="0"/>
        <a:chExt cx="8128000" cy="3769706"/>
      </a:xfrm>
    </dsp:grpSpPr>
    <dsp:sp modelId="{AC5D75A1-7FD5-4EA8-90DD-ECB8568E57F0}">
      <dsp:nvSpPr>
        <dsp:cNvPr id="3" name="右箭头 2"/>
        <dsp:cNvSpPr/>
      </dsp:nvSpPr>
      <dsp:spPr bwMode="white">
        <a:xfrm>
          <a:off x="524387" y="968092"/>
          <a:ext cx="2097548" cy="1833521"/>
        </a:xfrm>
        <a:prstGeom prst="rightArrow">
          <a:avLst>
            <a:gd name="adj1" fmla="val 70000"/>
            <a:gd name="adj2" fmla="val 50000"/>
          </a:avLst>
        </a:prstGeom>
        <a:sp3d z="-190500" extrusionH="12700" prstMaterial="plastic">
          <a:bevelT w="50800" h="50800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81280" tIns="20320" rIns="40640" bIns="20320" anchor="ctr"/>
        <a:lstStyle>
          <a:lvl1pPr algn="ctr">
            <a:defRPr sz="65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dirty="0" smtClean="0">
              <a:solidFill>
                <a:schemeClr val="dk1"/>
              </a:solidFill>
            </a:rPr>
            <a:t>开通</a:t>
          </a:r>
          <a:endParaRPr lang="zh-CN" altLang="en-US" sz="3200" dirty="0">
            <a:solidFill>
              <a:schemeClr val="dk1"/>
            </a:solidFill>
          </a:endParaRPr>
        </a:p>
      </dsp:txBody>
      <dsp:txXfrm>
        <a:off x="524387" y="968092"/>
        <a:ext cx="2097548" cy="1833521"/>
      </dsp:txXfrm>
    </dsp:sp>
    <dsp:sp modelId="{E9D82BD0-158D-45E1-A236-794F94BF9F2E}">
      <dsp:nvSpPr>
        <dsp:cNvPr id="4" name="椭圆 3"/>
        <dsp:cNvSpPr/>
      </dsp:nvSpPr>
      <dsp:spPr bwMode="white">
        <a:xfrm>
          <a:off x="0" y="1360466"/>
          <a:ext cx="1048774" cy="1048774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1</a:t>
          </a:r>
          <a:endParaRPr lang="zh-CN" altLang="en-US" dirty="0"/>
        </a:p>
      </dsp:txBody>
      <dsp:txXfrm>
        <a:off x="0" y="1360466"/>
        <a:ext cx="1048774" cy="1048774"/>
      </dsp:txXfrm>
    </dsp:sp>
    <dsp:sp modelId="{354351A2-5A8C-44F5-97D1-C02505E6344E}">
      <dsp:nvSpPr>
        <dsp:cNvPr id="5" name="右箭头 4"/>
        <dsp:cNvSpPr/>
      </dsp:nvSpPr>
      <dsp:spPr bwMode="white">
        <a:xfrm>
          <a:off x="3277419" y="968092"/>
          <a:ext cx="2097548" cy="1833521"/>
        </a:xfrm>
        <a:prstGeom prst="rightArrow">
          <a:avLst>
            <a:gd name="adj1" fmla="val 70000"/>
            <a:gd name="adj2" fmla="val 50000"/>
          </a:avLst>
        </a:prstGeom>
        <a:sp3d z="-190500" extrusionH="12700" prstMaterial="plastic">
          <a:bevelT w="50800" h="50800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71120" tIns="17780" rIns="35560" bIns="17780" anchor="ctr"/>
        <a:lstStyle>
          <a:lvl1pPr algn="ctr">
            <a:defRPr sz="65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 smtClean="0">
              <a:solidFill>
                <a:schemeClr val="dk1"/>
              </a:solidFill>
            </a:rPr>
            <a:t>订货</a:t>
          </a:r>
          <a:endParaRPr lang="zh-CN" altLang="en-US" sz="2800" dirty="0">
            <a:solidFill>
              <a:schemeClr val="dk1"/>
            </a:solidFill>
          </a:endParaRPr>
        </a:p>
      </dsp:txBody>
      <dsp:txXfrm>
        <a:off x="3277419" y="968092"/>
        <a:ext cx="2097548" cy="1833521"/>
      </dsp:txXfrm>
    </dsp:sp>
    <dsp:sp modelId="{CEC08B79-4A4B-41A5-8530-60B8A3D76CF9}">
      <dsp:nvSpPr>
        <dsp:cNvPr id="6" name="椭圆 5"/>
        <dsp:cNvSpPr/>
      </dsp:nvSpPr>
      <dsp:spPr bwMode="white">
        <a:xfrm>
          <a:off x="2753032" y="1360466"/>
          <a:ext cx="1048774" cy="1048774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2</a:t>
          </a:r>
          <a:endParaRPr lang="zh-CN" altLang="en-US" dirty="0"/>
        </a:p>
      </dsp:txBody>
      <dsp:txXfrm>
        <a:off x="2753032" y="1360466"/>
        <a:ext cx="1048774" cy="1048774"/>
      </dsp:txXfrm>
    </dsp:sp>
    <dsp:sp modelId="{4EE68AB1-15E8-41A6-A301-4625AB465D31}">
      <dsp:nvSpPr>
        <dsp:cNvPr id="7" name="右箭头 6"/>
        <dsp:cNvSpPr/>
      </dsp:nvSpPr>
      <dsp:spPr bwMode="white">
        <a:xfrm>
          <a:off x="6030452" y="968092"/>
          <a:ext cx="2097548" cy="1833521"/>
        </a:xfrm>
        <a:prstGeom prst="rightArrow">
          <a:avLst>
            <a:gd name="adj1" fmla="val 70000"/>
            <a:gd name="adj2" fmla="val 50000"/>
          </a:avLst>
        </a:prstGeom>
        <a:sp3d z="-190500" extrusionH="12700" prstMaterial="plastic">
          <a:bevelT w="50800" h="50800"/>
        </a:sp3d>
      </dsp:spPr>
      <dsp:style>
        <a:lnRef idx="1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71120" tIns="17780" rIns="35560" bIns="17780" anchor="ctr"/>
        <a:lstStyle>
          <a:lvl1pPr algn="ctr">
            <a:defRPr sz="6500"/>
          </a:lvl1pPr>
          <a:lvl2pPr marL="285750" indent="-285750" algn="ctr">
            <a:defRPr sz="6500"/>
          </a:lvl2pPr>
          <a:lvl3pPr marL="571500" indent="-285750" algn="ctr">
            <a:defRPr sz="6500"/>
          </a:lvl3pPr>
          <a:lvl4pPr marL="857250" indent="-285750" algn="ctr">
            <a:defRPr sz="6500"/>
          </a:lvl4pPr>
          <a:lvl5pPr marL="1143000" indent="-285750" algn="ctr">
            <a:defRPr sz="6500"/>
          </a:lvl5pPr>
          <a:lvl6pPr marL="1428750" indent="-285750" algn="ctr">
            <a:defRPr sz="6500"/>
          </a:lvl6pPr>
          <a:lvl7pPr marL="1714500" indent="-285750" algn="ctr">
            <a:defRPr sz="6500"/>
          </a:lvl7pPr>
          <a:lvl8pPr marL="2000250" indent="-285750" algn="ctr">
            <a:defRPr sz="6500"/>
          </a:lvl8pPr>
          <a:lvl9pPr marL="2286000" indent="-285750" algn="ctr">
            <a:defRPr sz="6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 smtClean="0">
              <a:solidFill>
                <a:schemeClr val="dk1"/>
              </a:solidFill>
            </a:rPr>
            <a:t>结算</a:t>
          </a:r>
          <a:endParaRPr lang="zh-CN" altLang="en-US" sz="2800" dirty="0">
            <a:solidFill>
              <a:schemeClr val="dk1"/>
            </a:solidFill>
          </a:endParaRPr>
        </a:p>
      </dsp:txBody>
      <dsp:txXfrm>
        <a:off x="6030452" y="968092"/>
        <a:ext cx="2097548" cy="1833521"/>
      </dsp:txXfrm>
    </dsp:sp>
    <dsp:sp modelId="{08019662-8524-4B7D-A3EE-3CD1DFBE9F5E}">
      <dsp:nvSpPr>
        <dsp:cNvPr id="8" name="椭圆 7"/>
        <dsp:cNvSpPr/>
      </dsp:nvSpPr>
      <dsp:spPr bwMode="white">
        <a:xfrm>
          <a:off x="5506065" y="1360466"/>
          <a:ext cx="1048774" cy="1048774"/>
        </a:xfrm>
        <a:prstGeom prst="ellipse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/>
            <a:t>3</a:t>
          </a:r>
          <a:endParaRPr lang="zh-CN" altLang="en-US" dirty="0"/>
        </a:p>
      </dsp:txBody>
      <dsp:txXfrm>
        <a:off x="5506065" y="1360466"/>
        <a:ext cx="1048774" cy="1048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type="chevron" r:blip="" rot="90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90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ound2SameRect" r:blip="" rot="-90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2B496-DE9F-41FC-8A7B-2BED1CD24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8D0C5-E9AE-4AAC-A97E-251D67F4C3E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 descr="思迅logo-定稿-反白-0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911" y="144366"/>
            <a:ext cx="2581275" cy="50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29FD7-440B-45C9-93D0-3E83F9BF34F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9C9B-CBB7-4BB4-B490-C38C5994E5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4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9.png"/><Relationship Id="rId7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tags" Target="../tags/tag4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.xml"/><Relationship Id="rId12" Type="http://schemas.openxmlformats.org/officeDocument/2006/relationships/image" Target="../media/image41.png"/><Relationship Id="rId11" Type="http://schemas.openxmlformats.org/officeDocument/2006/relationships/tags" Target="../tags/tag7.xml"/><Relationship Id="rId10" Type="http://schemas.openxmlformats.org/officeDocument/2006/relationships/image" Target="../media/image40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10.xml"/><Relationship Id="rId7" Type="http://schemas.openxmlformats.org/officeDocument/2006/relationships/image" Target="../media/image8.png"/><Relationship Id="rId6" Type="http://schemas.openxmlformats.org/officeDocument/2006/relationships/tags" Target="../tags/tag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image" Target="../media/image45.png"/><Relationship Id="rId10" Type="http://schemas.openxmlformats.org/officeDocument/2006/relationships/image" Target="../media/image6.png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6.png"/><Relationship Id="rId6" Type="http://schemas.openxmlformats.org/officeDocument/2006/relationships/image" Target="../media/image40.png"/><Relationship Id="rId5" Type="http://schemas.openxmlformats.org/officeDocument/2006/relationships/tags" Target="../tags/tag13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6.png"/><Relationship Id="rId7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tags" Target="../tags/tag16.xml"/><Relationship Id="rId4" Type="http://schemas.openxmlformats.org/officeDocument/2006/relationships/image" Target="../media/image36.png"/><Relationship Id="rId3" Type="http://schemas.openxmlformats.org/officeDocument/2006/relationships/tags" Target="../tags/tag15.xml"/><Relationship Id="rId2" Type="http://schemas.openxmlformats.org/officeDocument/2006/relationships/image" Target="../media/image8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image" Target="../media/image47.png"/><Relationship Id="rId10" Type="http://schemas.openxmlformats.org/officeDocument/2006/relationships/image" Target="../media/image6.png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6.png"/><Relationship Id="rId7" Type="http://schemas.openxmlformats.org/officeDocument/2006/relationships/tags" Target="../tags/tag24.xml"/><Relationship Id="rId6" Type="http://schemas.openxmlformats.org/officeDocument/2006/relationships/image" Target="../media/image40.png"/><Relationship Id="rId5" Type="http://schemas.openxmlformats.org/officeDocument/2006/relationships/tags" Target="../tags/tag23.xml"/><Relationship Id="rId4" Type="http://schemas.openxmlformats.org/officeDocument/2006/relationships/image" Target="../media/image36.png"/><Relationship Id="rId3" Type="http://schemas.openxmlformats.org/officeDocument/2006/relationships/tags" Target="../tags/tag22.xml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9.png"/><Relationship Id="rId3" Type="http://schemas.openxmlformats.org/officeDocument/2006/relationships/tags" Target="../tags/tag2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Relationship Id="rId3" Type="http://schemas.openxmlformats.org/officeDocument/2006/relationships/tags" Target="../tags/tag29.xml"/><Relationship Id="rId2" Type="http://schemas.openxmlformats.org/officeDocument/2006/relationships/image" Target="../media/image6.png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7.pn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6.png"/><Relationship Id="rId3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78.png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67.pn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35.png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9.png"/><Relationship Id="rId2" Type="http://schemas.openxmlformats.org/officeDocument/2006/relationships/image" Target="../media/image35.pn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1.png"/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35.png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5.png"/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6.jpeg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1.xml"/><Relationship Id="rId3" Type="http://schemas.openxmlformats.org/officeDocument/2006/relationships/image" Target="../media/image87.png"/><Relationship Id="rId2" Type="http://schemas.openxmlformats.org/officeDocument/2006/relationships/image" Target="../media/image35.png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20" Type="http://schemas.openxmlformats.org/officeDocument/2006/relationships/image" Target="../media/image32.png"/><Relationship Id="rId2" Type="http://schemas.openxmlformats.org/officeDocument/2006/relationships/image" Target="../media/image15.png"/><Relationship Id="rId19" Type="http://schemas.openxmlformats.org/officeDocument/2006/relationships/image" Target="../media/image31.png"/><Relationship Id="rId18" Type="http://schemas.openxmlformats.org/officeDocument/2006/relationships/tags" Target="../tags/tag2.xml"/><Relationship Id="rId17" Type="http://schemas.openxmlformats.org/officeDocument/2006/relationships/image" Target="../media/image30.png"/><Relationship Id="rId16" Type="http://schemas.openxmlformats.org/officeDocument/2006/relationships/image" Target="../media/image29.png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419109"/>
            <a:ext cx="9144000" cy="129919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zh-CN" altLang="en-US" dirty="0"/>
              <a:t>思</a:t>
            </a:r>
            <a:r>
              <a:rPr lang="zh-CN" altLang="en-US" dirty="0" smtClean="0"/>
              <a:t>迅批发订货平台</a:t>
            </a:r>
            <a:endParaRPr lang="zh-CN" altLang="en-US" dirty="0"/>
          </a:p>
        </p:txBody>
      </p:sp>
      <p:pic>
        <p:nvPicPr>
          <p:cNvPr id="4" name="Picture 4" descr="C:\Users\zhangyh\Desktop\logo\sixun-04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91844" y="2070482"/>
            <a:ext cx="2808312" cy="3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直接连接符 4"/>
          <p:cNvSpPr/>
          <p:nvPr/>
        </p:nvSpPr>
        <p:spPr>
          <a:xfrm>
            <a:off x="4660689" y="3824123"/>
            <a:ext cx="2538764" cy="0"/>
          </a:xfrm>
          <a:prstGeom prst="line">
            <a:avLst/>
          </a:prstGeom>
          <a:ln w="38100">
            <a:gradFill>
              <a:gsLst>
                <a:gs pos="100000">
                  <a:schemeClr val="bg1">
                    <a:alpha val="0"/>
                  </a:schemeClr>
                </a:gs>
                <a:gs pos="75000">
                  <a:srgbClr val="FFFFFF">
                    <a:alpha val="50000"/>
                  </a:srgbClr>
                </a:gs>
                <a:gs pos="25000">
                  <a:srgbClr val="FFFFFF">
                    <a:alpha val="30000"/>
                  </a:srgbClr>
                </a:gs>
                <a:gs pos="0">
                  <a:schemeClr val="bg1">
                    <a:alpha val="0"/>
                  </a:schemeClr>
                </a:gs>
                <a:gs pos="60000">
                  <a:schemeClr val="bg1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：商家已开通思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791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方案一：适用于原有客户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，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商家主动分享给批发用户绑定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529965" y="2075180"/>
            <a:ext cx="2764790" cy="4272280"/>
            <a:chOff x="6333490" y="2160270"/>
            <a:chExt cx="3168015" cy="4575810"/>
          </a:xfrm>
        </p:grpSpPr>
        <p:grpSp>
          <p:nvGrpSpPr>
            <p:cNvPr id="22" name="组合 21"/>
            <p:cNvGrpSpPr/>
            <p:nvPr/>
          </p:nvGrpSpPr>
          <p:grpSpPr>
            <a:xfrm>
              <a:off x="6333490" y="2160270"/>
              <a:ext cx="3168015" cy="4575810"/>
              <a:chOff x="5754138" y="1250066"/>
              <a:chExt cx="3121784" cy="508344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209" y="2468950"/>
              <a:ext cx="2263445" cy="408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63905" y="2082800"/>
            <a:ext cx="2740660" cy="4265295"/>
            <a:chOff x="2545658" y="2204099"/>
            <a:chExt cx="2946399" cy="4122346"/>
          </a:xfrm>
        </p:grpSpPr>
        <p:grpSp>
          <p:nvGrpSpPr>
            <p:cNvPr id="30" name="组合 29"/>
            <p:cNvGrpSpPr/>
            <p:nvPr/>
          </p:nvGrpSpPr>
          <p:grpSpPr>
            <a:xfrm>
              <a:off x="2545658" y="2204099"/>
              <a:ext cx="2946399" cy="4122346"/>
              <a:chOff x="5754138" y="1250066"/>
              <a:chExt cx="3121784" cy="5083444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38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D:\文案\批发订货平台\批发订货平台（新20220524）\首页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595" y="2538637"/>
              <a:ext cx="2109600" cy="360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圆角矩形 11"/>
          <p:cNvSpPr/>
          <p:nvPr/>
        </p:nvSpPr>
        <p:spPr>
          <a:xfrm>
            <a:off x="2060575" y="3434080"/>
            <a:ext cx="836295" cy="981075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091940" y="3832225"/>
            <a:ext cx="1387475" cy="522605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25" y="2082775"/>
            <a:ext cx="2721724" cy="4264689"/>
          </a:xfrm>
          <a:prstGeom prst="rect">
            <a:avLst/>
          </a:prstGeom>
        </p:spPr>
      </p:pic>
      <p:pic>
        <p:nvPicPr>
          <p:cNvPr id="3" name="Picture 2" descr="D:\文案\批发订货平台\批发订货平台（新20220524）\s2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00" y="2407895"/>
            <a:ext cx="194373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80" y="2083435"/>
            <a:ext cx="2698750" cy="4264660"/>
          </a:xfrm>
          <a:prstGeom prst="rect">
            <a:avLst/>
          </a:prstGeom>
        </p:spPr>
      </p:pic>
      <p:pic>
        <p:nvPicPr>
          <p:cNvPr id="8" name="图片 7" descr="1.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91320" y="2407920"/>
            <a:ext cx="1958340" cy="3766820"/>
          </a:xfrm>
          <a:prstGeom prst="rect">
            <a:avLst/>
          </a:prstGeom>
        </p:spPr>
      </p:pic>
      <p:sp>
        <p:nvSpPr>
          <p:cNvPr id="9" name="圆角矩形 8"/>
          <p:cNvSpPr/>
          <p:nvPr>
            <p:custDataLst>
              <p:tags r:id="rId13"/>
            </p:custDataLst>
          </p:nvPr>
        </p:nvSpPr>
        <p:spPr>
          <a:xfrm>
            <a:off x="7759065" y="3573145"/>
            <a:ext cx="512445" cy="563245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6003" y="1966146"/>
            <a:ext cx="2649998" cy="4482913"/>
            <a:chOff x="4334696" y="2190725"/>
            <a:chExt cx="2649998" cy="426469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696" y="2190725"/>
              <a:ext cx="2649998" cy="4264690"/>
            </a:xfrm>
            <a:prstGeom prst="rect">
              <a:avLst/>
            </a:prstGeom>
          </p:spPr>
        </p:pic>
        <p:pic>
          <p:nvPicPr>
            <p:cNvPr id="2052" name="Picture 4" descr="D:\文案\批发订货平台\批发订货平台（新20220524）\s6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802" y="2447603"/>
              <a:ext cx="1915200" cy="386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902825" y="1964946"/>
            <a:ext cx="2721724" cy="4264689"/>
            <a:chOff x="902825" y="2190726"/>
            <a:chExt cx="2721724" cy="4264689"/>
          </a:xfrm>
        </p:grpSpPr>
        <p:grpSp>
          <p:nvGrpSpPr>
            <p:cNvPr id="11" name="组合 10"/>
            <p:cNvGrpSpPr/>
            <p:nvPr/>
          </p:nvGrpSpPr>
          <p:grpSpPr>
            <a:xfrm>
              <a:off x="902825" y="2190726"/>
              <a:ext cx="2721724" cy="4264689"/>
              <a:chOff x="902825" y="1627793"/>
              <a:chExt cx="2942062" cy="482762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825" y="1627793"/>
                <a:ext cx="2942062" cy="4827623"/>
              </a:xfrm>
              <a:prstGeom prst="rect">
                <a:avLst/>
              </a:prstGeom>
            </p:spPr>
          </p:pic>
          <p:pic>
            <p:nvPicPr>
              <p:cNvPr id="7176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4689" y="2643933"/>
                <a:ext cx="1504950" cy="209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51" name="Picture 3" descr="D:\文案\批发订货平台\批发订货平台（新20220524）\s5-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283" y="2509947"/>
              <a:ext cx="1932807" cy="380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流程图: 可选过程 2"/>
          <p:cNvSpPr/>
          <p:nvPr/>
        </p:nvSpPr>
        <p:spPr>
          <a:xfrm>
            <a:off x="1297283" y="515736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600" b="1" dirty="0" smtClean="0">
                <a:solidFill>
                  <a:schemeClr val="bg1"/>
                </a:solidFill>
              </a:rPr>
              <a:t>把二维码发给客户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扫描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85" y="2047240"/>
            <a:ext cx="2764790" cy="4401820"/>
          </a:xfrm>
          <a:prstGeom prst="rect">
            <a:avLst/>
          </a:prstGeom>
        </p:spPr>
      </p:pic>
      <p:pic>
        <p:nvPicPr>
          <p:cNvPr id="23" name="Picture 2" descr="D:\文案\批发订货平台\批发订货平台（新20220524）\s1-1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05" y="2347595"/>
            <a:ext cx="1975485" cy="39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流程图: 可选过程 31"/>
          <p:cNvSpPr/>
          <p:nvPr/>
        </p:nvSpPr>
        <p:spPr>
          <a:xfrm>
            <a:off x="3858696" y="450300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600" b="1" dirty="0" smtClean="0">
                <a:solidFill>
                  <a:schemeClr val="bg1"/>
                </a:solidFill>
              </a:rPr>
              <a:t>客户微信扫描商家分享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的二维码进行绑定申请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44" y="204705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46003" y="204676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302625" y="2184400"/>
            <a:ext cx="2719070" cy="4264660"/>
            <a:chOff x="13075" y="3440"/>
            <a:chExt cx="4282" cy="6716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5" y="3440"/>
              <a:ext cx="4282" cy="6716"/>
            </a:xfrm>
            <a:prstGeom prst="rect">
              <a:avLst/>
            </a:prstGeom>
          </p:spPr>
        </p:pic>
        <p:pic>
          <p:nvPicPr>
            <p:cNvPr id="2" name="图片 1" descr="3.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15" y="4003"/>
              <a:ext cx="3002" cy="5892"/>
            </a:xfrm>
            <a:prstGeom prst="rect">
              <a:avLst/>
            </a:prstGeom>
          </p:spPr>
        </p:pic>
      </p:grpSp>
      <p:sp>
        <p:nvSpPr>
          <p:cNvPr id="33" name="流程图: 可选过程 32"/>
          <p:cNvSpPr/>
          <p:nvPr/>
        </p:nvSpPr>
        <p:spPr>
          <a:xfrm>
            <a:off x="8856701" y="294852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  <a:sym typeface="+mn-ea"/>
              </a:rPr>
              <a:t>对申请客户信息进行审核，同意后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客户即可进入批发订货平台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02530" y="1957952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4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1" name="流程图: 可选过程 30"/>
          <p:cNvSpPr/>
          <p:nvPr/>
        </p:nvSpPr>
        <p:spPr>
          <a:xfrm>
            <a:off x="6337171" y="3547118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商家在批发订货平台商家端进入批发客户申请绑定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列表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922896" y="210562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圆角矩形 38"/>
          <p:cNvSpPr/>
          <p:nvPr>
            <p:custDataLst>
              <p:tags r:id="rId12"/>
            </p:custDataLst>
          </p:nvPr>
        </p:nvSpPr>
        <p:spPr>
          <a:xfrm>
            <a:off x="6421120" y="4949190"/>
            <a:ext cx="1386840" cy="42545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圆角矩形 7"/>
          <p:cNvSpPr/>
          <p:nvPr>
            <p:custDataLst>
              <p:tags r:id="rId13"/>
            </p:custDataLst>
          </p:nvPr>
        </p:nvSpPr>
        <p:spPr>
          <a:xfrm>
            <a:off x="9207500" y="4650740"/>
            <a:ext cx="647065" cy="42545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使用前提：商家已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9775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方案二：适用于推广客户</a:t>
            </a:r>
            <a:r>
              <a:rPr lang="zh-CN" altLang="en-US" sz="2400" b="1" dirty="0">
                <a:solidFill>
                  <a:schemeClr val="bg1"/>
                </a:solidFill>
                <a:latin typeface="思源黑体 CN ExtraLight"/>
              </a:rPr>
              <a:t>，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商家把码打印贴出来批发用户扫描申请绑定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334855" y="2213533"/>
            <a:ext cx="2946399" cy="4122346"/>
            <a:chOff x="6333490" y="2160270"/>
            <a:chExt cx="3168015" cy="4575810"/>
          </a:xfrm>
        </p:grpSpPr>
        <p:grpSp>
          <p:nvGrpSpPr>
            <p:cNvPr id="22" name="组合 21"/>
            <p:cNvGrpSpPr/>
            <p:nvPr/>
          </p:nvGrpSpPr>
          <p:grpSpPr>
            <a:xfrm>
              <a:off x="6333490" y="2160270"/>
              <a:ext cx="3168015" cy="4575810"/>
              <a:chOff x="5754138" y="1250066"/>
              <a:chExt cx="3121784" cy="508344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209" y="2468950"/>
              <a:ext cx="2263445" cy="408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1217432" y="2181710"/>
            <a:ext cx="2946399" cy="4122346"/>
            <a:chOff x="2545658" y="2204099"/>
            <a:chExt cx="2946399" cy="4122346"/>
          </a:xfrm>
        </p:grpSpPr>
        <p:grpSp>
          <p:nvGrpSpPr>
            <p:cNvPr id="30" name="组合 29"/>
            <p:cNvGrpSpPr/>
            <p:nvPr/>
          </p:nvGrpSpPr>
          <p:grpSpPr>
            <a:xfrm>
              <a:off x="2545658" y="2204099"/>
              <a:ext cx="2946399" cy="4122346"/>
              <a:chOff x="5754138" y="1250066"/>
              <a:chExt cx="3121784" cy="5083444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38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0" name="Picture 2" descr="D:\文案\批发订货平台\批发订货平台（新20220524）\首页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595" y="2538637"/>
              <a:ext cx="2109600" cy="360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圆角矩形 11"/>
          <p:cNvSpPr/>
          <p:nvPr/>
        </p:nvSpPr>
        <p:spPr>
          <a:xfrm>
            <a:off x="2670912" y="3456517"/>
            <a:ext cx="898846" cy="1095022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933674" y="4418145"/>
            <a:ext cx="1491514" cy="527006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61860" y="2213610"/>
            <a:ext cx="2915920" cy="4102100"/>
            <a:chOff x="13441" y="3536"/>
            <a:chExt cx="4592" cy="6460"/>
          </a:xfrm>
        </p:grpSpPr>
        <p:pic>
          <p:nvPicPr>
            <p:cNvPr id="29" name="图片 2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1" y="3536"/>
              <a:ext cx="4592" cy="6461"/>
            </a:xfrm>
            <a:prstGeom prst="rect">
              <a:avLst/>
            </a:prstGeom>
          </p:spPr>
        </p:pic>
        <p:pic>
          <p:nvPicPr>
            <p:cNvPr id="2" name="图片 1" descr="6.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90" y="3974"/>
              <a:ext cx="3294" cy="58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85" y="2047240"/>
            <a:ext cx="2800985" cy="4452620"/>
          </a:xfrm>
          <a:prstGeom prst="rect">
            <a:avLst/>
          </a:prstGeom>
        </p:spPr>
      </p:pic>
      <p:pic>
        <p:nvPicPr>
          <p:cNvPr id="23" name="Picture 2" descr="D:\文案\批发订货平台\批发订货平台（新20220524）\s1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05" y="2347595"/>
            <a:ext cx="2001520" cy="39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958340"/>
            <a:ext cx="2854960" cy="4495800"/>
          </a:xfrm>
          <a:prstGeom prst="rect">
            <a:avLst/>
          </a:prstGeom>
        </p:spPr>
      </p:pic>
      <p:pic>
        <p:nvPicPr>
          <p:cNvPr id="9" name="图片 8" descr="6.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99540" y="2236470"/>
            <a:ext cx="2046605" cy="4036060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446003" y="1966146"/>
            <a:ext cx="2649998" cy="4482913"/>
            <a:chOff x="4334696" y="2190725"/>
            <a:chExt cx="2649998" cy="426469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696" y="2190725"/>
              <a:ext cx="2649998" cy="4264690"/>
            </a:xfrm>
            <a:prstGeom prst="rect">
              <a:avLst/>
            </a:prstGeom>
          </p:spPr>
        </p:pic>
        <p:pic>
          <p:nvPicPr>
            <p:cNvPr id="2052" name="Picture 4" descr="D:\文案\批发订货平台\批发订货平台（新20220524）\s6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802" y="2447603"/>
              <a:ext cx="1915200" cy="386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流程图: 可选过程 2"/>
          <p:cNvSpPr/>
          <p:nvPr/>
        </p:nvSpPr>
        <p:spPr>
          <a:xfrm>
            <a:off x="1535408" y="509640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把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商家批发商城二维码分享给客户或者打印出来张贴柜面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333105" y="2087245"/>
            <a:ext cx="2719070" cy="4361180"/>
            <a:chOff x="9271" y="3369"/>
            <a:chExt cx="4282" cy="671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1" y="3369"/>
              <a:ext cx="4282" cy="6716"/>
            </a:xfrm>
            <a:prstGeom prst="rect">
              <a:avLst/>
            </a:prstGeom>
          </p:spPr>
        </p:pic>
        <p:pic>
          <p:nvPicPr>
            <p:cNvPr id="14" name="图片 13" descr="7.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66" y="3767"/>
              <a:ext cx="3080" cy="6030"/>
            </a:xfrm>
            <a:prstGeom prst="rect">
              <a:avLst/>
            </a:prstGeom>
          </p:spPr>
        </p:pic>
      </p:grpSp>
      <p:sp>
        <p:nvSpPr>
          <p:cNvPr id="32" name="流程图: 可选过程 31"/>
          <p:cNvSpPr/>
          <p:nvPr/>
        </p:nvSpPr>
        <p:spPr>
          <a:xfrm>
            <a:off x="3858696" y="450300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1600" b="1" dirty="0" smtClean="0">
                <a:solidFill>
                  <a:schemeClr val="bg1"/>
                </a:solidFill>
              </a:rPr>
              <a:t>客户扫描商家批发商城二维码进行绑定申请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44" y="204705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46003" y="204676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02530" y="1957952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4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1" name="流程图: 可选过程 30"/>
          <p:cNvSpPr/>
          <p:nvPr/>
        </p:nvSpPr>
        <p:spPr>
          <a:xfrm>
            <a:off x="8885555" y="2753995"/>
            <a:ext cx="2483485" cy="1434465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选择已有客户信息或者新增客户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信息进行绑定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886701" y="191258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流程图: 可选过程 15"/>
          <p:cNvSpPr/>
          <p:nvPr>
            <p:custDataLst>
              <p:tags r:id="rId12"/>
            </p:custDataLst>
          </p:nvPr>
        </p:nvSpPr>
        <p:spPr>
          <a:xfrm>
            <a:off x="6337300" y="3547110"/>
            <a:ext cx="2515870" cy="1418590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商家在批发订货平台商家端进入批发客户申请绑定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列表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39" name="圆角矩形 38"/>
          <p:cNvSpPr/>
          <p:nvPr>
            <p:custDataLst>
              <p:tags r:id="rId13"/>
            </p:custDataLst>
          </p:nvPr>
        </p:nvSpPr>
        <p:spPr>
          <a:xfrm>
            <a:off x="6390999" y="4989645"/>
            <a:ext cx="1491514" cy="527006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>
            <p:custDataLst>
              <p:tags r:id="rId14"/>
            </p:custDataLst>
          </p:nvPr>
        </p:nvSpPr>
        <p:spPr>
          <a:xfrm>
            <a:off x="9311005" y="4303395"/>
            <a:ext cx="751840" cy="68707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55" y="2375535"/>
            <a:ext cx="3009900" cy="4441190"/>
          </a:xfrm>
          <a:prstGeom prst="rect">
            <a:avLst/>
          </a:prstGeom>
        </p:spPr>
      </p:pic>
      <p:pic>
        <p:nvPicPr>
          <p:cNvPr id="23" name="Picture 2" descr="D:\文案\批发订货平台\批发订货平台（新20220524）\s1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40" y="2653665"/>
            <a:ext cx="2150110" cy="396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504055" y="2342515"/>
            <a:ext cx="2915920" cy="4473575"/>
            <a:chOff x="13441" y="3536"/>
            <a:chExt cx="4592" cy="646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1" y="3536"/>
              <a:ext cx="4592" cy="6461"/>
            </a:xfrm>
            <a:prstGeom prst="rect">
              <a:avLst/>
            </a:prstGeom>
          </p:spPr>
        </p:pic>
        <p:pic>
          <p:nvPicPr>
            <p:cNvPr id="6" name="图片 5" descr="6.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090" y="3974"/>
              <a:ext cx="3294" cy="5802"/>
            </a:xfrm>
            <a:prstGeom prst="rect">
              <a:avLst/>
            </a:prstGeom>
          </p:spPr>
        </p:pic>
      </p:grpSp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：商家已开通思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99771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方案三：适用于公众号内宣传推广批发订货平台，商家将小程序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链接嵌入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思源黑体 CN ExtraLigh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	  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自己公众号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菜单，浏览的客户申请绑定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572485" y="2375802"/>
            <a:ext cx="2827968" cy="4482913"/>
            <a:chOff x="7399737" y="2130316"/>
            <a:chExt cx="2649998" cy="426469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737" y="2130316"/>
              <a:ext cx="2649998" cy="4264690"/>
            </a:xfrm>
            <a:prstGeom prst="rect">
              <a:avLst/>
            </a:prstGeom>
          </p:spPr>
        </p:pic>
        <p:pic>
          <p:nvPicPr>
            <p:cNvPr id="19" name="Picture 4" descr="D:\文案\批发订货平台\批发订货平台（新20220524）\s6-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685" y="2387194"/>
              <a:ext cx="1915200" cy="386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流程图: 可选过程 31"/>
          <p:cNvSpPr/>
          <p:nvPr/>
        </p:nvSpPr>
        <p:spPr>
          <a:xfrm>
            <a:off x="1713789" y="33402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>
                <a:solidFill>
                  <a:schemeClr val="bg1"/>
                </a:solidFill>
              </a:rPr>
              <a:t>从批发订货平台商家端</a:t>
            </a:r>
            <a:r>
              <a:rPr lang="en-US" altLang="zh-CN" sz="1600" b="1" dirty="0">
                <a:solidFill>
                  <a:schemeClr val="bg1"/>
                </a:solidFill>
              </a:rPr>
              <a:t>-</a:t>
            </a:r>
            <a:r>
              <a:rPr lang="zh-CN" altLang="en-US" sz="1600" b="1" dirty="0">
                <a:solidFill>
                  <a:schemeClr val="bg1"/>
                </a:solidFill>
              </a:rPr>
              <a:t>我的批发商城</a:t>
            </a:r>
            <a:r>
              <a:rPr lang="zh-CN" altLang="en-US" sz="1600" b="1" dirty="0">
                <a:solidFill>
                  <a:schemeClr val="bg1"/>
                </a:solidFill>
              </a:rPr>
              <a:t>进入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61826" y="2310893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流程图: 可选过程 33"/>
          <p:cNvSpPr/>
          <p:nvPr/>
        </p:nvSpPr>
        <p:spPr>
          <a:xfrm>
            <a:off x="7942562" y="5156235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批发客户申请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绑定即可进入批发订货平台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02975" y="2306134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6" name="流程图: 可选过程 35"/>
          <p:cNvSpPr/>
          <p:nvPr/>
        </p:nvSpPr>
        <p:spPr>
          <a:xfrm>
            <a:off x="4936773" y="334008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>
                <a:solidFill>
                  <a:schemeClr val="bg1"/>
                </a:solidFill>
              </a:rPr>
              <a:t>复制小程序</a:t>
            </a:r>
            <a:r>
              <a:rPr lang="en-US" altLang="zh-CN" sz="1600" b="1" dirty="0">
                <a:solidFill>
                  <a:schemeClr val="bg1"/>
                </a:solidFill>
              </a:rPr>
              <a:t>appid</a:t>
            </a:r>
            <a:r>
              <a:rPr lang="zh-CN" altLang="en-US" sz="1600" b="1" dirty="0">
                <a:solidFill>
                  <a:schemeClr val="bg1"/>
                </a:solidFill>
              </a:rPr>
              <a:t>和路径到商家自己的公众号</a:t>
            </a:r>
            <a:r>
              <a:rPr lang="zh-CN" altLang="en-US" sz="1600" b="1" dirty="0">
                <a:solidFill>
                  <a:schemeClr val="bg1"/>
                </a:solidFill>
              </a:rPr>
              <a:t>中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414563" y="222302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圆角矩形 38"/>
          <p:cNvSpPr/>
          <p:nvPr>
            <p:custDataLst>
              <p:tags r:id="rId10"/>
            </p:custDataLst>
          </p:nvPr>
        </p:nvSpPr>
        <p:spPr>
          <a:xfrm>
            <a:off x="5892165" y="5613400"/>
            <a:ext cx="1115695" cy="40640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圆角矩形 7"/>
          <p:cNvSpPr/>
          <p:nvPr>
            <p:custDataLst>
              <p:tags r:id="rId11"/>
            </p:custDataLst>
          </p:nvPr>
        </p:nvSpPr>
        <p:spPr>
          <a:xfrm>
            <a:off x="2184400" y="4749800"/>
            <a:ext cx="1115695" cy="406400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1232" y="108750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使用前提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：商家已开通思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迅老板助手（具体步骤可参照开通文档）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428" y="1475137"/>
            <a:ext cx="90601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方案四：适用于批发客户公司内部多人做单，同事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A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分享给同事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B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，</a:t>
            </a:r>
            <a:endParaRPr lang="en-US" altLang="zh-CN" sz="2400" b="1" dirty="0" smtClean="0">
              <a:solidFill>
                <a:schemeClr val="bg1"/>
              </a:solidFill>
              <a:latin typeface="思源黑体 CN ExtraLight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思源黑体 CN ExtraLigh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       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经商家同意，即可绑定在同事</a:t>
            </a:r>
            <a:r>
              <a:rPr lang="en-US" altLang="zh-CN" sz="2400" b="1" dirty="0" smtClean="0">
                <a:solidFill>
                  <a:schemeClr val="bg1"/>
                </a:solidFill>
                <a:latin typeface="思源黑体 CN ExtraLight"/>
              </a:rPr>
              <a:t>A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的客户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ExtraLight"/>
              </a:rPr>
              <a:t>档案名下</a:t>
            </a:r>
            <a:endParaRPr lang="zh-CN" altLang="en-US" sz="2400" b="1" dirty="0">
              <a:solidFill>
                <a:schemeClr val="bg1"/>
              </a:solidFill>
              <a:latin typeface="思源黑体 CN ExtraLigh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41232" y="2414953"/>
            <a:ext cx="2719070" cy="4264660"/>
            <a:chOff x="7647940" y="2184400"/>
            <a:chExt cx="2719070" cy="426466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940" y="2184400"/>
              <a:ext cx="2719070" cy="4264660"/>
            </a:xfrm>
            <a:prstGeom prst="rect">
              <a:avLst/>
            </a:prstGeom>
          </p:spPr>
        </p:pic>
        <p:pic>
          <p:nvPicPr>
            <p:cNvPr id="19" name="Picture 2" descr="D:\文案\批发订货平台\批发订货平台（新20220524）\s4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33" y="2509946"/>
              <a:ext cx="1983600" cy="375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圆角矩形 26"/>
          <p:cNvSpPr/>
          <p:nvPr/>
        </p:nvSpPr>
        <p:spPr>
          <a:xfrm>
            <a:off x="3172178" y="2957688"/>
            <a:ext cx="682976" cy="6491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223510" y="2414905"/>
            <a:ext cx="2719070" cy="4264660"/>
            <a:chOff x="8226" y="3803"/>
            <a:chExt cx="4282" cy="6716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" y="3803"/>
              <a:ext cx="4282" cy="6716"/>
            </a:xfrm>
            <a:prstGeom prst="rect">
              <a:avLst/>
            </a:prstGeom>
          </p:spPr>
        </p:pic>
        <p:pic>
          <p:nvPicPr>
            <p:cNvPr id="6" name="图片 5" descr="8.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9" y="4335"/>
              <a:ext cx="3070" cy="59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7" y="2122853"/>
            <a:ext cx="2719070" cy="4264660"/>
          </a:xfrm>
          <a:prstGeom prst="rect">
            <a:avLst/>
          </a:prstGeom>
        </p:spPr>
      </p:pic>
      <p:pic>
        <p:nvPicPr>
          <p:cNvPr id="8" name="图片 7" descr="8.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1130" y="2460625"/>
            <a:ext cx="1949450" cy="3756025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4493639" y="474743"/>
            <a:ext cx="320472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开通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1407052" y="2990396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en-US" altLang="zh-CN" sz="1600" b="1" dirty="0" smtClean="0">
                <a:solidFill>
                  <a:schemeClr val="bg1"/>
                </a:solidFill>
              </a:rPr>
              <a:t>A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同事将客户码分享给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微信</a:t>
            </a:r>
            <a:endParaRPr lang="zh-CN" alt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44" y="204705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0" y="2065655"/>
            <a:ext cx="2746375" cy="4264660"/>
          </a:xfrm>
          <a:prstGeom prst="rect">
            <a:avLst/>
          </a:prstGeom>
        </p:spPr>
      </p:pic>
      <p:pic>
        <p:nvPicPr>
          <p:cNvPr id="12" name="图片 11" descr="9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40" y="2376170"/>
            <a:ext cx="1990090" cy="3804285"/>
          </a:xfrm>
          <a:prstGeom prst="rect">
            <a:avLst/>
          </a:prstGeom>
        </p:spPr>
      </p:pic>
      <p:sp>
        <p:nvSpPr>
          <p:cNvPr id="25" name="流程图: 可选过程 24"/>
          <p:cNvSpPr/>
          <p:nvPr/>
        </p:nvSpPr>
        <p:spPr>
          <a:xfrm>
            <a:off x="4541216" y="269350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en-US" altLang="zh-CN" sz="1600" b="1" dirty="0" smtClean="0">
                <a:solidFill>
                  <a:schemeClr val="bg1"/>
                </a:solidFill>
              </a:rPr>
              <a:t>B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同事收到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A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同事的分享，点击进入绑定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487096" y="206249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602975" y="2050354"/>
            <a:ext cx="2719070" cy="4264660"/>
            <a:chOff x="7647940" y="2184400"/>
            <a:chExt cx="2719070" cy="426466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940" y="2184400"/>
              <a:ext cx="2719070" cy="4264660"/>
            </a:xfrm>
            <a:prstGeom prst="rect">
              <a:avLst/>
            </a:prstGeom>
          </p:spPr>
        </p:pic>
        <p:pic>
          <p:nvPicPr>
            <p:cNvPr id="31" name="Picture 2" descr="D:\文案\批发订货平台\批发订货平台（新20220524）\s4-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333" y="2509946"/>
              <a:ext cx="1983600" cy="375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流程图: 可选过程 36"/>
          <p:cNvSpPr/>
          <p:nvPr/>
        </p:nvSpPr>
        <p:spPr>
          <a:xfrm>
            <a:off x="7952157" y="3041474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l" defTabSz="914400"/>
            <a:r>
              <a:rPr lang="zh-CN" altLang="en-US" sz="1600" b="1" dirty="0" smtClean="0">
                <a:solidFill>
                  <a:schemeClr val="bg1"/>
                </a:solidFill>
              </a:rPr>
              <a:t>商家审核后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B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同事即可进入批发订货平台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41780" y="2013823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715260" y="474743"/>
            <a:ext cx="6761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批发订货流程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（账期客户）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02219" y="1030634"/>
            <a:ext cx="33098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客户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8065770" y="1949450"/>
            <a:ext cx="1363980" cy="42989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275247" y="2670710"/>
            <a:ext cx="417876" cy="77275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22062" y="998030"/>
            <a:ext cx="31202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商家</a:t>
            </a:r>
            <a:endParaRPr lang="zh-CN" altLang="en-US" sz="2400" b="1" cap="none" spc="0" dirty="0">
              <a:solidFill>
                <a:schemeClr val="accent3"/>
              </a:solidFill>
              <a:effectLst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656445" y="3562985"/>
            <a:ext cx="2386330" cy="8839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 smtClean="0">
                <a:solidFill>
                  <a:schemeClr val="bg1"/>
                </a:solidFill>
              </a:rPr>
              <a:t>引用批发订货单做批发销售单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下箭头 20"/>
          <p:cNvSpPr/>
          <p:nvPr/>
        </p:nvSpPr>
        <p:spPr>
          <a:xfrm rot="5400000">
            <a:off x="8528685" y="3347085"/>
            <a:ext cx="452755" cy="136969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099050" y="1529715"/>
            <a:ext cx="2706370" cy="95567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提交批发订货单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（状态：待商家确认）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048250" y="3367405"/>
            <a:ext cx="2748915" cy="100901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批发订货单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 状态：商家已确认）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9656445" y="1692275"/>
            <a:ext cx="2359660" cy="87122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>
                <a:solidFill>
                  <a:schemeClr val="bg1"/>
                </a:solidFill>
              </a:rPr>
              <a:t>审批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批发订货单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047610" y="5258057"/>
            <a:ext cx="3019080" cy="1008778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批发客户在“待收货”中确认收货</a:t>
            </a:r>
            <a:endParaRPr lang="en-US" altLang="zh-CN" sz="2000" b="1" dirty="0" smtClean="0">
              <a:solidFill>
                <a:schemeClr val="bg1"/>
              </a:solidFill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6287624" y="4462723"/>
            <a:ext cx="417876" cy="77275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45120" y="1262380"/>
            <a:ext cx="2487295" cy="4298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微</a:t>
            </a:r>
            <a:r>
              <a:rPr lang="zh-CN" altLang="en-US" dirty="0" smtClean="0">
                <a:solidFill>
                  <a:schemeClr val="bg1"/>
                </a:solidFill>
              </a:rPr>
              <a:t>信公众号</a:t>
            </a:r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49846" y="3081000"/>
            <a:ext cx="1554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微</a:t>
            </a:r>
            <a:r>
              <a:rPr lang="zh-CN" altLang="en-US" dirty="0" smtClean="0">
                <a:solidFill>
                  <a:schemeClr val="bg1"/>
                </a:solidFill>
              </a:rPr>
              <a:t>信公众号</a:t>
            </a:r>
            <a:endParaRPr lang="zh-CN" altLang="en-US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</a:rPr>
              <a:t>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405" y="1585595"/>
            <a:ext cx="3427095" cy="1124518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客户下单如设置有信誉额度则会首先检验客户信誉额度</a:t>
            </a:r>
            <a:endParaRPr lang="zh-CN" altLang="en-US" sz="2000" b="1">
              <a:ln>
                <a:noFill/>
              </a:ln>
              <a:solidFill>
                <a:schemeClr val="bg1"/>
              </a:solidFill>
            </a:endParaRPr>
          </a:p>
          <a:p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（公式: 信誉额度-总</a:t>
            </a:r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  <a:effectLst/>
              </a:rPr>
              <a:t>欠款</a:t>
            </a:r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）</a:t>
            </a:r>
            <a:endParaRPr lang="zh-CN" altLang="en-US" sz="2000" b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3632200" y="1858645"/>
            <a:ext cx="1327150" cy="39560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1310640" y="2752725"/>
            <a:ext cx="489585" cy="125603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275" y="4046855"/>
            <a:ext cx="1891030" cy="779969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提示结算历史欠款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8475" y="293433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信誉额度不足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3725000" y="474743"/>
            <a:ext cx="474200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订货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504" y="847447"/>
            <a:ext cx="2052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客户提交订货单</a:t>
            </a:r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en-US" altLang="zh-CN" sz="20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78865" y="1882775"/>
            <a:ext cx="3055620" cy="4740910"/>
            <a:chOff x="1078865" y="1882775"/>
            <a:chExt cx="3055620" cy="474091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865" y="1882775"/>
              <a:ext cx="3055620" cy="4740910"/>
            </a:xfrm>
            <a:prstGeom prst="rect">
              <a:avLst/>
            </a:prstGeom>
          </p:spPr>
        </p:pic>
        <p:pic>
          <p:nvPicPr>
            <p:cNvPr id="6" name="Picture 2" descr="D:\文案\批发订货平台\批发订货平台（新20220524）\s15_副本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36" y="2196617"/>
              <a:ext cx="2250564" cy="428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402280" y="1863110"/>
            <a:ext cx="3039599" cy="4762552"/>
            <a:chOff x="4402280" y="1863110"/>
            <a:chExt cx="3039599" cy="4762552"/>
          </a:xfrm>
        </p:grpSpPr>
        <p:grpSp>
          <p:nvGrpSpPr>
            <p:cNvPr id="14" name="组合 13"/>
            <p:cNvGrpSpPr/>
            <p:nvPr/>
          </p:nvGrpSpPr>
          <p:grpSpPr>
            <a:xfrm>
              <a:off x="4402280" y="1863110"/>
              <a:ext cx="3039599" cy="4762552"/>
              <a:chOff x="7529588" y="1357704"/>
              <a:chExt cx="3121784" cy="508344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588" y="1357704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7370" y="2225404"/>
                <a:ext cx="1288010" cy="2185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Picture 4" descr="D:\文案\批发订货平台\批发订货平台（新20220524）\s17_副本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405" y="2196617"/>
              <a:ext cx="2135129" cy="4245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814283" y="1905789"/>
            <a:ext cx="3008089" cy="4634505"/>
            <a:chOff x="7814283" y="1905789"/>
            <a:chExt cx="3008089" cy="4634505"/>
          </a:xfrm>
        </p:grpSpPr>
        <p:grpSp>
          <p:nvGrpSpPr>
            <p:cNvPr id="2" name="组合 1"/>
            <p:cNvGrpSpPr/>
            <p:nvPr/>
          </p:nvGrpSpPr>
          <p:grpSpPr>
            <a:xfrm>
              <a:off x="7814283" y="1905789"/>
              <a:ext cx="3008089" cy="4634505"/>
              <a:chOff x="7814283" y="1905789"/>
              <a:chExt cx="3008089" cy="4634505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4283" y="1905789"/>
                <a:ext cx="3008089" cy="4634505"/>
              </a:xfrm>
              <a:prstGeom prst="rect">
                <a:avLst/>
              </a:prstGeom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7941" y="3615713"/>
                <a:ext cx="619125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7941" y="4419944"/>
                <a:ext cx="619125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7941" y="5222916"/>
                <a:ext cx="619125" cy="133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29" name="Picture 5" descr="D:\文案\批发订货平台\批发订货平台（新20220524）\s11_副本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375" y="2279924"/>
              <a:ext cx="2154404" cy="409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流程图: 可选过程 20"/>
          <p:cNvSpPr/>
          <p:nvPr/>
        </p:nvSpPr>
        <p:spPr>
          <a:xfrm>
            <a:off x="2239146" y="3123996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“订货”进商品选择列表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流程图: 可选过程 21"/>
          <p:cNvSpPr/>
          <p:nvPr/>
        </p:nvSpPr>
        <p:spPr>
          <a:xfrm>
            <a:off x="5502958" y="4084022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进入“购物车”提交订单后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显示为“待商家确认</a:t>
            </a:r>
            <a:r>
              <a:rPr lang="en-US" altLang="zh-CN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状态</a:t>
            </a:r>
            <a:endParaRPr lang="en-US" altLang="zh-CN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3" name="流程图: 可选过程 22"/>
          <p:cNvSpPr/>
          <p:nvPr/>
        </p:nvSpPr>
        <p:spPr>
          <a:xfrm>
            <a:off x="8895646" y="4486619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商家引用订单做销售单后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状态变成“商家已确认”</a:t>
            </a:r>
            <a:endParaRPr lang="en-US" altLang="zh-CN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18412" y="171026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98721" y="171683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20788" y="1756588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616335" y="5900643"/>
            <a:ext cx="449423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4903646" y="3615711"/>
            <a:ext cx="1396525" cy="369889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231375" y="3635735"/>
            <a:ext cx="1396525" cy="369889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文案\批发订货平台\批发订货平台（新20220524）\s18_副本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2" y="1682965"/>
            <a:ext cx="2416899" cy="41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25403" y="115210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商家确认订单发货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3724999" y="474743"/>
            <a:ext cx="474200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自主批发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订货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Picture 2" descr="F:\文案\批发订货平台\手机框空_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04" y="1564470"/>
            <a:ext cx="3178217" cy="44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7599617" y="1618754"/>
            <a:ext cx="2967812" cy="4397116"/>
            <a:chOff x="7599617" y="1618754"/>
            <a:chExt cx="2967812" cy="43971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617" y="1618754"/>
              <a:ext cx="2967812" cy="4397116"/>
            </a:xfrm>
            <a:prstGeom prst="rect">
              <a:avLst/>
            </a:prstGeom>
          </p:spPr>
        </p:pic>
        <p:pic>
          <p:nvPicPr>
            <p:cNvPr id="1026" name="Picture 2" descr="F:\文案\批发订货平台\6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836" y="1952828"/>
              <a:ext cx="2123375" cy="3908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037" y="3245365"/>
              <a:ext cx="684488" cy="155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986" y="3523734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103" y="2877583"/>
              <a:ext cx="57150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4417186" y="1650177"/>
            <a:ext cx="2983508" cy="4374473"/>
            <a:chOff x="4232540" y="1820422"/>
            <a:chExt cx="2983508" cy="4874961"/>
          </a:xfrm>
        </p:grpSpPr>
        <p:grpSp>
          <p:nvGrpSpPr>
            <p:cNvPr id="20" name="组合 19"/>
            <p:cNvGrpSpPr/>
            <p:nvPr/>
          </p:nvGrpSpPr>
          <p:grpSpPr>
            <a:xfrm>
              <a:off x="4232540" y="1820422"/>
              <a:ext cx="2983508" cy="4874961"/>
              <a:chOff x="7185060" y="1818372"/>
              <a:chExt cx="3121784" cy="5083444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5060" y="1818372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3" name="Picture 3" descr="F:\文案\批发订货平台\订单列表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3673" y="2170074"/>
                <a:ext cx="2232000" cy="4539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23" y="3538021"/>
              <a:ext cx="904875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流程图: 可选过程 23"/>
          <p:cNvSpPr/>
          <p:nvPr/>
        </p:nvSpPr>
        <p:spPr>
          <a:xfrm>
            <a:off x="1564993" y="4458637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商家会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收到微信公众号服务通知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，告知有新的订单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流程图: 可选过程 24"/>
          <p:cNvSpPr/>
          <p:nvPr/>
        </p:nvSpPr>
        <p:spPr>
          <a:xfrm>
            <a:off x="4928156" y="447560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商家进入批发订货平台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商家端，在批发订单进行审核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流程图: 可选过程 25"/>
          <p:cNvSpPr/>
          <p:nvPr/>
        </p:nvSpPr>
        <p:spPr>
          <a:xfrm>
            <a:off x="8091052" y="4456078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在批发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销售单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中先选择客户，然后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引用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这个客户名下没有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处理的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订单进行销售发货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254406" y="156447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17568" y="155221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97342" y="1521946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5388115" y="474743"/>
            <a:ext cx="1415772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产品使用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9" name="图示 8"/>
          <p:cNvGraphicFramePr/>
          <p:nvPr/>
        </p:nvGraphicFramePr>
        <p:xfrm>
          <a:off x="1801871" y="1663547"/>
          <a:ext cx="6605224" cy="429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3070860" y="474743"/>
            <a:ext cx="6050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结算流程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（账期客户）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44162" y="1524362"/>
            <a:ext cx="33098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客户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426737" y="1524362"/>
            <a:ext cx="31202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商家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358941" y="3962563"/>
            <a:ext cx="3255861" cy="95676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商家确认客户已</a:t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zh-CN" altLang="en-US" sz="2000" b="1" dirty="0" smtClean="0">
                <a:solidFill>
                  <a:schemeClr val="bg1"/>
                </a:solidFill>
              </a:rPr>
              <a:t>付款，账款单已结算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下箭头 28"/>
          <p:cNvSpPr/>
          <p:nvPr/>
        </p:nvSpPr>
        <p:spPr>
          <a:xfrm>
            <a:off x="3269045" y="3295608"/>
            <a:ext cx="330048" cy="528949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下箭头 30"/>
          <p:cNvSpPr/>
          <p:nvPr/>
        </p:nvSpPr>
        <p:spPr>
          <a:xfrm rot="16200000">
            <a:off x="6125308" y="3803754"/>
            <a:ext cx="346965" cy="115706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3315" y="363763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微</a:t>
            </a:r>
            <a:r>
              <a:rPr lang="zh-CN" altLang="en-US" dirty="0" smtClean="0">
                <a:solidFill>
                  <a:schemeClr val="bg1"/>
                </a:solidFill>
              </a:rPr>
              <a:t>信公众号服务信息通知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720866" y="2370611"/>
            <a:ext cx="3362575" cy="883386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“待付款”中核对</a:t>
            </a:r>
            <a:r>
              <a:rPr lang="zh-CN" altLang="en-US" sz="2000" b="1" dirty="0">
                <a:solidFill>
                  <a:schemeClr val="bg1"/>
                </a:solidFill>
              </a:rPr>
              <a:t>此单账款信息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（状态：未付）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767220" y="3986765"/>
            <a:ext cx="3362575" cy="921543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账款列表中进行付款结算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（状态：待商家确认收款）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882775"/>
            <a:ext cx="3055620" cy="4740910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4493643" y="474743"/>
            <a:ext cx="320472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1012" y="1201357"/>
            <a:ext cx="711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客户付款：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" name="Picture 2" descr="D:\文案\批发订货平台\批发订货平台（新20220524）\s4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26" y="2243801"/>
            <a:ext cx="2181091" cy="42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6972028" y="1741452"/>
            <a:ext cx="3000023" cy="4805240"/>
            <a:chOff x="8843109" y="1551355"/>
            <a:chExt cx="3121784" cy="508344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109" y="1551355"/>
              <a:ext cx="3121784" cy="5083444"/>
            </a:xfrm>
            <a:prstGeom prst="rect">
              <a:avLst/>
            </a:prstGeom>
          </p:spPr>
        </p:pic>
        <p:pic>
          <p:nvPicPr>
            <p:cNvPr id="9219" name="Picture 3" descr="F:\文案\批发订货平台\17-指定账期-全部_副本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0877" y="1916936"/>
              <a:ext cx="2221200" cy="4514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3924503" y="1741452"/>
            <a:ext cx="3011278" cy="4805240"/>
            <a:chOff x="3084723" y="1650176"/>
            <a:chExt cx="3624550" cy="4926509"/>
          </a:xfrm>
        </p:grpSpPr>
        <p:pic>
          <p:nvPicPr>
            <p:cNvPr id="9221" name="Picture 5" descr="F:\文案\批发订货平台\支付图片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800" y="1778976"/>
              <a:ext cx="2591318" cy="460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F:\文案\批发订货平台\手机框空_副本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723" y="1650176"/>
              <a:ext cx="3624550" cy="4926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流程图: 可选过程 12"/>
          <p:cNvSpPr/>
          <p:nvPr/>
        </p:nvSpPr>
        <p:spPr>
          <a:xfrm>
            <a:off x="1379349" y="496064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从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“总欠款”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/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“待付款”进入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账款列表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流程图: 可选过程 13"/>
          <p:cNvSpPr/>
          <p:nvPr/>
        </p:nvSpPr>
        <p:spPr>
          <a:xfrm>
            <a:off x="4477156" y="496064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对未付账款进行支付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流程图: 可选过程 14"/>
          <p:cNvSpPr/>
          <p:nvPr/>
        </p:nvSpPr>
        <p:spPr>
          <a:xfrm>
            <a:off x="7491926" y="496064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支付完成后此笔账单变成“已付”状态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68761" y="160146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66568" y="1622911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81338" y="1638962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360371" y="3979474"/>
            <a:ext cx="449423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618875" y="3115874"/>
            <a:ext cx="632325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4493643" y="474743"/>
            <a:ext cx="320472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8550" y="1214992"/>
            <a:ext cx="711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商家核账审核：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67836" y="1741452"/>
            <a:ext cx="3000023" cy="4805240"/>
            <a:chOff x="967836" y="1741452"/>
            <a:chExt cx="3000023" cy="4805240"/>
          </a:xfrm>
        </p:grpSpPr>
        <p:grpSp>
          <p:nvGrpSpPr>
            <p:cNvPr id="6" name="组合 5"/>
            <p:cNvGrpSpPr/>
            <p:nvPr/>
          </p:nvGrpSpPr>
          <p:grpSpPr>
            <a:xfrm>
              <a:off x="967836" y="1741452"/>
              <a:ext cx="3000023" cy="4805240"/>
              <a:chOff x="6972028" y="1741452"/>
              <a:chExt cx="3000023" cy="480524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6972028" y="1741452"/>
                <a:ext cx="3000023" cy="4805240"/>
                <a:chOff x="8843109" y="1551355"/>
                <a:chExt cx="3121784" cy="5083444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43109" y="1551355"/>
                  <a:ext cx="3121784" cy="5083444"/>
                </a:xfrm>
                <a:prstGeom prst="rect">
                  <a:avLst/>
                </a:prstGeom>
              </p:spPr>
            </p:pic>
            <p:pic>
              <p:nvPicPr>
                <p:cNvPr id="9219" name="Picture 3" descr="F:\文案\批发订货平台\17-指定账期-全部_副本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90877" y="1916936"/>
                  <a:ext cx="2221200" cy="45147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074" name="Picture 2" descr="F:\文案\批发订货平台\5_副本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2331" y="2087026"/>
                <a:ext cx="2134565" cy="4267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7989" y="3470404"/>
                <a:ext cx="749907" cy="1845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6542" y="4037682"/>
                <a:ext cx="2100354" cy="105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865" y="3843162"/>
              <a:ext cx="485775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流程图: 可选过程 19"/>
          <p:cNvSpPr/>
          <p:nvPr/>
        </p:nvSpPr>
        <p:spPr>
          <a:xfrm>
            <a:off x="1440236" y="4962805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商家在批发订货平台商家端</a:t>
            </a:r>
            <a:r>
              <a:rPr lang="en-US" altLang="zh-CN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16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</a:t>
            </a: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结算单中进行核账审核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2779395" y="474980"/>
            <a:ext cx="77520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批发订货流程（临时指定客户）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34485" y="1128395"/>
            <a:ext cx="3335020" cy="460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临时指定客户</a:t>
            </a:r>
            <a:endParaRPr lang="zh-CN" altLang="en-US" sz="2400" b="1" cap="none" spc="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7700645" y="1884045"/>
            <a:ext cx="1920240" cy="39560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466705" y="2632710"/>
            <a:ext cx="589915" cy="885825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05975" y="1024890"/>
            <a:ext cx="2112645" cy="460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商家</a:t>
            </a:r>
            <a:endParaRPr lang="zh-CN" altLang="en-US" sz="2400" b="1" cap="none" spc="0" dirty="0">
              <a:solidFill>
                <a:schemeClr val="accent3"/>
              </a:solidFill>
              <a:effectLst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621520" y="3589655"/>
            <a:ext cx="2331085" cy="123761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>
                <a:solidFill>
                  <a:schemeClr val="bg1"/>
                </a:solidFill>
              </a:rPr>
              <a:t>提示商家该笔订单存在预付款金额是否使用预付款进行结算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下箭头 20"/>
          <p:cNvSpPr/>
          <p:nvPr/>
        </p:nvSpPr>
        <p:spPr>
          <a:xfrm rot="5400000">
            <a:off x="8478520" y="3280410"/>
            <a:ext cx="364490" cy="185547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174490" y="1589405"/>
            <a:ext cx="3237865" cy="115316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生成已审核批发订单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生成已审核预付款单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（ 状态：商家待确认）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 algn="ctr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250055" y="3695700"/>
            <a:ext cx="3161665" cy="104584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批发订货单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zh-CN" altLang="en-US" sz="2000" b="1" dirty="0">
                <a:solidFill>
                  <a:schemeClr val="bg1"/>
                </a:solidFill>
              </a:rPr>
              <a:t>（ 状态：商家已确认）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9705975" y="1585595"/>
            <a:ext cx="2112010" cy="100457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引用批发订货单做批发团购销售单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249420" y="5604510"/>
            <a:ext cx="3162935" cy="760095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批发客户在“待收货”中确认收货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5586095" y="4786630"/>
            <a:ext cx="489585" cy="77279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0645" y="1359535"/>
            <a:ext cx="1919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微信公众号服务信息通知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31760" y="3328035"/>
            <a:ext cx="1857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微信公众号服务信息通知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9920" y="1677035"/>
            <a:ext cx="1689735" cy="783279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2000" b="1">
                <a:ln>
                  <a:noFill/>
                </a:ln>
                <a:solidFill>
                  <a:schemeClr val="bg1"/>
                </a:solidFill>
              </a:rPr>
              <a:t>临时指定批发客户下单</a:t>
            </a:r>
            <a:endParaRPr lang="zh-CN" altLang="en-US" sz="2000" b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393950" y="1884045"/>
            <a:ext cx="1741170" cy="395605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rnd">
            <a:noFill/>
            <a:prstDash val="solid"/>
            <a:rou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93950" y="1588770"/>
            <a:ext cx="1583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</a:t>
            </a:r>
            <a:r>
              <a:rPr lang="zh-CN" altLang="en-US">
                <a:solidFill>
                  <a:schemeClr val="bg1"/>
                </a:solidFill>
              </a:rPr>
              <a:t>在线支付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 rot="0">
            <a:off x="5508000" y="1863090"/>
            <a:ext cx="3039745" cy="4762500"/>
            <a:chOff x="7529588" y="1357704"/>
            <a:chExt cx="3121784" cy="508344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588" y="1357704"/>
              <a:ext cx="3121784" cy="5083444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7370" y="2225404"/>
              <a:ext cx="1288010" cy="218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00" y="2166620"/>
            <a:ext cx="2187575" cy="4281805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2632710" y="474980"/>
            <a:ext cx="81895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自主批发订货（临时指定客户）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504" y="847447"/>
            <a:ext cx="2052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客户提交订货单</a:t>
            </a:r>
            <a:b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en-US" altLang="zh-CN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78865" y="1882775"/>
            <a:ext cx="3055620" cy="4740910"/>
            <a:chOff x="1078865" y="1882775"/>
            <a:chExt cx="3055620" cy="474091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865" y="1882775"/>
              <a:ext cx="3055620" cy="4740910"/>
            </a:xfrm>
            <a:prstGeom prst="rect">
              <a:avLst/>
            </a:prstGeom>
          </p:spPr>
        </p:pic>
        <p:pic>
          <p:nvPicPr>
            <p:cNvPr id="6" name="Picture 2" descr="D:\文案\批发订货平台\批发订货平台（新20220524）\s15_副本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36" y="2196617"/>
              <a:ext cx="2250564" cy="428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流程图: 可选过程 20"/>
          <p:cNvSpPr/>
          <p:nvPr/>
        </p:nvSpPr>
        <p:spPr>
          <a:xfrm>
            <a:off x="2239146" y="3123996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点击“订货”进商品选择列表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18412" y="171026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2" name="流程图: 可选过程 21"/>
          <p:cNvSpPr/>
          <p:nvPr/>
        </p:nvSpPr>
        <p:spPr>
          <a:xfrm>
            <a:off x="6696000" y="46800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进入“购物车”提交订单</a:t>
            </a:r>
            <a:r>
              <a:rPr lang="zh-CN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在线支付完成批发订单下单</a:t>
            </a:r>
            <a:endParaRPr lang="zh-CN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616335" y="5900643"/>
            <a:ext cx="449423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44000" y="1716837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文案\批发订货平台\批发订货平台（新20220524）\s18_副本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682965"/>
            <a:ext cx="2416899" cy="41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25403" y="1152105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商家确认订单发货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2345055" y="474980"/>
            <a:ext cx="8223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自主批发订货（临时指定客户）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Picture 2" descr="F:\文案\批发订货平台\手机框空_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00" y="1584000"/>
            <a:ext cx="3178217" cy="44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688000" y="1618754"/>
            <a:ext cx="2967812" cy="4397116"/>
            <a:chOff x="7599617" y="1618754"/>
            <a:chExt cx="2967812" cy="43971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617" y="1618754"/>
              <a:ext cx="2967812" cy="4397116"/>
            </a:xfrm>
            <a:prstGeom prst="rect">
              <a:avLst/>
            </a:prstGeom>
          </p:spPr>
        </p:pic>
        <p:pic>
          <p:nvPicPr>
            <p:cNvPr id="1026" name="Picture 2" descr="F:\文案\批发订货平台\6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836" y="1952828"/>
              <a:ext cx="2123375" cy="3908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037" y="3245365"/>
              <a:ext cx="684488" cy="155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986" y="3523734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103" y="2877583"/>
              <a:ext cx="57150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2844000" y="1650177"/>
            <a:ext cx="2983508" cy="4374473"/>
            <a:chOff x="4232540" y="1820422"/>
            <a:chExt cx="2983508" cy="4874961"/>
          </a:xfrm>
        </p:grpSpPr>
        <p:grpSp>
          <p:nvGrpSpPr>
            <p:cNvPr id="20" name="组合 19"/>
            <p:cNvGrpSpPr/>
            <p:nvPr/>
          </p:nvGrpSpPr>
          <p:grpSpPr>
            <a:xfrm>
              <a:off x="4232540" y="1820422"/>
              <a:ext cx="2983508" cy="4874961"/>
              <a:chOff x="7185060" y="1818372"/>
              <a:chExt cx="3121784" cy="5083444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5060" y="1818372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23" name="Picture 3" descr="F:\文案\批发订货平台\订单列表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3673" y="2170074"/>
                <a:ext cx="2232000" cy="4539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23" y="3538021"/>
              <a:ext cx="904875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流程图: 可选过程 24"/>
          <p:cNvSpPr/>
          <p:nvPr/>
        </p:nvSpPr>
        <p:spPr>
          <a:xfrm>
            <a:off x="3312000" y="4475601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商家进入商云管家，</a:t>
            </a:r>
            <a:br>
              <a:rPr lang="en-US" altLang="zh-CN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在批发订单已审核列表查看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流程图: 可选过程 25"/>
          <p:cNvSpPr/>
          <p:nvPr/>
        </p:nvSpPr>
        <p:spPr>
          <a:xfrm>
            <a:off x="6172510" y="4456078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商家在批发销售单中先选择客户，然后引用这个客户名下没有处理的订单进行销售发货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52000" y="1552215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68000" y="1521946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3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6000" y="2470150"/>
            <a:ext cx="2112507" cy="1332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773465" y="1620000"/>
            <a:ext cx="2967812" cy="4397116"/>
            <a:chOff x="7599617" y="1618754"/>
            <a:chExt cx="2967812" cy="439711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617" y="1618754"/>
              <a:ext cx="2967812" cy="4397116"/>
            </a:xfrm>
            <a:prstGeom prst="rect">
              <a:avLst/>
            </a:prstGeom>
          </p:spPr>
        </p:pic>
        <p:pic>
          <p:nvPicPr>
            <p:cNvPr id="7" name="Picture 2" descr="F:\文案\批发订货平台\6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1836" y="1952828"/>
              <a:ext cx="2123375" cy="3908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037" y="3245365"/>
              <a:ext cx="684488" cy="155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5986" y="3523734"/>
              <a:ext cx="457200" cy="16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103" y="2877583"/>
              <a:ext cx="571500" cy="13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8610" y="1871980"/>
            <a:ext cx="2138680" cy="398653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892001" y="140400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4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sp>
        <p:nvSpPr>
          <p:cNvPr id="17" name="流程图: 可选过程 16"/>
          <p:cNvSpPr/>
          <p:nvPr/>
        </p:nvSpPr>
        <p:spPr>
          <a:xfrm>
            <a:off x="9235980" y="44640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商家审核批发销售单后，使用预付款进行单据结算</a:t>
            </a:r>
            <a:endParaRPr lang="zh-CN" altLang="en-US" sz="16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000" y="1836000"/>
            <a:ext cx="2274570" cy="398653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2000" y="1404000"/>
            <a:ext cx="621175" cy="6208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4" name="流程图: 可选过程 23"/>
          <p:cNvSpPr/>
          <p:nvPr/>
        </p:nvSpPr>
        <p:spPr>
          <a:xfrm>
            <a:off x="540000" y="4464000"/>
            <a:ext cx="2483555" cy="1402881"/>
          </a:xfrm>
          <a:prstGeom prst="flowChartAlternateProcess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商家会收到微信公众号服务通知，告知有新的订单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68" y="1570010"/>
            <a:ext cx="2835153" cy="45640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5403" y="1250066"/>
            <a:ext cx="3872376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客户账号如何解绑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?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）商家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在客户资料中进行解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</a:t>
            </a:r>
            <a:endParaRPr lang="en-US" altLang="zh-CN" sz="20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）客户自己在“我的”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“解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   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绑账号”中解绑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69459" y="1449650"/>
            <a:ext cx="2835153" cy="4564034"/>
            <a:chOff x="5982916" y="1250066"/>
            <a:chExt cx="3121784" cy="50834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916" y="1250066"/>
              <a:ext cx="3121784" cy="5083444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6441032" y="1605967"/>
              <a:ext cx="2241332" cy="4536275"/>
              <a:chOff x="7963669" y="1102092"/>
              <a:chExt cx="2382009" cy="4700782"/>
            </a:xfrm>
          </p:grpSpPr>
          <p:pic>
            <p:nvPicPr>
              <p:cNvPr id="819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3669" y="1102092"/>
                <a:ext cx="2370406" cy="777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F:\文案\批发订货平台\客户资料尾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6879" y="1867508"/>
                <a:ext cx="2368799" cy="3935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74" name="Picture 2" descr="D:\文案\批发订货平台\批发订货平台（新20220524）\s9_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159" y="1904483"/>
            <a:ext cx="2052908" cy="40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圆角矩形 12"/>
          <p:cNvSpPr/>
          <p:nvPr/>
        </p:nvSpPr>
        <p:spPr>
          <a:xfrm>
            <a:off x="6488728" y="3863396"/>
            <a:ext cx="632325" cy="547511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469928" y="5396089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点数如何计算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402" y="1955011"/>
            <a:ext cx="3228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按批发客户绑定数计算</a:t>
            </a:r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（一个批发客户绑定</a:t>
            </a:r>
            <a:r>
              <a:rPr lang="en-US" altLang="zh-CN" sz="2000" dirty="0" smtClean="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个微信用户算一个</a:t>
            </a:r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点，一个客户多个人做批发算多个点数）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08300" y="1250066"/>
            <a:ext cx="2835153" cy="4564034"/>
            <a:chOff x="5754138" y="1250066"/>
            <a:chExt cx="3121784" cy="508344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138" y="1250066"/>
              <a:ext cx="3121784" cy="508344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6192367" y="1592992"/>
              <a:ext cx="2232000" cy="4547929"/>
              <a:chOff x="7699398" y="1088647"/>
              <a:chExt cx="2372091" cy="4712859"/>
            </a:xfrm>
          </p:grpSpPr>
          <p:pic>
            <p:nvPicPr>
              <p:cNvPr id="12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9398" y="1088647"/>
                <a:ext cx="2370406" cy="77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F:\文案\批发订货平台\客户资料尾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2689" y="1866140"/>
                <a:ext cx="2368800" cy="3935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批发订货平台商家版和客户版区别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?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b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</a:b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890933" y="1405254"/>
            <a:ext cx="2835275" cy="4563745"/>
            <a:chOff x="7890933" y="1405254"/>
            <a:chExt cx="2835275" cy="456374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933" y="1405254"/>
              <a:ext cx="2835275" cy="4563745"/>
            </a:xfrm>
            <a:prstGeom prst="rect">
              <a:avLst/>
            </a:prstGeom>
          </p:spPr>
        </p:pic>
        <p:pic>
          <p:nvPicPr>
            <p:cNvPr id="17" name="Picture 2" descr="D:\文案\批发订货平台\批发订货平台（新20220524）\s4-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007" y="1713122"/>
              <a:ext cx="1998000" cy="4083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867275" y="1405255"/>
            <a:ext cx="2835275" cy="4563745"/>
            <a:chOff x="4867275" y="1405255"/>
            <a:chExt cx="2835275" cy="4563745"/>
          </a:xfrm>
        </p:grpSpPr>
        <p:grpSp>
          <p:nvGrpSpPr>
            <p:cNvPr id="6" name="组合 5"/>
            <p:cNvGrpSpPr/>
            <p:nvPr/>
          </p:nvGrpSpPr>
          <p:grpSpPr>
            <a:xfrm>
              <a:off x="4867275" y="1405255"/>
              <a:ext cx="2835275" cy="4563745"/>
              <a:chOff x="5754138" y="1250066"/>
              <a:chExt cx="3121784" cy="5083444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8195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285" y="1721202"/>
              <a:ext cx="2025713" cy="408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不同客户订货是否可看到不同的价格？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电脑端客户类别管理或者客户档案可设置显示的价格方案（不同产品可能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电脑端设置位置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不一样，详情咨询当地经销商）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79" y="1004091"/>
            <a:ext cx="5074213" cy="2466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88" y="3680936"/>
            <a:ext cx="5032604" cy="2141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5285523" y="474743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产品介绍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78523" y="1314774"/>
            <a:ext cx="9531581" cy="4728865"/>
            <a:chOff x="754604" y="731640"/>
            <a:chExt cx="10682791" cy="5300010"/>
          </a:xfrm>
        </p:grpSpPr>
        <p:sp>
          <p:nvSpPr>
            <p:cNvPr id="15" name="圆角矩形 14"/>
            <p:cNvSpPr/>
            <p:nvPr/>
          </p:nvSpPr>
          <p:spPr>
            <a:xfrm flipH="1" flipV="1">
              <a:off x="754604" y="2488764"/>
              <a:ext cx="10682791" cy="3542886"/>
            </a:xfrm>
            <a:prstGeom prst="roundRect">
              <a:avLst>
                <a:gd name="adj" fmla="val 14614"/>
              </a:avLst>
            </a:prstGeom>
            <a:ln w="76200" cap="rnd">
              <a:gradFill>
                <a:gsLst>
                  <a:gs pos="100000">
                    <a:schemeClr val="accent3">
                      <a:lumMod val="60000"/>
                      <a:lumOff val="40000"/>
                      <a:alpha val="0"/>
                    </a:schemeClr>
                  </a:gs>
                  <a:gs pos="20000">
                    <a:schemeClr val="accent3"/>
                  </a:gs>
                </a:gsLst>
                <a:lin ang="66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78324" y="731640"/>
              <a:ext cx="6955041" cy="910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3600" b="1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 smtClean="0"/>
                <a:t>在家轻松订货，管理账款信息</a:t>
              </a:r>
              <a:endParaRPr lang="en-US" altLang="zh-CN" dirty="0"/>
            </a:p>
          </p:txBody>
        </p:sp>
        <p:sp>
          <p:nvSpPr>
            <p:cNvPr id="17" name="圆角矩形 16"/>
            <p:cNvSpPr/>
            <p:nvPr/>
          </p:nvSpPr>
          <p:spPr>
            <a:xfrm flipH="1">
              <a:off x="754604" y="1257200"/>
              <a:ext cx="124544" cy="830997"/>
            </a:xfrm>
            <a:prstGeom prst="roundRect">
              <a:avLst>
                <a:gd name="adj" fmla="val 44900"/>
              </a:avLst>
            </a:prstGeom>
            <a:solidFill>
              <a:srgbClr val="FBB700"/>
            </a:solidFill>
            <a:ln w="57150" cap="rnd">
              <a:noFill/>
              <a:prstDash val="solid"/>
              <a:round/>
            </a:ln>
            <a:effectLst>
              <a:outerShdw blurRad="50800" dist="50800" dir="54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3765"/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89951" y="4320500"/>
              <a:ext cx="5641012" cy="117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228600" indent="-228600">
                <a:lnSpc>
                  <a:spcPct val="130000"/>
                </a:lnSpc>
                <a:buFont typeface="+mj-lt"/>
                <a:buAutoNum type="arabicPeriod"/>
                <a:defRPr sz="1600">
                  <a:solidFill>
                    <a:schemeClr val="bg1">
                      <a:lumMod val="8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dirty="0" smtClean="0"/>
                <a:t>在家轻松订货，不在需要来回跑，浪费时间和精力；</a:t>
              </a:r>
              <a:endParaRPr lang="en-US" altLang="zh-CN" dirty="0"/>
            </a:p>
            <a:p>
              <a:r>
                <a:rPr lang="zh-CN" altLang="en-US" dirty="0" smtClean="0"/>
                <a:t>不</a:t>
              </a:r>
              <a:r>
                <a:rPr lang="zh-CN" altLang="en-US" dirty="0"/>
                <a:t>需要借助其他硬件，手机即</a:t>
              </a:r>
              <a:r>
                <a:rPr lang="zh-CN" altLang="en-US" dirty="0" smtClean="0"/>
                <a:t>可自主订货；</a:t>
              </a:r>
              <a:endParaRPr lang="en-US" altLang="zh-CN" dirty="0"/>
            </a:p>
            <a:p>
              <a:r>
                <a:rPr lang="zh-CN" altLang="en-US" dirty="0" smtClean="0"/>
                <a:t>可多人绑定，不耽误工作。</a:t>
              </a:r>
              <a:endParaRPr lang="en-US" altLang="zh-CN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99490" y="3579138"/>
              <a:ext cx="1066945" cy="586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特点</a:t>
              </a:r>
              <a:endParaRPr lang="en-US" altLang="zh-CN" sz="2800" b="1" dirty="0">
                <a:solidFill>
                  <a:schemeClr val="bg1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60" y="1503680"/>
            <a:ext cx="3153410" cy="4643120"/>
          </a:xfrm>
          <a:prstGeom prst="rect">
            <a:avLst/>
          </a:prstGeom>
        </p:spPr>
      </p:pic>
      <p:pic>
        <p:nvPicPr>
          <p:cNvPr id="20" name="Picture 2" descr="D:\文案\批发订货平台\批发订货平台（新20220524）\s4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44" y="1806050"/>
            <a:ext cx="2219112" cy="42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6096635" y="2137410"/>
            <a:ext cx="3183890" cy="4575810"/>
            <a:chOff x="6430645" y="2282190"/>
            <a:chExt cx="3168015" cy="457581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645" y="2282190"/>
              <a:ext cx="3168015" cy="4575810"/>
            </a:xfrm>
            <a:prstGeom prst="rect">
              <a:avLst/>
            </a:prstGeom>
          </p:spPr>
        </p:pic>
        <p:pic>
          <p:nvPicPr>
            <p:cNvPr id="1026" name="Picture 2" descr="D:\文案\批发订货平台\批发订货平台（新20220524）\s1-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182" y="2576830"/>
              <a:ext cx="2289766" cy="4126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5.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不同客户订货是否可显示不同的商品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？（可按全场，类别，商品设置）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en-US" altLang="zh-CN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）新增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/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编辑客户档案可以单独选择商品展示方案</a:t>
            </a:r>
            <a:endParaRPr lang="en-US" altLang="zh-CN" sz="20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2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）商品展示方案中可以批量给客户设置商品显示方案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22820" y="1031240"/>
            <a:ext cx="2835275" cy="4563745"/>
            <a:chOff x="5754138" y="1250066"/>
            <a:chExt cx="3121784" cy="508344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138" y="1250066"/>
              <a:ext cx="3121784" cy="5083444"/>
            </a:xfrm>
            <a:prstGeom prst="rect">
              <a:avLst/>
            </a:prstGeom>
          </p:spPr>
        </p:pic>
        <p:pic>
          <p:nvPicPr>
            <p:cNvPr id="12" name="Picture 3" descr="F:\文案\批发订货平台\客户资料头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367" y="1592992"/>
              <a:ext cx="2230415" cy="750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D:\文案\批发订货平台\批发订货平台（新20220524）\s19_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829" y="1339107"/>
            <a:ext cx="2025713" cy="407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/>
          <p:cNvSpPr/>
          <p:nvPr/>
        </p:nvSpPr>
        <p:spPr>
          <a:xfrm>
            <a:off x="9237307" y="1675897"/>
            <a:ext cx="451485" cy="40259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 smtClean="0">
                <a:solidFill>
                  <a:schemeClr val="bg1"/>
                </a:solidFill>
              </a:rPr>
              <a:t>1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224678" y="4853445"/>
            <a:ext cx="451485" cy="365760"/>
          </a:xfrm>
          <a:prstGeom prst="rect">
            <a:avLst/>
          </a:prstGeom>
          <a:solidFill>
            <a:srgbClr val="FBB700"/>
          </a:solidFill>
          <a:ln w="12700" cap="rnd">
            <a:noFill/>
            <a:prstDash val="solid"/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000" b="1" dirty="0">
                <a:solidFill>
                  <a:schemeClr val="bg1"/>
                </a:solidFill>
              </a:rPr>
              <a:t>2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3" y="1250066"/>
            <a:ext cx="3482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批发客户进入“无账号，立即体验”环境后，怎么进入商家的正式商城？</a:t>
            </a:r>
            <a:endParaRPr lang="zh-CN" altLang="en-US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1250" y="2542033"/>
            <a:ext cx="322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</a:rPr>
              <a:t>“我的”</a:t>
            </a:r>
            <a:r>
              <a:rPr lang="en-US" altLang="zh-CN" sz="2000" dirty="0" smtClean="0">
                <a:solidFill>
                  <a:schemeClr val="bg1"/>
                </a:solidFill>
              </a:rPr>
              <a:t>-</a:t>
            </a:r>
            <a:r>
              <a:rPr lang="zh-CN" altLang="en-US" sz="2000" dirty="0" smtClean="0">
                <a:solidFill>
                  <a:schemeClr val="bg1"/>
                </a:solidFill>
              </a:rPr>
              <a:t>“切换商户”中点击正式商户信息进行切换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00" y="1250066"/>
            <a:ext cx="2835153" cy="4564034"/>
          </a:xfrm>
          <a:prstGeom prst="rect">
            <a:avLst/>
          </a:prstGeom>
        </p:spPr>
      </p:pic>
      <p:pic>
        <p:nvPicPr>
          <p:cNvPr id="14" name="Picture 4" descr="D:\文案\批发订货平台\批发订货平台（新20220524）\s6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708" y="1546578"/>
            <a:ext cx="2091936" cy="4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22" y="1330427"/>
            <a:ext cx="2835153" cy="4564034"/>
          </a:xfrm>
          <a:prstGeom prst="rect">
            <a:avLst/>
          </a:prstGeom>
        </p:spPr>
      </p:pic>
      <p:pic>
        <p:nvPicPr>
          <p:cNvPr id="16" name="Picture 2" descr="D:\文案\批发订货平台\批发订货平台（新20220524）\s4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41" y="1629341"/>
            <a:ext cx="1998000" cy="40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圆角矩形 17"/>
          <p:cNvSpPr/>
          <p:nvPr/>
        </p:nvSpPr>
        <p:spPr>
          <a:xfrm>
            <a:off x="4962601" y="4119147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485468" y="4916311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477011" y="1330427"/>
            <a:ext cx="2835153" cy="4564034"/>
            <a:chOff x="9477011" y="1330427"/>
            <a:chExt cx="2835153" cy="456403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7011" y="1330427"/>
              <a:ext cx="2835153" cy="4564034"/>
            </a:xfrm>
            <a:prstGeom prst="rect">
              <a:avLst/>
            </a:prstGeom>
          </p:spPr>
        </p:pic>
        <p:pic>
          <p:nvPicPr>
            <p:cNvPr id="5122" name="Picture 2" descr="D:\文案\批发订货平台\批发订货平台（新20220524）\s20_副本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6832" y="1629341"/>
              <a:ext cx="2088000" cy="4081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圆角矩形 19"/>
          <p:cNvSpPr/>
          <p:nvPr/>
        </p:nvSpPr>
        <p:spPr>
          <a:xfrm>
            <a:off x="9856832" y="1874964"/>
            <a:ext cx="1825539" cy="1174899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7.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客户批发订货单提交时就提示付款怎么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办？</a:t>
            </a:r>
            <a:endParaRPr lang="zh-CN" altLang="en-US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  <a:p>
            <a:endParaRPr lang="zh-CN" altLang="en-US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在客户档案将结算方式调整为除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临时指定</a:t>
            </a:r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以外的方式即可</a:t>
            </a:r>
            <a:endParaRPr lang="en-US" altLang="zh-CN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endParaRPr lang="zh-CN" altLang="en-US" sz="20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5845" y="2880360"/>
            <a:ext cx="8004175" cy="313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5402" y="1250066"/>
            <a:ext cx="60059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8.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客户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在支付待付款和支付订单的时候提示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“</a:t>
            </a:r>
            <a:r>
              <a:rPr lang="zh-CN" altLang="en-US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商户未配置思迅</a:t>
            </a:r>
            <a:r>
              <a:rPr lang="en-US" altLang="zh-CN" sz="2000" b="1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pay”</a:t>
            </a:r>
            <a:endParaRPr lang="en-US" altLang="zh-CN" sz="2000" b="1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endParaRPr lang="en-US" altLang="zh-CN" sz="20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商家在批发订货平台商家端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配置列表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支付设置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配置思迅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+mn-ea"/>
              </a:rPr>
              <a:t>pay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账号</a:t>
            </a:r>
            <a:endParaRPr lang="zh-CN" altLang="en-US" sz="20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5158619" y="407618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常见问题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22820" y="1031240"/>
            <a:ext cx="2834640" cy="4563110"/>
            <a:chOff x="11532" y="1624"/>
            <a:chExt cx="4464" cy="7186"/>
          </a:xfrm>
        </p:grpSpPr>
        <p:grpSp>
          <p:nvGrpSpPr>
            <p:cNvPr id="9" name="组合 8"/>
            <p:cNvGrpSpPr/>
            <p:nvPr/>
          </p:nvGrpSpPr>
          <p:grpSpPr>
            <a:xfrm>
              <a:off x="11532" y="1624"/>
              <a:ext cx="4465" cy="7187"/>
              <a:chOff x="5754138" y="1250066"/>
              <a:chExt cx="3121784" cy="5083444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138" y="1250066"/>
                <a:ext cx="3121784" cy="5083444"/>
              </a:xfrm>
              <a:prstGeom prst="rect">
                <a:avLst/>
              </a:prstGeom>
            </p:spPr>
          </p:pic>
          <p:pic>
            <p:nvPicPr>
              <p:cNvPr id="12" name="Picture 3" descr="F:\文案\批发订货平台\客户资料头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367" y="1592992"/>
                <a:ext cx="2230415" cy="750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" name="图片 1" descr="13.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9" y="2110"/>
              <a:ext cx="3189" cy="6416"/>
            </a:xfrm>
            <a:prstGeom prst="rect">
              <a:avLst/>
            </a:prstGeom>
          </p:spPr>
        </p:pic>
      </p:grpSp>
      <p:sp>
        <p:nvSpPr>
          <p:cNvPr id="18" name="圆角矩形 17"/>
          <p:cNvSpPr/>
          <p:nvPr>
            <p:custDataLst>
              <p:tags r:id="rId4"/>
            </p:custDataLst>
          </p:nvPr>
        </p:nvSpPr>
        <p:spPr>
          <a:xfrm>
            <a:off x="7827721" y="4495702"/>
            <a:ext cx="1825539" cy="318684"/>
          </a:xfrm>
          <a:prstGeom prst="roundRect">
            <a:avLst/>
          </a:prstGeom>
          <a:noFill/>
          <a:ln w="76200" cap="rnd">
            <a:solidFill>
              <a:srgbClr val="FF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4400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047137" y="1031878"/>
            <a:ext cx="8696036" cy="461665"/>
            <a:chOff x="1758568" y="523547"/>
            <a:chExt cx="8696036" cy="46166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758568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9"/>
            <p:cNvSpPr txBox="1"/>
            <p:nvPr/>
          </p:nvSpPr>
          <p:spPr>
            <a:xfrm>
              <a:off x="4590325" y="523547"/>
              <a:ext cx="3171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b="1" spc="300" dirty="0" smtClean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联系方式</a:t>
              </a:r>
              <a:endParaRPr lang="zh-CN" altLang="en-US" sz="2400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7669107" y="754379"/>
              <a:ext cx="2785497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4094647" y="1493543"/>
            <a:ext cx="5739592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老板助手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商云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管家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&amp;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endParaRPr lang="en-US" altLang="zh-CN" sz="2400" dirty="0" smtClean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Picture 2" descr="F:\文案\20210311\微信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41" y="2841978"/>
            <a:ext cx="2733675" cy="27717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/>
          <p:cNvSpPr txBox="1"/>
          <p:nvPr/>
        </p:nvSpPr>
        <p:spPr>
          <a:xfrm>
            <a:off x="6074198" y="5704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个人微信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7249" y="2242419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电话：</a:t>
            </a:r>
            <a:r>
              <a:rPr lang="en-US" altLang="zh-CN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13026168883</a:t>
            </a:r>
            <a:r>
              <a:rPr lang="zh-CN" alt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（陈）</a:t>
            </a:r>
            <a:endParaRPr lang="zh-CN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5181" y="2280177"/>
            <a:ext cx="2941638" cy="579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0"/>
          <p:cNvSpPr txBox="1"/>
          <p:nvPr/>
        </p:nvSpPr>
        <p:spPr>
          <a:xfrm>
            <a:off x="4623481" y="2981048"/>
            <a:ext cx="2945037" cy="3385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ExtraLight" panose="020B0200000000000000" charset="-122"/>
              </a:rPr>
              <a:t>选择思迅  你将获得更大的价值</a:t>
            </a:r>
            <a:endParaRPr lang="zh-CN" altLang="zh-CN" sz="16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ExtraLight" panose="020B0200000000000000" charset="-122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223805" y="4996550"/>
            <a:ext cx="1744388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www.sixun.com.cn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文案\批发订货平台\turkey-marketplace-market-bazaar-selling-natural-foods-1590311-pxhere.com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55" y="3094798"/>
            <a:ext cx="4468101" cy="33812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文案\批发订货平台\apple-row-raspberry-fruit-berry-sweet-1121457-pxhere.c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11" y="2617049"/>
            <a:ext cx="5365214" cy="35131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文案\批发订货平台\city-shop-store-food-green-pepper-1092786-pxhere.c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28" y="2315651"/>
            <a:ext cx="5106075" cy="33451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5"/>
          <p:cNvSpPr txBox="1"/>
          <p:nvPr/>
        </p:nvSpPr>
        <p:spPr>
          <a:xfrm>
            <a:off x="5285524" y="213133"/>
            <a:ext cx="16209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客户群体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050" name="Picture 2" descr="F:\文案\批发订货平台\cafe-shop-meal-food-breakfast-baking-1078837-pxhere.c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07" y="1919554"/>
            <a:ext cx="4793524" cy="31731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9429" y="4740141"/>
            <a:ext cx="346030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9933"/>
                </a:solidFill>
              </a:rPr>
              <a:t>工厂</a:t>
            </a:r>
            <a:r>
              <a:rPr lang="zh-CN" altLang="en-US" sz="1600" b="1" dirty="0" smtClean="0">
                <a:solidFill>
                  <a:srgbClr val="FF9933"/>
                </a:solidFill>
              </a:rPr>
              <a:t>店：下游加盟商</a:t>
            </a:r>
            <a:r>
              <a:rPr lang="en-US" altLang="zh-CN" sz="1600" b="1" dirty="0" smtClean="0">
                <a:solidFill>
                  <a:srgbClr val="FF9933"/>
                </a:solidFill>
              </a:rPr>
              <a:t>/</a:t>
            </a:r>
            <a:r>
              <a:rPr lang="zh-CN" altLang="en-US" sz="1600" b="1" dirty="0" smtClean="0">
                <a:solidFill>
                  <a:srgbClr val="FF9933"/>
                </a:solidFill>
              </a:rPr>
              <a:t>批发商拿货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360" y="5304186"/>
            <a:ext cx="34472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9933"/>
                </a:solidFill>
              </a:rPr>
              <a:t>批零兼营连锁店：批发客户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4347" y="5782012"/>
            <a:ext cx="26468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FF9933"/>
                </a:solidFill>
              </a:rPr>
              <a:t>批发商：门店批发或车销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40034" y="6119501"/>
            <a:ext cx="7489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rgbClr val="FF9933"/>
                </a:solidFill>
              </a:rPr>
              <a:t>更多</a:t>
            </a:r>
            <a:r>
              <a:rPr lang="en-US" altLang="zh-CN" sz="1600" b="1" dirty="0" smtClean="0">
                <a:solidFill>
                  <a:srgbClr val="FF9933"/>
                </a:solidFill>
              </a:rPr>
              <a:t>…</a:t>
            </a:r>
            <a:endParaRPr lang="zh-CN" altLang="en-US" sz="1600" b="1" dirty="0">
              <a:solidFill>
                <a:srgbClr val="FF9933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960" y="1001395"/>
            <a:ext cx="1104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 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批发客户无需到店或者联系商家下订单，用</a:t>
            </a: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思迅批发订货平台</a:t>
            </a:r>
            <a:r>
              <a:rPr lang="en-US" altLang="zh-CN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小程序就能实现随时随地自主向商家订货，并且能轻松管理自己的账款，实现商家和批发客户的完美衔接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台支持产品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9335" y="174180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零售：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9335" y="3277870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专卖：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9175" y="4321175"/>
            <a:ext cx="1066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eshop</a:t>
            </a:r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9" name="图片 8" descr="思迅软件产品logo总汇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6790" y="1818005"/>
            <a:ext cx="756920" cy="347980"/>
          </a:xfrm>
          <a:prstGeom prst="rect">
            <a:avLst/>
          </a:prstGeom>
        </p:spPr>
      </p:pic>
      <p:pic>
        <p:nvPicPr>
          <p:cNvPr id="10" name="图片 9" descr="思迅软件产品logo总汇-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0" y="1692275"/>
            <a:ext cx="1137285" cy="449580"/>
          </a:xfrm>
          <a:prstGeom prst="rect">
            <a:avLst/>
          </a:prstGeom>
        </p:spPr>
      </p:pic>
      <p:pic>
        <p:nvPicPr>
          <p:cNvPr id="11" name="图片 10" descr="思迅软件产品logo总汇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85" y="1758950"/>
            <a:ext cx="1287145" cy="399415"/>
          </a:xfrm>
          <a:prstGeom prst="rect">
            <a:avLst/>
          </a:prstGeom>
        </p:spPr>
      </p:pic>
      <p:pic>
        <p:nvPicPr>
          <p:cNvPr id="12" name="图片 11" descr="思迅软件产品logo总汇-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45" y="1808480"/>
            <a:ext cx="1050290" cy="285115"/>
          </a:xfrm>
          <a:prstGeom prst="rect">
            <a:avLst/>
          </a:prstGeom>
        </p:spPr>
      </p:pic>
      <p:pic>
        <p:nvPicPr>
          <p:cNvPr id="13" name="图片 12" descr="思迅软件产品logo总汇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55" y="1722755"/>
            <a:ext cx="1306830" cy="442595"/>
          </a:xfrm>
          <a:prstGeom prst="rect">
            <a:avLst/>
          </a:prstGeom>
        </p:spPr>
      </p:pic>
      <p:pic>
        <p:nvPicPr>
          <p:cNvPr id="14" name="图片 13" descr="思迅软件产品logo总汇-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765" y="3023870"/>
            <a:ext cx="1586865" cy="421640"/>
          </a:xfrm>
          <a:prstGeom prst="rect">
            <a:avLst/>
          </a:prstGeom>
        </p:spPr>
      </p:pic>
      <p:pic>
        <p:nvPicPr>
          <p:cNvPr id="16" name="图片 15" descr="思迅软件产品logo总汇-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585" y="4926965"/>
            <a:ext cx="1797685" cy="473710"/>
          </a:xfrm>
          <a:prstGeom prst="rect">
            <a:avLst/>
          </a:prstGeom>
        </p:spPr>
      </p:pic>
      <p:pic>
        <p:nvPicPr>
          <p:cNvPr id="17" name="图片 16" descr="思迅软件产品logo总汇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050" y="2987675"/>
            <a:ext cx="1447165" cy="429260"/>
          </a:xfrm>
          <a:prstGeom prst="rect">
            <a:avLst/>
          </a:prstGeom>
        </p:spPr>
      </p:pic>
      <p:pic>
        <p:nvPicPr>
          <p:cNvPr id="18" name="图片 17" descr="思迅软件产品logo总汇-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485" y="3542030"/>
            <a:ext cx="1800860" cy="412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60" y="3537585"/>
            <a:ext cx="1680845" cy="388620"/>
          </a:xfrm>
          <a:prstGeom prst="rect">
            <a:avLst/>
          </a:prstGeom>
        </p:spPr>
      </p:pic>
      <p:pic>
        <p:nvPicPr>
          <p:cNvPr id="20" name="图片 19" descr="思迅软件产品logo总汇-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4560" y="4234815"/>
            <a:ext cx="1800225" cy="459105"/>
          </a:xfrm>
          <a:prstGeom prst="rect">
            <a:avLst/>
          </a:prstGeom>
        </p:spPr>
      </p:pic>
      <p:pic>
        <p:nvPicPr>
          <p:cNvPr id="21" name="图片 20" descr="思迅软件产品logo总汇-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5760" y="4267200"/>
            <a:ext cx="1837690" cy="380365"/>
          </a:xfrm>
          <a:prstGeom prst="rect">
            <a:avLst/>
          </a:prstGeom>
        </p:spPr>
      </p:pic>
      <p:pic>
        <p:nvPicPr>
          <p:cNvPr id="22" name="图片 21" descr="思迅软件产品logo总汇-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675" y="4331970"/>
            <a:ext cx="2054225" cy="330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36320" y="4977765"/>
            <a:ext cx="860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餐饮：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20" y="4953000"/>
            <a:ext cx="1713230" cy="3860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85" y="2821305"/>
            <a:ext cx="1834515" cy="69024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598930"/>
            <a:ext cx="1845945" cy="6940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15" y="1842770"/>
            <a:ext cx="1286510" cy="299720"/>
          </a:xfrm>
          <a:prstGeom prst="rect">
            <a:avLst/>
          </a:prstGeom>
        </p:spPr>
      </p:pic>
      <p:pic>
        <p:nvPicPr>
          <p:cNvPr id="8" name="图片 7" descr="思迅软件产品logo总汇-2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636486" y="2995193"/>
            <a:ext cx="1642721" cy="464942"/>
          </a:xfrm>
          <a:prstGeom prst="rect">
            <a:avLst/>
          </a:prstGeom>
        </p:spPr>
      </p:pic>
      <p:pic>
        <p:nvPicPr>
          <p:cNvPr id="1026" name="Picture 2" descr="D:\文案\产品logo\eshop小牛云商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15" y="4416607"/>
            <a:ext cx="2309566" cy="2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>
            <p:custDataLst>
              <p:tags r:id="rId21"/>
            </p:custDataLst>
          </p:nvPr>
        </p:nvSpPr>
        <p:spPr>
          <a:xfrm>
            <a:off x="2049780" y="2329815"/>
            <a:ext cx="1925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商云丨智强11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" y="977663"/>
            <a:ext cx="1219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批发订货价格政策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2568" y="193703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收费   独立产品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16553" y="3018993"/>
            <a:ext cx="763284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联系当地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经销商购买！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008921" y="1445588"/>
            <a:ext cx="203132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传统批发流程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4098" name="Picture 2" descr="F:\hxm\2021_03_09\商云管家流程\03-商云管家流程图-批发流程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03" y="1394471"/>
            <a:ext cx="7754231" cy="476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/>
          <p:nvPr/>
        </p:nvSpPr>
        <p:spPr>
          <a:xfrm>
            <a:off x="1162812" y="1445588"/>
            <a:ext cx="1723550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新批发流程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5122" name="Picture 2" descr="F:\hxm\2021_03_09\商云管家流程\04-商云管家流程图-批发流程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35" y="1404352"/>
            <a:ext cx="7539743" cy="46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4933651" y="1120398"/>
            <a:ext cx="233910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批发订货平台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900753" y="2038121"/>
          <a:ext cx="8128000" cy="376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466,&quot;width&quot;:481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732.1921259842519,&quot;width&quot;:2586.9622047244093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PLACING_PICTURE_USER_VIEWPORT" val="{&quot;height&quot;:5430,&quot;width&quot;:13860}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COMMONDATA" val="eyJoZGlkIjoiZWU2NmMzMThhMmIzMDY2MjQ0N2MxZmM1MjZjODdkNTIifQ=="/>
  <p:tag name="KSO_WPP_MARK_KEY" val="649d0063-953c-4197-a692-c0f8db89e5c3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12700" cap="rnd">
          <a:noFill/>
          <a:prstDash val="solid"/>
          <a:rou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 defTabSz="914400">
          <a:defRPr sz="20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2428</Words>
  <Application>WPS 演示</Application>
  <PresentationFormat>自定义</PresentationFormat>
  <Paragraphs>360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Arial</vt:lpstr>
      <vt:lpstr>宋体</vt:lpstr>
      <vt:lpstr>Wingdings</vt:lpstr>
      <vt:lpstr>思源黑体 CN Bold</vt:lpstr>
      <vt:lpstr>黑体</vt:lpstr>
      <vt:lpstr>微软雅黑</vt:lpstr>
      <vt:lpstr>思源黑体 CN ExtraLight</vt:lpstr>
      <vt:lpstr>Arial Unicode MS</vt:lpstr>
      <vt:lpstr>Calibri</vt:lpstr>
      <vt:lpstr>思源黑体 CN ExtraLight</vt:lpstr>
      <vt:lpstr>1_Office 主题</vt:lpstr>
      <vt:lpstr>思迅批发订货平台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思迅批发订货平台</dc:title>
  <dc:creator>微软用户</dc:creator>
  <cp:lastModifiedBy>chenyr</cp:lastModifiedBy>
  <cp:revision>47</cp:revision>
  <dcterms:created xsi:type="dcterms:W3CDTF">2021-05-19T06:12:00Z</dcterms:created>
  <dcterms:modified xsi:type="dcterms:W3CDTF">2023-02-24T06:35:04Z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D9AA1AE47B1D42E08078787EF7FC3E74</vt:lpwstr>
  </property>
  <property fmtid="{D5CDD505-2E9C-101B-9397-08002B2CF9AE}" pid="3" name="KSOProductBuildVer">
    <vt:lpwstr>2052-11.1.0.13703</vt:lpwstr>
  </property>
</Properties>
</file>