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9" r:id="rId3"/>
    <p:sldId id="277" r:id="rId4"/>
    <p:sldId id="258" r:id="rId5"/>
    <p:sldId id="289" r:id="rId6"/>
    <p:sldId id="278" r:id="rId7"/>
    <p:sldId id="279" r:id="rId8"/>
    <p:sldId id="292" r:id="rId9"/>
    <p:sldId id="298" r:id="rId10"/>
    <p:sldId id="297" r:id="rId11"/>
    <p:sldId id="267" r:id="rId12"/>
    <p:sldId id="281" r:id="rId13"/>
    <p:sldId id="293" r:id="rId14"/>
    <p:sldId id="275" r:id="rId15"/>
    <p:sldId id="296" r:id="rId16"/>
    <p:sldId id="276" r:id="rId17"/>
    <p:sldId id="280" r:id="rId18"/>
    <p:sldId id="26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2"/>
      </p:cViewPr>
      <p:guideLst>
        <p:guide orient="horz" pos="2568"/>
        <p:guide orient="horz" pos="38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33A6B-F155-4552-B37F-D2E8286FB49A}" type="doc">
      <dgm:prSet loTypeId="urn:microsoft.com/office/officeart/2005/8/layout/chevron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14E98972-7698-4174-A84E-0A3558DBF063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937BFEAB-F7D7-43F5-A345-6DABA13EDF5B}" cxnId="{9B8BC0D9-6831-4C6D-A01B-51E94B351F02}" type="parTrans">
      <dgm:prSet/>
      <dgm:spPr/>
      <dgm:t>
        <a:bodyPr/>
        <a:lstStyle/>
        <a:p>
          <a:endParaRPr lang="zh-CN" altLang="en-US"/>
        </a:p>
      </dgm:t>
    </dgm:pt>
    <dgm:pt modelId="{E9CA72D5-6EF7-43A2-AB3B-D3A7B26F88F8}" cxnId="{9B8BC0D9-6831-4C6D-A01B-51E94B351F02}" type="sibTrans">
      <dgm:prSet/>
      <dgm:spPr/>
      <dgm:t>
        <a:bodyPr/>
        <a:lstStyle/>
        <a:p>
          <a:endParaRPr lang="zh-CN" altLang="en-US"/>
        </a:p>
      </dgm:t>
    </dgm:pt>
    <dgm:pt modelId="{14AEB331-A566-47B7-AF79-A9FA9BA48F61}">
      <dgm:prSet phldrT="[文本]" custT="1"/>
      <dgm:spPr/>
      <dgm:t>
        <a:bodyPr/>
        <a:lstStyle/>
        <a:p>
          <a:r>
            <a:rPr lang="zh-CN" altLang="en-US" sz="2800" dirty="0" smtClean="0"/>
            <a:t>产品介绍</a:t>
          </a:r>
          <a:endParaRPr lang="zh-CN" altLang="en-US" sz="2800" dirty="0"/>
        </a:p>
      </dgm:t>
    </dgm:pt>
    <dgm:pt modelId="{30C15F4F-1ECD-495C-9F62-C3AAC96CC835}" cxnId="{D9847183-F906-4BA0-81C9-7505ACA474AC}" type="parTrans">
      <dgm:prSet/>
      <dgm:spPr/>
      <dgm:t>
        <a:bodyPr/>
        <a:lstStyle/>
        <a:p>
          <a:endParaRPr lang="zh-CN" altLang="en-US"/>
        </a:p>
      </dgm:t>
    </dgm:pt>
    <dgm:pt modelId="{3BA543BD-75AF-4A12-A754-0D4BD5D33A80}" cxnId="{D9847183-F906-4BA0-81C9-7505ACA474AC}" type="sibTrans">
      <dgm:prSet/>
      <dgm:spPr/>
      <dgm:t>
        <a:bodyPr/>
        <a:lstStyle/>
        <a:p>
          <a:endParaRPr lang="zh-CN" altLang="en-US"/>
        </a:p>
      </dgm:t>
    </dgm:pt>
    <dgm:pt modelId="{0E9650BB-3324-4EF5-B9D0-4D161805BED9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EDDCD61F-C414-4E9E-A802-58C87A411D94}" cxnId="{E6EBF23E-C35D-4818-AC82-1B1CB940CAF8}" type="parTrans">
      <dgm:prSet/>
      <dgm:spPr/>
      <dgm:t>
        <a:bodyPr/>
        <a:lstStyle/>
        <a:p>
          <a:endParaRPr lang="zh-CN" altLang="en-US"/>
        </a:p>
      </dgm:t>
    </dgm:pt>
    <dgm:pt modelId="{9F01C6B7-6EA7-49F7-8F04-D938A51CDA76}" cxnId="{E6EBF23E-C35D-4818-AC82-1B1CB940CAF8}" type="sibTrans">
      <dgm:prSet/>
      <dgm:spPr/>
      <dgm:t>
        <a:bodyPr/>
        <a:lstStyle/>
        <a:p>
          <a:endParaRPr lang="zh-CN" altLang="en-US"/>
        </a:p>
      </dgm:t>
    </dgm:pt>
    <dgm:pt modelId="{91F21A82-31EE-40D2-A996-9C78D9973A80}">
      <dgm:prSet phldrT="[文本]" custT="1"/>
      <dgm:spPr/>
      <dgm:t>
        <a:bodyPr/>
        <a:lstStyle/>
        <a:p>
          <a:r>
            <a:rPr lang="zh-CN" altLang="en-US" sz="2800" dirty="0" smtClean="0"/>
            <a:t>产品使用</a:t>
          </a:r>
          <a:endParaRPr lang="zh-CN" altLang="en-US" sz="2800" dirty="0"/>
        </a:p>
      </dgm:t>
    </dgm:pt>
    <dgm:pt modelId="{352A2CFA-1D06-4131-B042-899E54D88ACD}" cxnId="{AE82400B-329D-4367-AE20-4F5EE4486946}" type="parTrans">
      <dgm:prSet/>
      <dgm:spPr/>
      <dgm:t>
        <a:bodyPr/>
        <a:lstStyle/>
        <a:p>
          <a:endParaRPr lang="zh-CN" altLang="en-US"/>
        </a:p>
      </dgm:t>
    </dgm:pt>
    <dgm:pt modelId="{5CCF16B3-8ED9-4E81-A739-F425FEC58F40}" cxnId="{AE82400B-329D-4367-AE20-4F5EE4486946}" type="sibTrans">
      <dgm:prSet/>
      <dgm:spPr/>
      <dgm:t>
        <a:bodyPr/>
        <a:lstStyle/>
        <a:p>
          <a:endParaRPr lang="zh-CN" altLang="en-US"/>
        </a:p>
      </dgm:t>
    </dgm:pt>
    <dgm:pt modelId="{7205B103-C8C3-44A3-BB1F-0038B549148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3</a:t>
          </a:r>
          <a:r>
            <a:rPr lang="zh-CN" altLang="en-US" dirty="0"/>
            <a:t/>
          </a:r>
          <a:endParaRPr lang="zh-CN" altLang="en-US" dirty="0"/>
        </a:p>
      </dgm:t>
    </dgm:pt>
    <dgm:pt modelId="{7C93E6BB-9770-41E8-A9BC-0BF0FC8A92D9}" cxnId="{DAFAA8E9-100F-4292-8C93-E505A7413B4A}" type="parTrans">
      <dgm:prSet/>
      <dgm:spPr/>
      <dgm:t>
        <a:bodyPr/>
        <a:lstStyle/>
        <a:p>
          <a:endParaRPr lang="zh-CN" altLang="en-US"/>
        </a:p>
      </dgm:t>
    </dgm:pt>
    <dgm:pt modelId="{1673799B-239F-410C-8F97-66C8A1B1BB43}" cxnId="{DAFAA8E9-100F-4292-8C93-E505A7413B4A}" type="sibTrans">
      <dgm:prSet/>
      <dgm:spPr/>
      <dgm:t>
        <a:bodyPr/>
        <a:lstStyle/>
        <a:p>
          <a:endParaRPr lang="zh-CN" altLang="en-US"/>
        </a:p>
      </dgm:t>
    </dgm:pt>
    <dgm:pt modelId="{6DBD85B9-D5CE-4E97-B92B-F64D1B7C49E8}">
      <dgm:prSet phldrT="[文本]" custT="1"/>
      <dgm:spPr/>
      <dgm:t>
        <a:bodyPr/>
        <a:lstStyle/>
        <a:p>
          <a:r>
            <a:rPr lang="zh-CN" altLang="en-US" sz="2800" dirty="0" smtClean="0"/>
            <a:t>常见问题</a:t>
          </a:r>
          <a:endParaRPr lang="zh-CN" altLang="en-US" sz="2800" dirty="0"/>
        </a:p>
      </dgm:t>
    </dgm:pt>
    <dgm:pt modelId="{7BB68A31-5A1B-4A55-AF5A-F3365267AE14}" cxnId="{64FB1E24-23C8-4558-9900-AC0E0FE7DEFF}" type="parTrans">
      <dgm:prSet/>
      <dgm:spPr/>
      <dgm:t>
        <a:bodyPr/>
        <a:lstStyle/>
        <a:p>
          <a:endParaRPr lang="zh-CN" altLang="en-US"/>
        </a:p>
      </dgm:t>
    </dgm:pt>
    <dgm:pt modelId="{C2DC2309-992B-4FE1-B3DD-36749E0A2C31}" cxnId="{64FB1E24-23C8-4558-9900-AC0E0FE7DEFF}" type="sibTrans">
      <dgm:prSet/>
      <dgm:spPr/>
      <dgm:t>
        <a:bodyPr/>
        <a:lstStyle/>
        <a:p>
          <a:endParaRPr lang="zh-CN" altLang="en-US"/>
        </a:p>
      </dgm:t>
    </dgm:pt>
    <dgm:pt modelId="{21D1C6E7-D130-4B56-9F4C-E34514A75DD4}" type="pres">
      <dgm:prSet presAssocID="{38E33A6B-F155-4552-B37F-D2E8286FB4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850E75-840E-40E4-AC8A-6A8D177537D8}" type="pres">
      <dgm:prSet presAssocID="{14E98972-7698-4174-A84E-0A3558DBF063}" presName="composite" presStyleCnt="0"/>
      <dgm:spPr/>
    </dgm:pt>
    <dgm:pt modelId="{8A6A057B-D2B6-4D8F-9FFE-A5115C64E21A}" type="pres">
      <dgm:prSet presAssocID="{14E98972-7698-4174-A84E-0A3558DBF063}" presName="parentText" presStyleLbl="alignNode1" presStyleIdx="0" presStyleCnt="3" custLinFactNeighborX="-3166" custLinFactNeighborY="-397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A67EAF-5CDA-44F9-89DF-C387A62C3FCE}" type="pres">
      <dgm:prSet presAssocID="{14E98972-7698-4174-A84E-0A3558DBF0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12F381-0024-4643-9C27-65BC8F714C05}" type="pres">
      <dgm:prSet presAssocID="{E9CA72D5-6EF7-43A2-AB3B-D3A7B26F88F8}" presName="sp" presStyleCnt="0"/>
      <dgm:spPr/>
    </dgm:pt>
    <dgm:pt modelId="{CB05052C-4440-4D40-9BA5-6440B5119950}" type="pres">
      <dgm:prSet presAssocID="{0E9650BB-3324-4EF5-B9D0-4D161805BED9}" presName="composite" presStyleCnt="0"/>
      <dgm:spPr/>
    </dgm:pt>
    <dgm:pt modelId="{005EDE8C-9A1F-4A59-8258-4BE22A64407A}" type="pres">
      <dgm:prSet presAssocID="{0E9650BB-3324-4EF5-B9D0-4D161805BED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A51C80-EC67-4EC1-BDBB-EEC7A35BC9DC}" type="pres">
      <dgm:prSet presAssocID="{0E9650BB-3324-4EF5-B9D0-4D161805BED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423B98-C715-47EF-84EC-7808E916C649}" type="pres">
      <dgm:prSet presAssocID="{9F01C6B7-6EA7-49F7-8F04-D938A51CDA76}" presName="sp" presStyleCnt="0"/>
      <dgm:spPr/>
    </dgm:pt>
    <dgm:pt modelId="{ACA64E55-7FBB-4AAC-91BD-D99392201CC1}" type="pres">
      <dgm:prSet presAssocID="{7205B103-C8C3-44A3-BB1F-0038B5491489}" presName="composite" presStyleCnt="0"/>
      <dgm:spPr/>
    </dgm:pt>
    <dgm:pt modelId="{B8ED4716-B8A2-4337-A944-69BC459EE230}" type="pres">
      <dgm:prSet presAssocID="{7205B103-C8C3-44A3-BB1F-0038B54914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1A1138-458A-4B6F-93CC-4537744BCAE1}" type="pres">
      <dgm:prSet presAssocID="{7205B103-C8C3-44A3-BB1F-0038B549148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B8BC0D9-6831-4C6D-A01B-51E94B351F02}" srcId="{38E33A6B-F155-4552-B37F-D2E8286FB49A}" destId="{14E98972-7698-4174-A84E-0A3558DBF063}" srcOrd="0" destOrd="0" parTransId="{937BFEAB-F7D7-43F5-A345-6DABA13EDF5B}" sibTransId="{E9CA72D5-6EF7-43A2-AB3B-D3A7B26F88F8}"/>
    <dgm:cxn modelId="{D9847183-F906-4BA0-81C9-7505ACA474AC}" srcId="{14E98972-7698-4174-A84E-0A3558DBF063}" destId="{14AEB331-A566-47B7-AF79-A9FA9BA48F61}" srcOrd="0" destOrd="0" parTransId="{30C15F4F-1ECD-495C-9F62-C3AAC96CC835}" sibTransId="{3BA543BD-75AF-4A12-A754-0D4BD5D33A80}"/>
    <dgm:cxn modelId="{E6EBF23E-C35D-4818-AC82-1B1CB940CAF8}" srcId="{38E33A6B-F155-4552-B37F-D2E8286FB49A}" destId="{0E9650BB-3324-4EF5-B9D0-4D161805BED9}" srcOrd="1" destOrd="0" parTransId="{EDDCD61F-C414-4E9E-A802-58C87A411D94}" sibTransId="{9F01C6B7-6EA7-49F7-8F04-D938A51CDA76}"/>
    <dgm:cxn modelId="{AE82400B-329D-4367-AE20-4F5EE4486946}" srcId="{0E9650BB-3324-4EF5-B9D0-4D161805BED9}" destId="{91F21A82-31EE-40D2-A996-9C78D9973A80}" srcOrd="0" destOrd="1" parTransId="{352A2CFA-1D06-4131-B042-899E54D88ACD}" sibTransId="{5CCF16B3-8ED9-4E81-A739-F425FEC58F40}"/>
    <dgm:cxn modelId="{DAFAA8E9-100F-4292-8C93-E505A7413B4A}" srcId="{38E33A6B-F155-4552-B37F-D2E8286FB49A}" destId="{7205B103-C8C3-44A3-BB1F-0038B5491489}" srcOrd="2" destOrd="0" parTransId="{7C93E6BB-9770-41E8-A9BC-0BF0FC8A92D9}" sibTransId="{1673799B-239F-410C-8F97-66C8A1B1BB43}"/>
    <dgm:cxn modelId="{64FB1E24-23C8-4558-9900-AC0E0FE7DEFF}" srcId="{7205B103-C8C3-44A3-BB1F-0038B5491489}" destId="{6DBD85B9-D5CE-4E97-B92B-F64D1B7C49E8}" srcOrd="0" destOrd="2" parTransId="{7BB68A31-5A1B-4A55-AF5A-F3365267AE14}" sibTransId="{C2DC2309-992B-4FE1-B3DD-36749E0A2C31}"/>
    <dgm:cxn modelId="{95AD89D5-384B-4A9A-BA60-742CC92D137F}" type="presOf" srcId="{38E33A6B-F155-4552-B37F-D2E8286FB49A}" destId="{21D1C6E7-D130-4B56-9F4C-E34514A75DD4}" srcOrd="0" destOrd="0" presId="urn:microsoft.com/office/officeart/2005/8/layout/chevron2"/>
    <dgm:cxn modelId="{A49B083A-4634-41CC-9C95-37381326DDBD}" type="presParOf" srcId="{21D1C6E7-D130-4B56-9F4C-E34514A75DD4}" destId="{D6850E75-840E-40E4-AC8A-6A8D177537D8}" srcOrd="0" destOrd="0" presId="urn:microsoft.com/office/officeart/2005/8/layout/chevron2"/>
    <dgm:cxn modelId="{1A0808CD-0E37-4E56-A4ED-4AB0D2222591}" type="presParOf" srcId="{D6850E75-840E-40E4-AC8A-6A8D177537D8}" destId="{8A6A057B-D2B6-4D8F-9FFE-A5115C64E21A}" srcOrd="0" destOrd="0" presId="urn:microsoft.com/office/officeart/2005/8/layout/chevron2"/>
    <dgm:cxn modelId="{8A2B6AFA-85DB-40A9-9558-A00B4AC2F44E}" type="presOf" srcId="{14E98972-7698-4174-A84E-0A3558DBF063}" destId="{8A6A057B-D2B6-4D8F-9FFE-A5115C64E21A}" srcOrd="0" destOrd="0" presId="urn:microsoft.com/office/officeart/2005/8/layout/chevron2"/>
    <dgm:cxn modelId="{A124AFE7-8344-449B-8336-F7ED54CECCE3}" type="presParOf" srcId="{D6850E75-840E-40E4-AC8A-6A8D177537D8}" destId="{B6A67EAF-5CDA-44F9-89DF-C387A62C3FCE}" srcOrd="1" destOrd="0" presId="urn:microsoft.com/office/officeart/2005/8/layout/chevron2"/>
    <dgm:cxn modelId="{55CAAF7D-CE76-4772-8C94-61AEA03C0813}" type="presOf" srcId="{14AEB331-A566-47B7-AF79-A9FA9BA48F61}" destId="{B6A67EAF-5CDA-44F9-89DF-C387A62C3FCE}" srcOrd="0" destOrd="0" presId="urn:microsoft.com/office/officeart/2005/8/layout/chevron2"/>
    <dgm:cxn modelId="{5B948341-E1F2-4276-A881-487DF4DBCC18}" type="presParOf" srcId="{21D1C6E7-D130-4B56-9F4C-E34514A75DD4}" destId="{FD12F381-0024-4643-9C27-65BC8F714C05}" srcOrd="1" destOrd="0" presId="urn:microsoft.com/office/officeart/2005/8/layout/chevron2"/>
    <dgm:cxn modelId="{939DB88A-44A4-4A62-97C9-794A108738F1}" type="presOf" srcId="{E9CA72D5-6EF7-43A2-AB3B-D3A7B26F88F8}" destId="{FD12F381-0024-4643-9C27-65BC8F714C05}" srcOrd="0" destOrd="0" presId="urn:microsoft.com/office/officeart/2005/8/layout/chevron2"/>
    <dgm:cxn modelId="{44EA7101-2175-4C30-8721-F82B6660551B}" type="presParOf" srcId="{21D1C6E7-D130-4B56-9F4C-E34514A75DD4}" destId="{CB05052C-4440-4D40-9BA5-6440B5119950}" srcOrd="2" destOrd="0" presId="urn:microsoft.com/office/officeart/2005/8/layout/chevron2"/>
    <dgm:cxn modelId="{CD616CD6-6CF2-41A7-B598-611E96FF55FD}" type="presParOf" srcId="{CB05052C-4440-4D40-9BA5-6440B5119950}" destId="{005EDE8C-9A1F-4A59-8258-4BE22A64407A}" srcOrd="0" destOrd="2" presId="urn:microsoft.com/office/officeart/2005/8/layout/chevron2"/>
    <dgm:cxn modelId="{1EAE8113-B05B-42BE-9C25-F0EBC3B7B028}" type="presOf" srcId="{0E9650BB-3324-4EF5-B9D0-4D161805BED9}" destId="{005EDE8C-9A1F-4A59-8258-4BE22A64407A}" srcOrd="0" destOrd="0" presId="urn:microsoft.com/office/officeart/2005/8/layout/chevron2"/>
    <dgm:cxn modelId="{D8CF611E-43C8-4BE5-A866-3C60CE6F99E1}" type="presParOf" srcId="{CB05052C-4440-4D40-9BA5-6440B5119950}" destId="{E5A51C80-EC67-4EC1-BDBB-EEC7A35BC9DC}" srcOrd="1" destOrd="2" presId="urn:microsoft.com/office/officeart/2005/8/layout/chevron2"/>
    <dgm:cxn modelId="{C4718EAC-53FE-40DD-9DE1-77872798415C}" type="presOf" srcId="{91F21A82-31EE-40D2-A996-9C78D9973A80}" destId="{E5A51C80-EC67-4EC1-BDBB-EEC7A35BC9DC}" srcOrd="0" destOrd="0" presId="urn:microsoft.com/office/officeart/2005/8/layout/chevron2"/>
    <dgm:cxn modelId="{15A5A3F7-A874-4B5F-BE04-789A118CC2D8}" type="presParOf" srcId="{21D1C6E7-D130-4B56-9F4C-E34514A75DD4}" destId="{A2423B98-C715-47EF-84EC-7808E916C649}" srcOrd="3" destOrd="0" presId="urn:microsoft.com/office/officeart/2005/8/layout/chevron2"/>
    <dgm:cxn modelId="{7B072027-613A-4A87-ABA6-1B0835E62B54}" type="presOf" srcId="{9F01C6B7-6EA7-49F7-8F04-D938A51CDA76}" destId="{A2423B98-C715-47EF-84EC-7808E916C649}" srcOrd="0" destOrd="0" presId="urn:microsoft.com/office/officeart/2005/8/layout/chevron2"/>
    <dgm:cxn modelId="{982485CE-8420-4E21-B256-D4B092A5893A}" type="presParOf" srcId="{21D1C6E7-D130-4B56-9F4C-E34514A75DD4}" destId="{ACA64E55-7FBB-4AAC-91BD-D99392201CC1}" srcOrd="4" destOrd="0" presId="urn:microsoft.com/office/officeart/2005/8/layout/chevron2"/>
    <dgm:cxn modelId="{FEA326F7-4FBC-4668-847B-25507FCAC074}" type="presParOf" srcId="{ACA64E55-7FBB-4AAC-91BD-D99392201CC1}" destId="{B8ED4716-B8A2-4337-A944-69BC459EE230}" srcOrd="0" destOrd="4" presId="urn:microsoft.com/office/officeart/2005/8/layout/chevron2"/>
    <dgm:cxn modelId="{76113FF2-4C72-42A5-9E41-6C9C3FD2427D}" type="presOf" srcId="{7205B103-C8C3-44A3-BB1F-0038B5491489}" destId="{B8ED4716-B8A2-4337-A944-69BC459EE230}" srcOrd="0" destOrd="0" presId="urn:microsoft.com/office/officeart/2005/8/layout/chevron2"/>
    <dgm:cxn modelId="{D09C6F1B-DE5D-404F-88D7-E2AE97D53277}" type="presParOf" srcId="{ACA64E55-7FBB-4AAC-91BD-D99392201CC1}" destId="{0A1A1138-458A-4B6F-93CC-4537744BCAE1}" srcOrd="1" destOrd="4" presId="urn:microsoft.com/office/officeart/2005/8/layout/chevron2"/>
    <dgm:cxn modelId="{F754F9EC-AD7F-4A51-A376-B9A85B8924F7}" type="presOf" srcId="{6DBD85B9-D5CE-4E97-B92B-F64D1B7C49E8}" destId="{0A1A1138-458A-4B6F-93CC-4537744BCAE1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383BB8-83E6-4802-B201-94E3CFF2C811}" type="doc">
      <dgm:prSet loTypeId="urn:microsoft.com/office/officeart/2005/8/layout/hProcess6" loCatId="process" qsTypeId="urn:microsoft.com/office/officeart/2005/8/quickstyle/3d1#1" qsCatId="3D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0C760384-ADFE-4C84-9419-971925B065D1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D13EB65F-E030-456B-9493-133D6D5A05F6}" cxnId="{A18F60F4-F289-4299-AE17-A58599FAB87E}" type="parTrans">
      <dgm:prSet/>
      <dgm:spPr/>
      <dgm:t>
        <a:bodyPr/>
        <a:lstStyle/>
        <a:p>
          <a:endParaRPr lang="zh-CN" altLang="en-US"/>
        </a:p>
      </dgm:t>
    </dgm:pt>
    <dgm:pt modelId="{D269C315-5781-45CB-AFAF-99B900548171}" cxnId="{A18F60F4-F289-4299-AE17-A58599FAB87E}" type="sibTrans">
      <dgm:prSet/>
      <dgm:spPr/>
      <dgm:t>
        <a:bodyPr/>
        <a:lstStyle/>
        <a:p>
          <a:endParaRPr lang="zh-CN" altLang="en-US"/>
        </a:p>
      </dgm:t>
    </dgm:pt>
    <dgm:pt modelId="{A60D5AB0-DAEC-4F22-936F-8D6686D2098E}">
      <dgm:prSet phldrT="[文本]" custT="1"/>
      <dgm:spPr/>
      <dgm:t>
        <a:bodyPr/>
        <a:lstStyle/>
        <a:p>
          <a:r>
            <a:rPr lang="zh-CN" altLang="en-US" sz="3200" dirty="0" smtClean="0"/>
            <a:t>开通</a:t>
          </a:r>
          <a:endParaRPr lang="zh-CN" altLang="en-US" sz="3200" dirty="0"/>
        </a:p>
      </dgm:t>
    </dgm:pt>
    <dgm:pt modelId="{2691E5EE-727B-42D7-BF26-CDB97E7F331C}" cxnId="{902DD7CF-996E-43AC-93EF-EC1F12B1C4FC}" type="parTrans">
      <dgm:prSet/>
      <dgm:spPr/>
      <dgm:t>
        <a:bodyPr/>
        <a:lstStyle/>
        <a:p>
          <a:endParaRPr lang="zh-CN" altLang="en-US"/>
        </a:p>
      </dgm:t>
    </dgm:pt>
    <dgm:pt modelId="{73C93240-A02D-452B-80C5-77F9597B4137}" cxnId="{902DD7CF-996E-43AC-93EF-EC1F12B1C4FC}" type="sibTrans">
      <dgm:prSet/>
      <dgm:spPr/>
      <dgm:t>
        <a:bodyPr/>
        <a:lstStyle/>
        <a:p>
          <a:endParaRPr lang="zh-CN" altLang="en-US"/>
        </a:p>
      </dgm:t>
    </dgm:pt>
    <dgm:pt modelId="{E802CE66-3C31-4FFC-BC37-A5066B58C1C3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8AD0A0BE-B297-4EDC-B239-7EFE8E67DD2D}" cxnId="{0910B893-99CB-4234-BFA3-39FD5736BEC6}" type="parTrans">
      <dgm:prSet/>
      <dgm:spPr/>
      <dgm:t>
        <a:bodyPr/>
        <a:lstStyle/>
        <a:p>
          <a:endParaRPr lang="zh-CN" altLang="en-US"/>
        </a:p>
      </dgm:t>
    </dgm:pt>
    <dgm:pt modelId="{5B347456-090F-4727-8861-8BCFAD3CA456}" cxnId="{0910B893-99CB-4234-BFA3-39FD5736BEC6}" type="sibTrans">
      <dgm:prSet/>
      <dgm:spPr/>
      <dgm:t>
        <a:bodyPr/>
        <a:lstStyle/>
        <a:p>
          <a:endParaRPr lang="zh-CN" altLang="en-US"/>
        </a:p>
      </dgm:t>
    </dgm:pt>
    <dgm:pt modelId="{DDA29976-4970-418B-9F41-3ED96BC6DA00}">
      <dgm:prSet phldrT="[文本]" custT="1"/>
      <dgm:spPr/>
      <dgm:t>
        <a:bodyPr/>
        <a:lstStyle/>
        <a:p>
          <a:r>
            <a:rPr lang="zh-CN" altLang="en-US" sz="2800" dirty="0" smtClean="0"/>
            <a:t>订货</a:t>
          </a:r>
          <a:endParaRPr lang="zh-CN" altLang="en-US" sz="2800" dirty="0"/>
        </a:p>
      </dgm:t>
    </dgm:pt>
    <dgm:pt modelId="{C4682657-0DCD-4FB1-AED0-85479A350945}" cxnId="{ADE3A18B-DB04-4F4B-94A5-6C2634E3C4AD}" type="parTrans">
      <dgm:prSet/>
      <dgm:spPr/>
      <dgm:t>
        <a:bodyPr/>
        <a:lstStyle/>
        <a:p>
          <a:endParaRPr lang="zh-CN" altLang="en-US"/>
        </a:p>
      </dgm:t>
    </dgm:pt>
    <dgm:pt modelId="{DB005536-815C-42AA-B053-B6B5317294B5}" cxnId="{ADE3A18B-DB04-4F4B-94A5-6C2634E3C4AD}" type="sibTrans">
      <dgm:prSet/>
      <dgm:spPr/>
      <dgm:t>
        <a:bodyPr/>
        <a:lstStyle/>
        <a:p>
          <a:endParaRPr lang="zh-CN" altLang="en-US"/>
        </a:p>
      </dgm:t>
    </dgm:pt>
    <dgm:pt modelId="{075DCD57-2441-4205-B248-883F236ACBE8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87052308-43C6-48D0-A9B0-2919A44EEAEF}" cxnId="{C9BB1F04-58C5-43F8-8249-B6551111A030}" type="parTrans">
      <dgm:prSet/>
      <dgm:spPr/>
      <dgm:t>
        <a:bodyPr/>
        <a:lstStyle/>
        <a:p>
          <a:endParaRPr lang="zh-CN" altLang="en-US"/>
        </a:p>
      </dgm:t>
    </dgm:pt>
    <dgm:pt modelId="{67A14E25-67B5-4C38-A185-5E4FCCD85895}" cxnId="{C9BB1F04-58C5-43F8-8249-B6551111A030}" type="sibTrans">
      <dgm:prSet/>
      <dgm:spPr/>
      <dgm:t>
        <a:bodyPr/>
        <a:lstStyle/>
        <a:p>
          <a:endParaRPr lang="zh-CN" altLang="en-US"/>
        </a:p>
      </dgm:t>
    </dgm:pt>
    <dgm:pt modelId="{316CA2EF-A4D1-4F39-9300-9C3B14140067}">
      <dgm:prSet phldrT="[文本]" custT="1"/>
      <dgm:spPr/>
      <dgm:t>
        <a:bodyPr/>
        <a:lstStyle/>
        <a:p>
          <a:r>
            <a:rPr lang="zh-CN" altLang="en-US" sz="2800" dirty="0" smtClean="0"/>
            <a:t>结算</a:t>
          </a:r>
          <a:endParaRPr lang="zh-CN" altLang="en-US" sz="2800" dirty="0"/>
        </a:p>
      </dgm:t>
    </dgm:pt>
    <dgm:pt modelId="{3E485241-0F78-4CF6-BAB4-E67B3B01601A}" cxnId="{D0946510-3BE8-400F-819C-99FD57768935}" type="parTrans">
      <dgm:prSet/>
      <dgm:spPr/>
      <dgm:t>
        <a:bodyPr/>
        <a:lstStyle/>
        <a:p>
          <a:endParaRPr lang="zh-CN" altLang="en-US"/>
        </a:p>
      </dgm:t>
    </dgm:pt>
    <dgm:pt modelId="{B253633D-E9DF-47B7-A68F-2E01D8312F15}" cxnId="{D0946510-3BE8-400F-819C-99FD57768935}" type="sibTrans">
      <dgm:prSet/>
      <dgm:spPr/>
      <dgm:t>
        <a:bodyPr/>
        <a:lstStyle/>
        <a:p>
          <a:endParaRPr lang="zh-CN" altLang="en-US"/>
        </a:p>
      </dgm:t>
    </dgm:pt>
    <dgm:pt modelId="{C86FF87C-B1C6-45FD-9D4F-92C7322EFB07}" type="pres">
      <dgm:prSet presAssocID="{E9383BB8-83E6-4802-B201-94E3CFF2C81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FA671B7-9E10-49A1-920E-3F0CB50D2087}" type="pres">
      <dgm:prSet presAssocID="{0C760384-ADFE-4C84-9419-971925B065D1}" presName="compNode" presStyleCnt="0"/>
      <dgm:spPr/>
    </dgm:pt>
    <dgm:pt modelId="{C2EE931C-A6A3-46A6-8BFB-2343014E292C}" type="pres">
      <dgm:prSet presAssocID="{0C760384-ADFE-4C84-9419-971925B065D1}" presName="noGeometry" presStyleCnt="0"/>
      <dgm:spPr/>
    </dgm:pt>
    <dgm:pt modelId="{AC5D75A1-7FD5-4EA8-90DD-ECB8568E57F0}" type="pres">
      <dgm:prSet presAssocID="{0C760384-ADFE-4C84-9419-971925B065D1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654229-3824-4AE2-AF89-3D40E16339D8}" type="pres">
      <dgm:prSet presAssocID="{0C760384-ADFE-4C84-9419-971925B065D1}" presName="childTextHidden" presStyleLbl="bgAccFollowNode1" presStyleIdx="0" presStyleCnt="3"/>
      <dgm:spPr/>
      <dgm:t>
        <a:bodyPr/>
        <a:lstStyle/>
        <a:p>
          <a:endParaRPr lang="zh-CN" altLang="en-US"/>
        </a:p>
      </dgm:t>
    </dgm:pt>
    <dgm:pt modelId="{E9D82BD0-158D-45E1-A236-794F94BF9F2E}" type="pres">
      <dgm:prSet presAssocID="{0C760384-ADFE-4C84-9419-971925B065D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20DFD1-6074-48C6-B2C9-DE9CD2162DD6}" type="pres">
      <dgm:prSet presAssocID="{0C760384-ADFE-4C84-9419-971925B065D1}" presName="aSpace" presStyleCnt="0"/>
      <dgm:spPr/>
    </dgm:pt>
    <dgm:pt modelId="{0095C978-818E-4F9B-9A25-A6CF053EB6BF}" type="pres">
      <dgm:prSet presAssocID="{E802CE66-3C31-4FFC-BC37-A5066B58C1C3}" presName="compNode" presStyleCnt="0"/>
      <dgm:spPr/>
    </dgm:pt>
    <dgm:pt modelId="{9419AB2E-2016-4B9B-8510-D3798683DF31}" type="pres">
      <dgm:prSet presAssocID="{E802CE66-3C31-4FFC-BC37-A5066B58C1C3}" presName="noGeometry" presStyleCnt="0"/>
      <dgm:spPr/>
    </dgm:pt>
    <dgm:pt modelId="{354351A2-5A8C-44F5-97D1-C02505E6344E}" type="pres">
      <dgm:prSet presAssocID="{E802CE66-3C31-4FFC-BC37-A5066B58C1C3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E05195-7F49-406B-B02A-9DD496427124}" type="pres">
      <dgm:prSet presAssocID="{E802CE66-3C31-4FFC-BC37-A5066B58C1C3}" presName="childTextHidden" presStyleLbl="bgAccFollowNode1" presStyleIdx="1" presStyleCnt="3"/>
      <dgm:spPr/>
      <dgm:t>
        <a:bodyPr/>
        <a:lstStyle/>
        <a:p>
          <a:endParaRPr lang="zh-CN" altLang="en-US"/>
        </a:p>
      </dgm:t>
    </dgm:pt>
    <dgm:pt modelId="{CEC08B79-4A4B-41A5-8530-60B8A3D76CF9}" type="pres">
      <dgm:prSet presAssocID="{E802CE66-3C31-4FFC-BC37-A5066B58C1C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3A864C-EF8B-4162-A765-3CD406DE90F9}" type="pres">
      <dgm:prSet presAssocID="{E802CE66-3C31-4FFC-BC37-A5066B58C1C3}" presName="aSpace" presStyleCnt="0"/>
      <dgm:spPr/>
    </dgm:pt>
    <dgm:pt modelId="{670FCA71-B57F-4B02-BA04-759C474FB931}" type="pres">
      <dgm:prSet presAssocID="{075DCD57-2441-4205-B248-883F236ACBE8}" presName="compNode" presStyleCnt="0"/>
      <dgm:spPr/>
    </dgm:pt>
    <dgm:pt modelId="{D62205BA-88F5-4087-BBE0-82B4340C56CB}" type="pres">
      <dgm:prSet presAssocID="{075DCD57-2441-4205-B248-883F236ACBE8}" presName="noGeometry" presStyleCnt="0"/>
      <dgm:spPr/>
    </dgm:pt>
    <dgm:pt modelId="{4EE68AB1-15E8-41A6-A301-4625AB465D31}" type="pres">
      <dgm:prSet presAssocID="{075DCD57-2441-4205-B248-883F236ACBE8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0FED57-0C62-4460-94F7-34D43C8D7AE9}" type="pres">
      <dgm:prSet presAssocID="{075DCD57-2441-4205-B248-883F236ACBE8}" presName="childTextHidden" presStyleLbl="bgAccFollowNode1" presStyleIdx="2" presStyleCnt="3"/>
      <dgm:spPr/>
      <dgm:t>
        <a:bodyPr/>
        <a:lstStyle/>
        <a:p>
          <a:endParaRPr lang="zh-CN" altLang="en-US"/>
        </a:p>
      </dgm:t>
    </dgm:pt>
    <dgm:pt modelId="{08019662-8524-4B7D-A3EE-3CD1DFBE9F5E}" type="pres">
      <dgm:prSet presAssocID="{075DCD57-2441-4205-B248-883F236ACBE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7BF8953-D03E-4BB7-A53C-92410B05421E}" type="presOf" srcId="{316CA2EF-A4D1-4F39-9300-9C3B14140067}" destId="{C70FED57-0C62-4460-94F7-34D43C8D7AE9}" srcOrd="1" destOrd="0" presId="urn:microsoft.com/office/officeart/2005/8/layout/hProcess6"/>
    <dgm:cxn modelId="{902DD7CF-996E-43AC-93EF-EC1F12B1C4FC}" srcId="{0C760384-ADFE-4C84-9419-971925B065D1}" destId="{A60D5AB0-DAEC-4F22-936F-8D6686D2098E}" srcOrd="0" destOrd="0" parTransId="{2691E5EE-727B-42D7-BF26-CDB97E7F331C}" sibTransId="{73C93240-A02D-452B-80C5-77F9597B4137}"/>
    <dgm:cxn modelId="{152EAED9-2173-43E1-8B31-97178AEB4D95}" type="presOf" srcId="{E9383BB8-83E6-4802-B201-94E3CFF2C811}" destId="{C86FF87C-B1C6-45FD-9D4F-92C7322EFB07}" srcOrd="0" destOrd="0" presId="urn:microsoft.com/office/officeart/2005/8/layout/hProcess6"/>
    <dgm:cxn modelId="{51F6AEC6-61D0-4A9F-A8B7-A82934067576}" type="presOf" srcId="{E802CE66-3C31-4FFC-BC37-A5066B58C1C3}" destId="{CEC08B79-4A4B-41A5-8530-60B8A3D76CF9}" srcOrd="0" destOrd="0" presId="urn:microsoft.com/office/officeart/2005/8/layout/hProcess6"/>
    <dgm:cxn modelId="{0AC4F592-6C25-41CB-9BE4-ABD5233FFF5A}" type="presOf" srcId="{316CA2EF-A4D1-4F39-9300-9C3B14140067}" destId="{4EE68AB1-15E8-41A6-A301-4625AB465D31}" srcOrd="0" destOrd="0" presId="urn:microsoft.com/office/officeart/2005/8/layout/hProcess6"/>
    <dgm:cxn modelId="{F28C10DD-F190-44B6-A429-0A28732D7AE7}" type="presOf" srcId="{DDA29976-4970-418B-9F41-3ED96BC6DA00}" destId="{354351A2-5A8C-44F5-97D1-C02505E6344E}" srcOrd="0" destOrd="0" presId="urn:microsoft.com/office/officeart/2005/8/layout/hProcess6"/>
    <dgm:cxn modelId="{A76B68BC-AC66-48ED-BF04-968766671E2B}" type="presOf" srcId="{075DCD57-2441-4205-B248-883F236ACBE8}" destId="{08019662-8524-4B7D-A3EE-3CD1DFBE9F5E}" srcOrd="0" destOrd="0" presId="urn:microsoft.com/office/officeart/2005/8/layout/hProcess6"/>
    <dgm:cxn modelId="{2627D5FC-4F92-466E-9A52-850AFB4E3E8B}" type="presOf" srcId="{A60D5AB0-DAEC-4F22-936F-8D6686D2098E}" destId="{AC5D75A1-7FD5-4EA8-90DD-ECB8568E57F0}" srcOrd="0" destOrd="0" presId="urn:microsoft.com/office/officeart/2005/8/layout/hProcess6"/>
    <dgm:cxn modelId="{A18F60F4-F289-4299-AE17-A58599FAB87E}" srcId="{E9383BB8-83E6-4802-B201-94E3CFF2C811}" destId="{0C760384-ADFE-4C84-9419-971925B065D1}" srcOrd="0" destOrd="0" parTransId="{D13EB65F-E030-456B-9493-133D6D5A05F6}" sibTransId="{D269C315-5781-45CB-AFAF-99B900548171}"/>
    <dgm:cxn modelId="{A22C38B7-0B6F-4EDB-99C6-B87F8D92D473}" type="presOf" srcId="{0C760384-ADFE-4C84-9419-971925B065D1}" destId="{E9D82BD0-158D-45E1-A236-794F94BF9F2E}" srcOrd="0" destOrd="0" presId="urn:microsoft.com/office/officeart/2005/8/layout/hProcess6"/>
    <dgm:cxn modelId="{D2953BC4-8ABE-4A54-99A8-36EDC9B7CBCA}" type="presOf" srcId="{DDA29976-4970-418B-9F41-3ED96BC6DA00}" destId="{EEE05195-7F49-406B-B02A-9DD496427124}" srcOrd="1" destOrd="0" presId="urn:microsoft.com/office/officeart/2005/8/layout/hProcess6"/>
    <dgm:cxn modelId="{C9BB1F04-58C5-43F8-8249-B6551111A030}" srcId="{E9383BB8-83E6-4802-B201-94E3CFF2C811}" destId="{075DCD57-2441-4205-B248-883F236ACBE8}" srcOrd="2" destOrd="0" parTransId="{87052308-43C6-48D0-A9B0-2919A44EEAEF}" sibTransId="{67A14E25-67B5-4C38-A185-5E4FCCD85895}"/>
    <dgm:cxn modelId="{2441CB76-D21B-482B-B175-F5F832CDE5C6}" type="presOf" srcId="{A60D5AB0-DAEC-4F22-936F-8D6686D2098E}" destId="{46654229-3824-4AE2-AF89-3D40E16339D8}" srcOrd="1" destOrd="0" presId="urn:microsoft.com/office/officeart/2005/8/layout/hProcess6"/>
    <dgm:cxn modelId="{ADE3A18B-DB04-4F4B-94A5-6C2634E3C4AD}" srcId="{E802CE66-3C31-4FFC-BC37-A5066B58C1C3}" destId="{DDA29976-4970-418B-9F41-3ED96BC6DA00}" srcOrd="0" destOrd="0" parTransId="{C4682657-0DCD-4FB1-AED0-85479A350945}" sibTransId="{DB005536-815C-42AA-B053-B6B5317294B5}"/>
    <dgm:cxn modelId="{0910B893-99CB-4234-BFA3-39FD5736BEC6}" srcId="{E9383BB8-83E6-4802-B201-94E3CFF2C811}" destId="{E802CE66-3C31-4FFC-BC37-A5066B58C1C3}" srcOrd="1" destOrd="0" parTransId="{8AD0A0BE-B297-4EDC-B239-7EFE8E67DD2D}" sibTransId="{5B347456-090F-4727-8861-8BCFAD3CA456}"/>
    <dgm:cxn modelId="{D0946510-3BE8-400F-819C-99FD57768935}" srcId="{075DCD57-2441-4205-B248-883F236ACBE8}" destId="{316CA2EF-A4D1-4F39-9300-9C3B14140067}" srcOrd="0" destOrd="0" parTransId="{3E485241-0F78-4CF6-BAB4-E67B3B01601A}" sibTransId="{B253633D-E9DF-47B7-A68F-2E01D8312F15}"/>
    <dgm:cxn modelId="{B3A44E2F-D656-46A5-9685-D9AE4FD73210}" type="presParOf" srcId="{C86FF87C-B1C6-45FD-9D4F-92C7322EFB07}" destId="{5FA671B7-9E10-49A1-920E-3F0CB50D2087}" srcOrd="0" destOrd="0" presId="urn:microsoft.com/office/officeart/2005/8/layout/hProcess6"/>
    <dgm:cxn modelId="{B01DB841-13C7-42DC-8182-7A3F5E479089}" type="presParOf" srcId="{5FA671B7-9E10-49A1-920E-3F0CB50D2087}" destId="{C2EE931C-A6A3-46A6-8BFB-2343014E292C}" srcOrd="0" destOrd="0" presId="urn:microsoft.com/office/officeart/2005/8/layout/hProcess6"/>
    <dgm:cxn modelId="{EFFE2AA6-1D42-49C9-A8DE-5EBD7564402B}" type="presParOf" srcId="{5FA671B7-9E10-49A1-920E-3F0CB50D2087}" destId="{AC5D75A1-7FD5-4EA8-90DD-ECB8568E57F0}" srcOrd="1" destOrd="0" presId="urn:microsoft.com/office/officeart/2005/8/layout/hProcess6"/>
    <dgm:cxn modelId="{16D00724-0536-4C1F-8F6D-2BE1E907EB53}" type="presParOf" srcId="{5FA671B7-9E10-49A1-920E-3F0CB50D2087}" destId="{46654229-3824-4AE2-AF89-3D40E16339D8}" srcOrd="2" destOrd="0" presId="urn:microsoft.com/office/officeart/2005/8/layout/hProcess6"/>
    <dgm:cxn modelId="{26E3D18D-6D64-4A7E-9593-C6576EA44F38}" type="presParOf" srcId="{5FA671B7-9E10-49A1-920E-3F0CB50D2087}" destId="{E9D82BD0-158D-45E1-A236-794F94BF9F2E}" srcOrd="3" destOrd="0" presId="urn:microsoft.com/office/officeart/2005/8/layout/hProcess6"/>
    <dgm:cxn modelId="{D60A6B13-2BF6-4983-A9E5-21778B189DAD}" type="presParOf" srcId="{C86FF87C-B1C6-45FD-9D4F-92C7322EFB07}" destId="{B820DFD1-6074-48C6-B2C9-DE9CD2162DD6}" srcOrd="1" destOrd="0" presId="urn:microsoft.com/office/officeart/2005/8/layout/hProcess6"/>
    <dgm:cxn modelId="{C1EA5933-7E78-4B6E-A7F1-20860E1330D6}" type="presParOf" srcId="{C86FF87C-B1C6-45FD-9D4F-92C7322EFB07}" destId="{0095C978-818E-4F9B-9A25-A6CF053EB6BF}" srcOrd="2" destOrd="0" presId="urn:microsoft.com/office/officeart/2005/8/layout/hProcess6"/>
    <dgm:cxn modelId="{945E6BB1-4271-4382-A0D0-3A5D09DD1005}" type="presParOf" srcId="{0095C978-818E-4F9B-9A25-A6CF053EB6BF}" destId="{9419AB2E-2016-4B9B-8510-D3798683DF31}" srcOrd="0" destOrd="0" presId="urn:microsoft.com/office/officeart/2005/8/layout/hProcess6"/>
    <dgm:cxn modelId="{B54DF466-45B0-430F-8265-536891FCD548}" type="presParOf" srcId="{0095C978-818E-4F9B-9A25-A6CF053EB6BF}" destId="{354351A2-5A8C-44F5-97D1-C02505E6344E}" srcOrd="1" destOrd="0" presId="urn:microsoft.com/office/officeart/2005/8/layout/hProcess6"/>
    <dgm:cxn modelId="{40AF2921-DB30-4AC2-85B5-A7BAA84094B3}" type="presParOf" srcId="{0095C978-818E-4F9B-9A25-A6CF053EB6BF}" destId="{EEE05195-7F49-406B-B02A-9DD496427124}" srcOrd="2" destOrd="0" presId="urn:microsoft.com/office/officeart/2005/8/layout/hProcess6"/>
    <dgm:cxn modelId="{E0ABBD15-B81D-4B41-9308-9E3FD5EBDF20}" type="presParOf" srcId="{0095C978-818E-4F9B-9A25-A6CF053EB6BF}" destId="{CEC08B79-4A4B-41A5-8530-60B8A3D76CF9}" srcOrd="3" destOrd="0" presId="urn:microsoft.com/office/officeart/2005/8/layout/hProcess6"/>
    <dgm:cxn modelId="{8B785F14-C17F-4B9F-8D51-5A712B7D3AD1}" type="presParOf" srcId="{C86FF87C-B1C6-45FD-9D4F-92C7322EFB07}" destId="{7B3A864C-EF8B-4162-A765-3CD406DE90F9}" srcOrd="3" destOrd="0" presId="urn:microsoft.com/office/officeart/2005/8/layout/hProcess6"/>
    <dgm:cxn modelId="{9C2BFC98-A567-443F-8E6C-53118A9FAEAC}" type="presParOf" srcId="{C86FF87C-B1C6-45FD-9D4F-92C7322EFB07}" destId="{670FCA71-B57F-4B02-BA04-759C474FB931}" srcOrd="4" destOrd="0" presId="urn:microsoft.com/office/officeart/2005/8/layout/hProcess6"/>
    <dgm:cxn modelId="{E5F058CC-1AB4-4F53-BF26-431E02DF96E8}" type="presParOf" srcId="{670FCA71-B57F-4B02-BA04-759C474FB931}" destId="{D62205BA-88F5-4087-BBE0-82B4340C56CB}" srcOrd="0" destOrd="0" presId="urn:microsoft.com/office/officeart/2005/8/layout/hProcess6"/>
    <dgm:cxn modelId="{DF1E0278-17C1-47BC-89F5-6EAB57180131}" type="presParOf" srcId="{670FCA71-B57F-4B02-BA04-759C474FB931}" destId="{4EE68AB1-15E8-41A6-A301-4625AB465D31}" srcOrd="1" destOrd="0" presId="urn:microsoft.com/office/officeart/2005/8/layout/hProcess6"/>
    <dgm:cxn modelId="{B1DE13CF-2546-4D11-BD39-3DBD0744D051}" type="presParOf" srcId="{670FCA71-B57F-4B02-BA04-759C474FB931}" destId="{C70FED57-0C62-4460-94F7-34D43C8D7AE9}" srcOrd="2" destOrd="0" presId="urn:microsoft.com/office/officeart/2005/8/layout/hProcess6"/>
    <dgm:cxn modelId="{701C3C6F-21F4-4FA2-9EF9-D0CFEF697CA8}" type="presParOf" srcId="{670FCA71-B57F-4B02-BA04-759C474FB931}" destId="{08019662-8524-4B7D-A3EE-3CD1DFBE9F5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A057B-D2B6-4D8F-9FFE-A5115C64E21A}">
      <dsp:nvSpPr>
        <dsp:cNvPr id="0" name=""/>
        <dsp:cNvSpPr/>
      </dsp:nvSpPr>
      <dsp:spPr>
        <a:xfrm rot="5400000">
          <a:off x="-177565" y="177565"/>
          <a:ext cx="1183771" cy="828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1</a:t>
          </a:r>
          <a:endParaRPr lang="zh-CN" altLang="en-US" sz="2300" kern="1200" dirty="0"/>
        </a:p>
      </dsp:txBody>
      <dsp:txXfrm rot="-5400000">
        <a:off x="2" y="414319"/>
        <a:ext cx="828639" cy="355132"/>
      </dsp:txXfrm>
    </dsp:sp>
    <dsp:sp modelId="{B6A67EAF-5CDA-44F9-89DF-C387A62C3FCE}">
      <dsp:nvSpPr>
        <dsp:cNvPr id="0" name=""/>
        <dsp:cNvSpPr/>
      </dsp:nvSpPr>
      <dsp:spPr>
        <a:xfrm rot="5400000">
          <a:off x="3332206" y="-2500568"/>
          <a:ext cx="769451" cy="57765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产品介绍</a:t>
          </a:r>
          <a:endParaRPr lang="zh-CN" altLang="en-US" sz="2800" kern="1200" dirty="0"/>
        </a:p>
      </dsp:txBody>
      <dsp:txXfrm rot="-5400000">
        <a:off x="828640" y="40560"/>
        <a:ext cx="5739022" cy="694327"/>
      </dsp:txXfrm>
    </dsp:sp>
    <dsp:sp modelId="{005EDE8C-9A1F-4A59-8258-4BE22A64407A}">
      <dsp:nvSpPr>
        <dsp:cNvPr id="0" name=""/>
        <dsp:cNvSpPr/>
      </dsp:nvSpPr>
      <dsp:spPr>
        <a:xfrm rot="5400000">
          <a:off x="-177565" y="1216813"/>
          <a:ext cx="1183771" cy="828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2</a:t>
          </a:r>
          <a:endParaRPr lang="zh-CN" altLang="en-US" sz="2300" kern="1200" dirty="0"/>
        </a:p>
      </dsp:txBody>
      <dsp:txXfrm rot="-5400000">
        <a:off x="2" y="1453567"/>
        <a:ext cx="828639" cy="355132"/>
      </dsp:txXfrm>
    </dsp:sp>
    <dsp:sp modelId="{E5A51C80-EC67-4EC1-BDBB-EEC7A35BC9DC}">
      <dsp:nvSpPr>
        <dsp:cNvPr id="0" name=""/>
        <dsp:cNvSpPr/>
      </dsp:nvSpPr>
      <dsp:spPr>
        <a:xfrm rot="5400000">
          <a:off x="3332206" y="-1464318"/>
          <a:ext cx="769451" cy="57765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产品使用</a:t>
          </a:r>
          <a:endParaRPr lang="zh-CN" altLang="en-US" sz="2800" kern="1200" dirty="0"/>
        </a:p>
      </dsp:txBody>
      <dsp:txXfrm rot="-5400000">
        <a:off x="828640" y="1076810"/>
        <a:ext cx="5739022" cy="694327"/>
      </dsp:txXfrm>
    </dsp:sp>
    <dsp:sp modelId="{9DED04A2-801A-4AA8-80FC-621137EBFB58}">
      <dsp:nvSpPr>
        <dsp:cNvPr id="0" name=""/>
        <dsp:cNvSpPr/>
      </dsp:nvSpPr>
      <dsp:spPr>
        <a:xfrm rot="5400000">
          <a:off x="-177565" y="2253063"/>
          <a:ext cx="1183771" cy="828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3</a:t>
          </a:r>
          <a:endParaRPr lang="zh-CN" altLang="en-US" sz="2300" kern="1200" dirty="0"/>
        </a:p>
      </dsp:txBody>
      <dsp:txXfrm rot="-5400000">
        <a:off x="2" y="2489817"/>
        <a:ext cx="828639" cy="355132"/>
      </dsp:txXfrm>
    </dsp:sp>
    <dsp:sp modelId="{18EE4AD9-34C1-42E6-8614-5A5A10B7D6A6}">
      <dsp:nvSpPr>
        <dsp:cNvPr id="0" name=""/>
        <dsp:cNvSpPr/>
      </dsp:nvSpPr>
      <dsp:spPr>
        <a:xfrm rot="5400000">
          <a:off x="3332206" y="-428069"/>
          <a:ext cx="769451" cy="57765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价格政策</a:t>
          </a:r>
          <a:endParaRPr lang="zh-CN" altLang="en-US" sz="2800" kern="1200" dirty="0"/>
        </a:p>
      </dsp:txBody>
      <dsp:txXfrm rot="-5400000">
        <a:off x="828640" y="2113059"/>
        <a:ext cx="5739022" cy="694327"/>
      </dsp:txXfrm>
    </dsp:sp>
    <dsp:sp modelId="{B8ED4716-B8A2-4337-A944-69BC459EE230}">
      <dsp:nvSpPr>
        <dsp:cNvPr id="0" name=""/>
        <dsp:cNvSpPr/>
      </dsp:nvSpPr>
      <dsp:spPr>
        <a:xfrm rot="5400000">
          <a:off x="-177565" y="3289312"/>
          <a:ext cx="1183771" cy="828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4</a:t>
          </a:r>
          <a:endParaRPr lang="zh-CN" altLang="en-US" sz="2300" kern="1200" dirty="0"/>
        </a:p>
      </dsp:txBody>
      <dsp:txXfrm rot="-5400000">
        <a:off x="2" y="3526066"/>
        <a:ext cx="828639" cy="355132"/>
      </dsp:txXfrm>
    </dsp:sp>
    <dsp:sp modelId="{0A1A1138-458A-4B6F-93CC-4537744BCAE1}">
      <dsp:nvSpPr>
        <dsp:cNvPr id="0" name=""/>
        <dsp:cNvSpPr/>
      </dsp:nvSpPr>
      <dsp:spPr>
        <a:xfrm rot="5400000">
          <a:off x="3332206" y="608180"/>
          <a:ext cx="769451" cy="57765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常见问题</a:t>
          </a:r>
          <a:endParaRPr lang="zh-CN" altLang="en-US" sz="2800" kern="1200" dirty="0"/>
        </a:p>
      </dsp:txBody>
      <dsp:txXfrm rot="-5400000">
        <a:off x="828640" y="3149308"/>
        <a:ext cx="5739022" cy="694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D75A1-7FD5-4EA8-90DD-ECB8568E57F0}">
      <dsp:nvSpPr>
        <dsp:cNvPr id="0" name=""/>
        <dsp:cNvSpPr/>
      </dsp:nvSpPr>
      <dsp:spPr>
        <a:xfrm>
          <a:off x="527843" y="968987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开通</a:t>
          </a:r>
          <a:endParaRPr lang="zh-CN" altLang="en-US" sz="3200" kern="1200" dirty="0"/>
        </a:p>
      </dsp:txBody>
      <dsp:txXfrm>
        <a:off x="1051718" y="1243747"/>
        <a:ext cx="1021556" cy="1282211"/>
      </dsp:txXfrm>
    </dsp:sp>
    <dsp:sp modelId="{E9D82BD0-158D-45E1-A236-794F94BF9F2E}">
      <dsp:nvSpPr>
        <dsp:cNvPr id="0" name=""/>
        <dsp:cNvSpPr/>
      </dsp:nvSpPr>
      <dsp:spPr>
        <a:xfrm>
          <a:off x="3968" y="1360978"/>
          <a:ext cx="1047750" cy="10477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800" kern="1200" dirty="0" smtClean="0"/>
            <a:t>1</a:t>
          </a:r>
          <a:endParaRPr lang="zh-CN" altLang="en-US" sz="4800" kern="1200" dirty="0"/>
        </a:p>
      </dsp:txBody>
      <dsp:txXfrm>
        <a:off x="157407" y="1514417"/>
        <a:ext cx="740872" cy="740872"/>
      </dsp:txXfrm>
    </dsp:sp>
    <dsp:sp modelId="{354351A2-5A8C-44F5-97D1-C02505E6344E}">
      <dsp:nvSpPr>
        <dsp:cNvPr id="0" name=""/>
        <dsp:cNvSpPr/>
      </dsp:nvSpPr>
      <dsp:spPr>
        <a:xfrm>
          <a:off x="3278187" y="968987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订货</a:t>
          </a:r>
          <a:endParaRPr lang="zh-CN" altLang="en-US" sz="2800" kern="1200" dirty="0"/>
        </a:p>
      </dsp:txBody>
      <dsp:txXfrm>
        <a:off x="3802062" y="1243747"/>
        <a:ext cx="1021556" cy="1282211"/>
      </dsp:txXfrm>
    </dsp:sp>
    <dsp:sp modelId="{CEC08B79-4A4B-41A5-8530-60B8A3D76CF9}">
      <dsp:nvSpPr>
        <dsp:cNvPr id="0" name=""/>
        <dsp:cNvSpPr/>
      </dsp:nvSpPr>
      <dsp:spPr>
        <a:xfrm>
          <a:off x="2754312" y="1360977"/>
          <a:ext cx="1047750" cy="10477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800" kern="1200" dirty="0" smtClean="0"/>
            <a:t>2</a:t>
          </a:r>
          <a:endParaRPr lang="zh-CN" altLang="en-US" sz="4800" kern="1200" dirty="0"/>
        </a:p>
      </dsp:txBody>
      <dsp:txXfrm>
        <a:off x="2907751" y="1514416"/>
        <a:ext cx="740872" cy="740872"/>
      </dsp:txXfrm>
    </dsp:sp>
    <dsp:sp modelId="{4EE68AB1-15E8-41A6-A301-4625AB465D31}">
      <dsp:nvSpPr>
        <dsp:cNvPr id="0" name=""/>
        <dsp:cNvSpPr/>
      </dsp:nvSpPr>
      <dsp:spPr>
        <a:xfrm>
          <a:off x="6028531" y="968987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结算</a:t>
          </a:r>
          <a:endParaRPr lang="zh-CN" altLang="en-US" sz="2800" kern="1200" dirty="0"/>
        </a:p>
      </dsp:txBody>
      <dsp:txXfrm>
        <a:off x="6552406" y="1243747"/>
        <a:ext cx="1021556" cy="1282211"/>
      </dsp:txXfrm>
    </dsp:sp>
    <dsp:sp modelId="{08019662-8524-4B7D-A3EE-3CD1DFBE9F5E}">
      <dsp:nvSpPr>
        <dsp:cNvPr id="0" name=""/>
        <dsp:cNvSpPr/>
      </dsp:nvSpPr>
      <dsp:spPr>
        <a:xfrm>
          <a:off x="5504656" y="1360977"/>
          <a:ext cx="1047750" cy="10477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800" kern="1200" dirty="0" smtClean="0"/>
            <a:t>3</a:t>
          </a:r>
          <a:endParaRPr lang="zh-CN" altLang="en-US" sz="4800" kern="1200" dirty="0"/>
        </a:p>
      </dsp:txBody>
      <dsp:txXfrm>
        <a:off x="5658095" y="1514416"/>
        <a:ext cx="740872" cy="740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B496-DE9F-41FC-8A7B-2BED1CD244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8D0C5-E9AE-4AAC-A97E-251D67F4C3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 descr="思迅logo-定稿-反白-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911" y="144366"/>
            <a:ext cx="2581275" cy="506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9C9B-CBB7-4BB4-B490-C38C5994E5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4400" kern="1200">
          <a:solidFill>
            <a:schemeClr val="bg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37.pn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419109"/>
            <a:ext cx="9144000" cy="129919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zh-CN" altLang="en-US" dirty="0"/>
              <a:t>思</a:t>
            </a:r>
            <a:r>
              <a:rPr lang="zh-CN" altLang="en-US" dirty="0" smtClean="0"/>
              <a:t>迅批发订货平台</a:t>
            </a:r>
            <a:endParaRPr lang="zh-CN" altLang="en-US" dirty="0"/>
          </a:p>
        </p:txBody>
      </p:sp>
      <p:pic>
        <p:nvPicPr>
          <p:cNvPr id="4" name="Picture 4" descr="C:\Users\zhangyh\Desktop\logo\sixun-0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91844" y="2070482"/>
            <a:ext cx="2808312" cy="3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接连接符 4"/>
          <p:cNvSpPr/>
          <p:nvPr/>
        </p:nvSpPr>
        <p:spPr>
          <a:xfrm>
            <a:off x="4660689" y="3824123"/>
            <a:ext cx="2538764" cy="0"/>
          </a:xfrm>
          <a:prstGeom prst="line">
            <a:avLst/>
          </a:prstGeom>
          <a:ln w="38100">
            <a:gradFill>
              <a:gsLst>
                <a:gs pos="100000">
                  <a:schemeClr val="bg1">
                    <a:alpha val="0"/>
                  </a:schemeClr>
                </a:gs>
                <a:gs pos="75000">
                  <a:srgbClr val="FFFFFF">
                    <a:alpha val="50000"/>
                  </a:srgbClr>
                </a:gs>
                <a:gs pos="25000">
                  <a:srgbClr val="FFFFFF">
                    <a:alpha val="30000"/>
                  </a:srgbClr>
                </a:gs>
                <a:gs pos="0">
                  <a:schemeClr val="bg1">
                    <a:alpha val="0"/>
                  </a:schemeClr>
                </a:gs>
                <a:gs pos="6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725000" y="474743"/>
            <a:ext cx="474200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批发订货平台</a:t>
            </a:r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28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自主</a:t>
            </a:r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订货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3504" y="847447"/>
            <a:ext cx="2052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客户提交订货单</a:t>
            </a:r>
            <a:b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endParaRPr lang="en-US" altLang="zh-CN" sz="2000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04664" y="1820422"/>
            <a:ext cx="3032395" cy="4805240"/>
            <a:chOff x="8374209" y="1679270"/>
            <a:chExt cx="3121784" cy="50834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209" y="1679270"/>
              <a:ext cx="3121784" cy="5083444"/>
            </a:xfrm>
            <a:prstGeom prst="rect">
              <a:avLst/>
            </a:prstGeom>
          </p:spPr>
        </p:pic>
        <p:pic>
          <p:nvPicPr>
            <p:cNvPr id="12" name="Picture 7" descr="F:\文案\批发订货平台\11-批发订货平台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1054" y="1981406"/>
              <a:ext cx="2228400" cy="45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7814283" y="1905789"/>
            <a:ext cx="3008089" cy="4634505"/>
            <a:chOff x="7814283" y="1905789"/>
            <a:chExt cx="3008089" cy="4634505"/>
          </a:xfrm>
        </p:grpSpPr>
        <p:grpSp>
          <p:nvGrpSpPr>
            <p:cNvPr id="18" name="组合 17"/>
            <p:cNvGrpSpPr/>
            <p:nvPr/>
          </p:nvGrpSpPr>
          <p:grpSpPr>
            <a:xfrm>
              <a:off x="7814283" y="1905789"/>
              <a:ext cx="3008089" cy="4634505"/>
              <a:chOff x="729440" y="1855994"/>
              <a:chExt cx="3203582" cy="5083444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440" y="1855994"/>
                <a:ext cx="3203582" cy="5083444"/>
              </a:xfrm>
              <a:prstGeom prst="rect">
                <a:avLst/>
              </a:prstGeom>
            </p:spPr>
          </p:pic>
          <p:pic>
            <p:nvPicPr>
              <p:cNvPr id="20" name="Picture 4" descr="F:\文案\批发订货平台\商家已确认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639" y="2269473"/>
                <a:ext cx="2286000" cy="4488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941" y="3615713"/>
              <a:ext cx="619125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941" y="4419944"/>
              <a:ext cx="619125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941" y="5222916"/>
              <a:ext cx="619125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4402280" y="1863110"/>
            <a:ext cx="3039599" cy="4762552"/>
            <a:chOff x="7529588" y="1357704"/>
            <a:chExt cx="3121784" cy="508344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588" y="1357704"/>
              <a:ext cx="3121784" cy="5083444"/>
            </a:xfrm>
            <a:prstGeom prst="rect">
              <a:avLst/>
            </a:prstGeom>
          </p:spPr>
        </p:pic>
        <p:pic>
          <p:nvPicPr>
            <p:cNvPr id="16" name="Picture 6" descr="F:\文案\批发订货平台\2_副本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704" y="1678596"/>
              <a:ext cx="2217551" cy="456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370" y="2225404"/>
              <a:ext cx="1288010" cy="218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流程图: 可选过程 20"/>
          <p:cNvSpPr/>
          <p:nvPr/>
        </p:nvSpPr>
        <p:spPr>
          <a:xfrm>
            <a:off x="1471502" y="5042396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点击“批发订货单”进入团购订单列表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流程图: 可选过程 21"/>
          <p:cNvSpPr/>
          <p:nvPr/>
        </p:nvSpPr>
        <p:spPr>
          <a:xfrm>
            <a:off x="4886561" y="5039610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新建批发团购订单，订单提交后显示为“待商家确认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状态</a:t>
            </a:r>
            <a:endParaRPr lang="en-US" altLang="zh-CN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流程图: 可选过程 22"/>
          <p:cNvSpPr/>
          <p:nvPr/>
        </p:nvSpPr>
        <p:spPr>
          <a:xfrm>
            <a:off x="8272715" y="4971561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商家确认订单后状态变成“商家已确认”</a:t>
            </a:r>
            <a:endParaRPr lang="en-US" altLang="zh-CN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18412" y="1710260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1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98721" y="1716837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>
                <a:solidFill>
                  <a:schemeClr val="bg1"/>
                </a:solidFill>
              </a:rPr>
              <a:t>2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20788" y="1756588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>
                <a:solidFill>
                  <a:schemeClr val="bg1"/>
                </a:solidFill>
              </a:rPr>
              <a:t>3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5403" y="115210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商家确认订单发货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3724999" y="474743"/>
            <a:ext cx="474200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批发订货平台</a:t>
            </a:r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28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自主批发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订货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5586" y="1641046"/>
            <a:ext cx="3178216" cy="4383604"/>
            <a:chOff x="1096342" y="1944314"/>
            <a:chExt cx="3204000" cy="4445002"/>
          </a:xfrm>
        </p:grpSpPr>
        <p:pic>
          <p:nvPicPr>
            <p:cNvPr id="5123" name="Picture 3" descr="F:\文案\批发订货平台\消息提醒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947" y="2043629"/>
              <a:ext cx="2306744" cy="41802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2" descr="F:\文案\批发订货平台\手机框空_副本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342" y="1944314"/>
              <a:ext cx="3204000" cy="4445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7599617" y="1618754"/>
            <a:ext cx="2967812" cy="4397116"/>
            <a:chOff x="7599617" y="1618754"/>
            <a:chExt cx="2967812" cy="439711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617" y="1618754"/>
              <a:ext cx="2967812" cy="4397116"/>
            </a:xfrm>
            <a:prstGeom prst="rect">
              <a:avLst/>
            </a:prstGeom>
          </p:spPr>
        </p:pic>
        <p:pic>
          <p:nvPicPr>
            <p:cNvPr id="1026" name="Picture 2" descr="F:\文案\批发订货平台\6_副本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836" y="1952828"/>
              <a:ext cx="2123375" cy="3908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037" y="3245365"/>
              <a:ext cx="684488" cy="155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5986" y="3523734"/>
              <a:ext cx="457200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103" y="2877583"/>
              <a:ext cx="571500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4417186" y="1650177"/>
            <a:ext cx="2983508" cy="4374473"/>
            <a:chOff x="4232540" y="1820422"/>
            <a:chExt cx="2983508" cy="4874961"/>
          </a:xfrm>
        </p:grpSpPr>
        <p:grpSp>
          <p:nvGrpSpPr>
            <p:cNvPr id="20" name="组合 19"/>
            <p:cNvGrpSpPr/>
            <p:nvPr/>
          </p:nvGrpSpPr>
          <p:grpSpPr>
            <a:xfrm>
              <a:off x="4232540" y="1820422"/>
              <a:ext cx="2983508" cy="4874961"/>
              <a:chOff x="7185060" y="1818372"/>
              <a:chExt cx="3121784" cy="5083444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5060" y="1818372"/>
                <a:ext cx="3121784" cy="5083444"/>
              </a:xfrm>
              <a:prstGeom prst="rect">
                <a:avLst/>
              </a:prstGeom>
            </p:spPr>
          </p:pic>
          <p:pic>
            <p:nvPicPr>
              <p:cNvPr id="23" name="Picture 3" descr="F:\文案\批发订货平台\订单列表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3673" y="2170074"/>
                <a:ext cx="2232000" cy="4539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023" y="3538021"/>
              <a:ext cx="904875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流程图: 可选过程 23"/>
          <p:cNvSpPr/>
          <p:nvPr/>
        </p:nvSpPr>
        <p:spPr>
          <a:xfrm>
            <a:off x="1564993" y="4458637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商家会收到微信服务</a:t>
            </a:r>
            <a:endParaRPr lang="en-US" altLang="zh-CN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通知，告知有新的订单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流程图: 可选过程 24"/>
          <p:cNvSpPr/>
          <p:nvPr/>
        </p:nvSpPr>
        <p:spPr>
          <a:xfrm>
            <a:off x="4928156" y="4475601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商家进入商云管家，</a:t>
            </a:r>
            <a:b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在批发团购订单进行审核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流程图: 可选过程 25"/>
          <p:cNvSpPr/>
          <p:nvPr/>
        </p:nvSpPr>
        <p:spPr>
          <a:xfrm>
            <a:off x="8091052" y="4456078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商家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在团购</a:t>
            </a:r>
            <a:r>
              <a:rPr lang="zh-CN" altLang="en-US" sz="16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销售单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中先选择客户，然后</a:t>
            </a:r>
            <a:r>
              <a:rPr lang="zh-CN" altLang="en-US" sz="16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引用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这个客户名下没有</a:t>
            </a:r>
            <a:r>
              <a:rPr lang="zh-CN" altLang="en-US" sz="16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处理的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订单进行销售发货</a:t>
            </a:r>
            <a:endParaRPr lang="zh-CN" altLang="en-US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54406" y="1564470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1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17568" y="155221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>
                <a:solidFill>
                  <a:schemeClr val="bg1"/>
                </a:solidFill>
              </a:rPr>
              <a:t>2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97342" y="1521946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>
                <a:solidFill>
                  <a:schemeClr val="bg1"/>
                </a:solidFill>
              </a:rPr>
              <a:t>3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4134566" y="474743"/>
            <a:ext cx="392286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批发订货平台</a:t>
            </a:r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结算流程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44162" y="1524362"/>
            <a:ext cx="3309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客户</a:t>
            </a:r>
            <a:endParaRPr lang="zh-CN" altLang="en-US" sz="2400" b="1" cap="none" spc="0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26737" y="1524362"/>
            <a:ext cx="31202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商家</a:t>
            </a:r>
            <a:endParaRPr lang="zh-CN" altLang="en-US" sz="2400" b="1" cap="none" spc="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358941" y="3962563"/>
            <a:ext cx="3255861" cy="95676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商家确认客户已</a:t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zh-CN" altLang="en-US" sz="2000" b="1" dirty="0" smtClean="0">
                <a:solidFill>
                  <a:schemeClr val="bg1"/>
                </a:solidFill>
              </a:rPr>
              <a:t>付款，账款单已结算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3269045" y="3295608"/>
            <a:ext cx="330048" cy="52894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下箭头 30"/>
          <p:cNvSpPr/>
          <p:nvPr/>
        </p:nvSpPr>
        <p:spPr>
          <a:xfrm rot="16200000">
            <a:off x="6125308" y="3803754"/>
            <a:ext cx="346965" cy="1157065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1520" y="3725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微信服务通知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767221" y="2263931"/>
            <a:ext cx="3362575" cy="883386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账款列表核对此单账款信息</a:t>
            </a:r>
            <a:br>
              <a:rPr lang="en-US" altLang="zh-CN" sz="2000" b="1" dirty="0">
                <a:solidFill>
                  <a:schemeClr val="bg1"/>
                </a:solidFill>
              </a:rPr>
            </a:br>
            <a:r>
              <a:rPr lang="zh-CN" altLang="en-US" sz="2000" b="1" dirty="0">
                <a:solidFill>
                  <a:schemeClr val="bg1"/>
                </a:solidFill>
              </a:rPr>
              <a:t>（状态：未付）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767220" y="3986765"/>
            <a:ext cx="3362575" cy="921543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账款列表中进行付款结算</a:t>
            </a:r>
            <a:br>
              <a:rPr lang="en-US" altLang="zh-CN" sz="2000" b="1" dirty="0">
                <a:solidFill>
                  <a:schemeClr val="bg1"/>
                </a:solidFill>
              </a:rPr>
            </a:br>
            <a:r>
              <a:rPr lang="zh-CN" altLang="en-US" sz="2000" b="1" dirty="0">
                <a:solidFill>
                  <a:schemeClr val="bg1"/>
                </a:solidFill>
              </a:rPr>
              <a:t>（状态：待商家确认收款）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4493643" y="474743"/>
            <a:ext cx="320472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批发订货平台</a:t>
            </a:r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结算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1012" y="1201357"/>
            <a:ext cx="71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客户付款：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55860" y="1741452"/>
            <a:ext cx="3032395" cy="4805240"/>
            <a:chOff x="8374209" y="1679270"/>
            <a:chExt cx="3121784" cy="50834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209" y="1679270"/>
              <a:ext cx="3121784" cy="5083444"/>
            </a:xfrm>
            <a:prstGeom prst="rect">
              <a:avLst/>
            </a:prstGeom>
          </p:spPr>
        </p:pic>
        <p:pic>
          <p:nvPicPr>
            <p:cNvPr id="12" name="Picture 7" descr="F:\文案\批发订货平台\11-批发订货平台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1054" y="1981406"/>
              <a:ext cx="2228400" cy="45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6972028" y="1741452"/>
            <a:ext cx="3000023" cy="4805240"/>
            <a:chOff x="8843109" y="1551355"/>
            <a:chExt cx="3121784" cy="508344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3109" y="1551355"/>
              <a:ext cx="3121784" cy="5083444"/>
            </a:xfrm>
            <a:prstGeom prst="rect">
              <a:avLst/>
            </a:prstGeom>
          </p:spPr>
        </p:pic>
        <p:pic>
          <p:nvPicPr>
            <p:cNvPr id="9219" name="Picture 3" descr="F:\文案\批发订货平台\17-指定账期-全部_副本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0877" y="1916936"/>
              <a:ext cx="2221200" cy="451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3924503" y="1741452"/>
            <a:ext cx="3011278" cy="4805240"/>
            <a:chOff x="3084723" y="1650176"/>
            <a:chExt cx="3624550" cy="4926509"/>
          </a:xfrm>
        </p:grpSpPr>
        <p:pic>
          <p:nvPicPr>
            <p:cNvPr id="9221" name="Picture 5" descr="F:\文案\批发订货平台\支付图片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800" y="1778976"/>
              <a:ext cx="2591318" cy="460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F:\文案\批发订货平台\手机框空_副本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723" y="1650176"/>
              <a:ext cx="3624550" cy="4926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流程图: 可选过程 12"/>
          <p:cNvSpPr/>
          <p:nvPr/>
        </p:nvSpPr>
        <p:spPr>
          <a:xfrm>
            <a:off x="1379349" y="4960641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从“总欠款”进入账款列表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4477156" y="4960641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对未付账款进行支付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7491926" y="4960641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支付完成后此笔账单变成“已付”状态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8761" y="1601467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1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66568" y="1622911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>
                <a:solidFill>
                  <a:schemeClr val="bg1"/>
                </a:solidFill>
              </a:rPr>
              <a:t>2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81338" y="1638962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>
                <a:solidFill>
                  <a:schemeClr val="bg1"/>
                </a:solidFill>
              </a:rPr>
              <a:t>3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4493643" y="474743"/>
            <a:ext cx="320472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批发订货平台</a:t>
            </a:r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结算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8550" y="1214992"/>
            <a:ext cx="71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商家核账审核：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67836" y="1741452"/>
            <a:ext cx="3000023" cy="4805240"/>
            <a:chOff x="967836" y="1741452"/>
            <a:chExt cx="3000023" cy="4805240"/>
          </a:xfrm>
        </p:grpSpPr>
        <p:grpSp>
          <p:nvGrpSpPr>
            <p:cNvPr id="6" name="组合 5"/>
            <p:cNvGrpSpPr/>
            <p:nvPr/>
          </p:nvGrpSpPr>
          <p:grpSpPr>
            <a:xfrm>
              <a:off x="967836" y="1741452"/>
              <a:ext cx="3000023" cy="4805240"/>
              <a:chOff x="6972028" y="1741452"/>
              <a:chExt cx="3000023" cy="480524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6972028" y="1741452"/>
                <a:ext cx="3000023" cy="4805240"/>
                <a:chOff x="8843109" y="1551355"/>
                <a:chExt cx="3121784" cy="5083444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43109" y="1551355"/>
                  <a:ext cx="3121784" cy="5083444"/>
                </a:xfrm>
                <a:prstGeom prst="rect">
                  <a:avLst/>
                </a:prstGeom>
              </p:spPr>
            </p:pic>
            <p:pic>
              <p:nvPicPr>
                <p:cNvPr id="9219" name="Picture 3" descr="F:\文案\批发订货平台\17-指定账期-全部_副本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90877" y="1916936"/>
                  <a:ext cx="2221200" cy="4514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74" name="Picture 2" descr="F:\文案\批发订货平台\5_副本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2331" y="2087026"/>
                <a:ext cx="2134565" cy="4267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7989" y="3470404"/>
                <a:ext cx="749907" cy="184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6542" y="4037682"/>
                <a:ext cx="2100354" cy="1052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865" y="3843162"/>
              <a:ext cx="485775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流程图: 可选过程 19"/>
          <p:cNvSpPr/>
          <p:nvPr/>
        </p:nvSpPr>
        <p:spPr>
          <a:xfrm>
            <a:off x="1440236" y="4962805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在客户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结算单中进行核账审核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5402" y="1250066"/>
            <a:ext cx="600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客户账号如何解绑</a:t>
            </a:r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?</a:t>
            </a:r>
            <a:endParaRPr lang="en-US" altLang="zh-CN" sz="2000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b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商家在客户资料中进行解绑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5158619" y="407618"/>
            <a:ext cx="162095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常见问题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66487" y="1429143"/>
            <a:ext cx="2835153" cy="4564034"/>
            <a:chOff x="5754138" y="1250066"/>
            <a:chExt cx="3121784" cy="508344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138" y="1250066"/>
              <a:ext cx="3121784" cy="5083444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192367" y="1592992"/>
              <a:ext cx="2232000" cy="4547929"/>
              <a:chOff x="7699398" y="1088647"/>
              <a:chExt cx="2372091" cy="4712859"/>
            </a:xfrm>
          </p:grpSpPr>
          <p:pic>
            <p:nvPicPr>
              <p:cNvPr id="8195" name="Picture 3" descr="F:\文案\批发订货平台\客户资料头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9398" y="1088647"/>
                <a:ext cx="2370406" cy="77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6" name="Picture 4" descr="F:\文案\批发订货平台\客户资料尾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2689" y="1866140"/>
                <a:ext cx="2368800" cy="3935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5402" y="1250066"/>
            <a:ext cx="600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点数如何计算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5158619" y="407618"/>
            <a:ext cx="162095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常见问题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5402" y="1955011"/>
            <a:ext cx="3228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按分享批发客户数计算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（一个批发客户绑定多个微信用户算一个点）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08300" y="1250066"/>
            <a:ext cx="2835153" cy="4564034"/>
            <a:chOff x="5754138" y="1250066"/>
            <a:chExt cx="3121784" cy="50834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138" y="1250066"/>
              <a:ext cx="3121784" cy="5083444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6192367" y="1592992"/>
              <a:ext cx="2232000" cy="4547929"/>
              <a:chOff x="7699398" y="1088647"/>
              <a:chExt cx="2372091" cy="4712859"/>
            </a:xfrm>
          </p:grpSpPr>
          <p:pic>
            <p:nvPicPr>
              <p:cNvPr id="12" name="Picture 3" descr="F:\文案\批发订货平台\客户资料头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9398" y="1088647"/>
                <a:ext cx="2370406" cy="77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F:\文案\批发订货平台\客户资料尾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2689" y="1866140"/>
                <a:ext cx="2368800" cy="3935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5181" y="2280177"/>
            <a:ext cx="2941638" cy="579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0"/>
          <p:cNvSpPr txBox="1"/>
          <p:nvPr/>
        </p:nvSpPr>
        <p:spPr>
          <a:xfrm>
            <a:off x="4623481" y="2981048"/>
            <a:ext cx="2945037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ExtraLight" panose="020B0200000000000000" charset="-122"/>
              </a:rPr>
              <a:t>选择思迅  你将获得更大的价值</a:t>
            </a:r>
            <a:endParaRPr lang="zh-CN" altLang="zh-CN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ExtraLight" panose="020B02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5223805" y="4996550"/>
            <a:ext cx="1744388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www.sixun.com.cn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5388115" y="474743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产品使用</a:t>
            </a:r>
            <a:endParaRPr lang="en-US" altLang="zh-CN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801871" y="1663547"/>
          <a:ext cx="6605224" cy="429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5285523" y="474743"/>
            <a:ext cx="162095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产品介绍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78523" y="1314774"/>
            <a:ext cx="9531581" cy="4728865"/>
            <a:chOff x="754604" y="731640"/>
            <a:chExt cx="10682791" cy="5300010"/>
          </a:xfrm>
        </p:grpSpPr>
        <p:sp>
          <p:nvSpPr>
            <p:cNvPr id="15" name="圆角矩形 14"/>
            <p:cNvSpPr/>
            <p:nvPr/>
          </p:nvSpPr>
          <p:spPr>
            <a:xfrm flipH="1" flipV="1">
              <a:off x="754604" y="2488764"/>
              <a:ext cx="10682791" cy="3542886"/>
            </a:xfrm>
            <a:prstGeom prst="roundRect">
              <a:avLst>
                <a:gd name="adj" fmla="val 14614"/>
              </a:avLst>
            </a:prstGeom>
            <a:ln w="76200" cap="rnd">
              <a:gradFill>
                <a:gsLst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  <a:gs pos="20000">
                    <a:schemeClr val="accent3"/>
                  </a:gs>
                </a:gsLst>
                <a:lin ang="66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78324" y="731640"/>
              <a:ext cx="6955041" cy="910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36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 smtClean="0"/>
                <a:t>在家轻松订货，管理账款信息</a:t>
              </a:r>
              <a:endParaRPr lang="en-US" altLang="zh-CN" dirty="0"/>
            </a:p>
          </p:txBody>
        </p:sp>
        <p:sp>
          <p:nvSpPr>
            <p:cNvPr id="17" name="圆角矩形 16"/>
            <p:cNvSpPr/>
            <p:nvPr/>
          </p:nvSpPr>
          <p:spPr>
            <a:xfrm flipH="1">
              <a:off x="754604" y="1257200"/>
              <a:ext cx="124544" cy="830997"/>
            </a:xfrm>
            <a:prstGeom prst="roundRect">
              <a:avLst>
                <a:gd name="adj" fmla="val 44900"/>
              </a:avLst>
            </a:prstGeom>
            <a:solidFill>
              <a:srgbClr val="FBB700"/>
            </a:solidFill>
            <a:ln w="57150" cap="rnd">
              <a:noFill/>
              <a:prstDash val="solid"/>
              <a:round/>
            </a:ln>
            <a:effectLst>
              <a:outerShdw blurRad="508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9951" y="4320500"/>
              <a:ext cx="5641012" cy="1179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28600" indent="-228600">
                <a:lnSpc>
                  <a:spcPct val="130000"/>
                </a:lnSpc>
                <a:buFont typeface="+mj-lt"/>
                <a:buAutoNum type="arabicPeriod"/>
                <a:defRPr sz="1600">
                  <a:solidFill>
                    <a:schemeClr val="bg1">
                      <a:lumMod val="8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 smtClean="0"/>
                <a:t>在家轻松订货，不在需要来回跑，浪费时间和精力；</a:t>
              </a:r>
              <a:endParaRPr lang="en-US" altLang="zh-CN" dirty="0"/>
            </a:p>
            <a:p>
              <a:r>
                <a:rPr lang="zh-CN" altLang="en-US" dirty="0" smtClean="0"/>
                <a:t>不</a:t>
              </a:r>
              <a:r>
                <a:rPr lang="zh-CN" altLang="en-US" dirty="0"/>
                <a:t>需要借助其他硬件，手机即</a:t>
              </a:r>
              <a:r>
                <a:rPr lang="zh-CN" altLang="en-US" dirty="0" smtClean="0"/>
                <a:t>可自主订货；</a:t>
              </a:r>
              <a:endParaRPr lang="en-US" altLang="zh-CN" dirty="0"/>
            </a:p>
            <a:p>
              <a:r>
                <a:rPr lang="zh-CN" altLang="en-US" dirty="0" smtClean="0"/>
                <a:t>可多人绑定，不耽误工作。</a:t>
              </a:r>
              <a:endParaRPr lang="en-US" altLang="zh-CN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99490" y="3579138"/>
              <a:ext cx="1066945" cy="586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>
                      <a:lumMod val="8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特点</a:t>
              </a:r>
              <a:endParaRPr lang="en-US" altLang="zh-CN" sz="2800" b="1" dirty="0">
                <a:solidFill>
                  <a:schemeClr val="bg1">
                    <a:lumMod val="8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39585" y="1042188"/>
            <a:ext cx="3121784" cy="5083444"/>
            <a:chOff x="8058553" y="981431"/>
            <a:chExt cx="3121784" cy="50834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553" y="981431"/>
              <a:ext cx="3121784" cy="5083444"/>
            </a:xfrm>
            <a:prstGeom prst="rect">
              <a:avLst/>
            </a:prstGeom>
          </p:spPr>
        </p:pic>
        <p:pic>
          <p:nvPicPr>
            <p:cNvPr id="6146" name="Picture 2" descr="F:\文案\批发订货平台\批发订货首页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45" y="1314774"/>
              <a:ext cx="2242800" cy="45807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  <a:softEdge rad="127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文案\批发订货平台\turkey-marketplace-market-bazaar-selling-natural-foods-1590311-pxhere.com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55" y="3094798"/>
            <a:ext cx="4468101" cy="33812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文案\批发订货平台\apple-row-raspberry-fruit-berry-sweet-1121457-pxhere.c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11" y="2617049"/>
            <a:ext cx="5365214" cy="35131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文案\批发订货平台\city-shop-store-food-green-pepper-1092786-pxhere.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28" y="2315651"/>
            <a:ext cx="5106075" cy="33451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5"/>
          <p:cNvSpPr txBox="1"/>
          <p:nvPr/>
        </p:nvSpPr>
        <p:spPr>
          <a:xfrm>
            <a:off x="5285524" y="213133"/>
            <a:ext cx="162095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客户群体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050" name="Picture 2" descr="F:\文案\批发订货平台\cafe-shop-meal-food-breakfast-baking-1078837-pxhere.c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07" y="1919554"/>
            <a:ext cx="4793524" cy="31731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9429" y="4740141"/>
            <a:ext cx="3460302" cy="338554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9933"/>
                </a:solidFill>
              </a:rPr>
              <a:t>工厂</a:t>
            </a:r>
            <a:r>
              <a:rPr lang="zh-CN" altLang="en-US" sz="1600" b="1" dirty="0" smtClean="0">
                <a:solidFill>
                  <a:srgbClr val="FF9933"/>
                </a:solidFill>
              </a:rPr>
              <a:t>店：下游加盟商</a:t>
            </a:r>
            <a:r>
              <a:rPr lang="en-US" altLang="zh-CN" sz="1600" b="1" dirty="0" smtClean="0">
                <a:solidFill>
                  <a:srgbClr val="FF9933"/>
                </a:solidFill>
              </a:rPr>
              <a:t>/</a:t>
            </a:r>
            <a:r>
              <a:rPr lang="zh-CN" altLang="en-US" sz="1600" b="1" dirty="0" smtClean="0">
                <a:solidFill>
                  <a:srgbClr val="FF9933"/>
                </a:solidFill>
              </a:rPr>
              <a:t>批发商拿货</a:t>
            </a:r>
            <a:endParaRPr lang="zh-CN" altLang="en-US" sz="1600" b="1" dirty="0">
              <a:solidFill>
                <a:srgbClr val="FF99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4360" y="5304186"/>
            <a:ext cx="3447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9933"/>
                </a:solidFill>
              </a:rPr>
              <a:t>批零兼营连锁店：批发客户</a:t>
            </a:r>
            <a:endParaRPr lang="zh-CN" altLang="en-US" sz="1600" b="1" dirty="0">
              <a:solidFill>
                <a:srgbClr val="FF99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4347" y="5782012"/>
            <a:ext cx="26468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9933"/>
                </a:solidFill>
              </a:rPr>
              <a:t>批发商：门店批发或车销</a:t>
            </a:r>
            <a:endParaRPr lang="zh-CN" altLang="en-US" sz="1600" b="1" dirty="0">
              <a:solidFill>
                <a:srgbClr val="FF99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0034" y="6119501"/>
            <a:ext cx="7489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9933"/>
                </a:solidFill>
              </a:rPr>
              <a:t>更多</a:t>
            </a:r>
            <a:r>
              <a:rPr lang="en-US" altLang="zh-CN" sz="1600" b="1" dirty="0" smtClean="0">
                <a:solidFill>
                  <a:srgbClr val="FF9933"/>
                </a:solidFill>
              </a:rPr>
              <a:t>…</a:t>
            </a:r>
            <a:endParaRPr lang="zh-CN" altLang="en-US" sz="1600" b="1" dirty="0">
              <a:solidFill>
                <a:srgbClr val="FF9933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2960" y="1001395"/>
            <a:ext cx="110439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批发客户无需到店或者联系商家下订单，用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思迅批发订货平台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小程序就能实现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随时随地自主向商家订货，并且能轻松管理自己的账款，实现商家和批发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客户的完美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衔接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1008921" y="1445588"/>
            <a:ext cx="20313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传统批发流程</a:t>
            </a:r>
            <a:endParaRPr lang="en-US" altLang="zh-CN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098" name="Picture 2" descr="F:\hxm\2021_03_09\商云管家流程\03-商云管家流程图-批发流程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03" y="1394471"/>
            <a:ext cx="7754231" cy="4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1162812" y="1445588"/>
            <a:ext cx="172355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新批发流程</a:t>
            </a:r>
            <a:endParaRPr lang="en-US" altLang="zh-CN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122" name="Picture 2" descr="F:\hxm\2021_03_09\商云管家流程\04-商云管家流程图-批发流程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5" y="1404352"/>
            <a:ext cx="7539743" cy="46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4933651" y="1120398"/>
            <a:ext cx="233910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批发订货平台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900753" y="2038121"/>
          <a:ext cx="8128000" cy="376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02825" y="2190725"/>
            <a:ext cx="2721724" cy="4264689"/>
            <a:chOff x="902825" y="1627792"/>
            <a:chExt cx="2942062" cy="4827623"/>
          </a:xfrm>
        </p:grpSpPr>
        <p:grpSp>
          <p:nvGrpSpPr>
            <p:cNvPr id="8" name="组合 7"/>
            <p:cNvGrpSpPr/>
            <p:nvPr/>
          </p:nvGrpSpPr>
          <p:grpSpPr>
            <a:xfrm>
              <a:off x="902825" y="1627792"/>
              <a:ext cx="2942062" cy="4827623"/>
              <a:chOff x="1292617" y="1587340"/>
              <a:chExt cx="3121784" cy="5083444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617" y="1587340"/>
                <a:ext cx="3121784" cy="5083444"/>
              </a:xfrm>
              <a:prstGeom prst="rect">
                <a:avLst/>
              </a:prstGeom>
            </p:spPr>
          </p:pic>
          <p:pic>
            <p:nvPicPr>
              <p:cNvPr id="7171" name="Picture 3" descr="F:\文案\批发订货平台\08-批发客户列表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021" y="1884574"/>
                <a:ext cx="2232000" cy="4570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89" y="2643933"/>
              <a:ext cx="15049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4334696" y="2190725"/>
            <a:ext cx="2649998" cy="4264690"/>
            <a:chOff x="4525984" y="1650176"/>
            <a:chExt cx="3121784" cy="508344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984" y="1650176"/>
              <a:ext cx="3121784" cy="5083444"/>
            </a:xfrm>
            <a:prstGeom prst="rect">
              <a:avLst/>
            </a:prstGeom>
          </p:spPr>
        </p:pic>
        <p:pic>
          <p:nvPicPr>
            <p:cNvPr id="7172" name="Picture 4" descr="F:\文案\批发订货平台\10-分享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629" y="2246490"/>
              <a:ext cx="2232000" cy="4319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文本框 5"/>
          <p:cNvSpPr txBox="1"/>
          <p:nvPr/>
        </p:nvSpPr>
        <p:spPr>
          <a:xfrm>
            <a:off x="4493639" y="474743"/>
            <a:ext cx="320472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批发订货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平台</a:t>
            </a:r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开通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2825" y="125006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使用前提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：商家已开通思迅商云管家。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（具体步骤可参照开通文档）</a:t>
            </a:r>
            <a:b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1361332" y="4932226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1600" b="1" dirty="0" smtClean="0">
                <a:solidFill>
                  <a:schemeClr val="bg1"/>
                </a:solidFill>
              </a:rPr>
              <a:t>在商云管家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-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批发客户中新建批发客户，然后点击分享给客户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647768" y="2190724"/>
            <a:ext cx="2719104" cy="4264691"/>
            <a:chOff x="8374209" y="1679270"/>
            <a:chExt cx="3121784" cy="5083444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209" y="1679270"/>
              <a:ext cx="3121784" cy="5083444"/>
            </a:xfrm>
            <a:prstGeom prst="rect">
              <a:avLst/>
            </a:prstGeom>
          </p:spPr>
        </p:pic>
        <p:pic>
          <p:nvPicPr>
            <p:cNvPr id="7175" name="Picture 7" descr="F:\文案\批发订货平台\11-批发订货平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1054" y="2051335"/>
              <a:ext cx="2228400" cy="45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流程图: 可选过程 31"/>
          <p:cNvSpPr/>
          <p:nvPr/>
        </p:nvSpPr>
        <p:spPr>
          <a:xfrm>
            <a:off x="4770537" y="4913388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1600" b="1" dirty="0" smtClean="0">
                <a:solidFill>
                  <a:schemeClr val="bg1"/>
                </a:solidFill>
              </a:rPr>
              <a:t>客户收到商户的分享，点击进入绑定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0744" y="204705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1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34696" y="2022987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2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3" name="流程图: 可选过程 32"/>
          <p:cNvSpPr/>
          <p:nvPr/>
        </p:nvSpPr>
        <p:spPr>
          <a:xfrm>
            <a:off x="8103748" y="4948635"/>
            <a:ext cx="2483555" cy="1402881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1600" b="1" dirty="0" smtClean="0">
                <a:solidFill>
                  <a:schemeClr val="bg1"/>
                </a:solidFill>
              </a:rPr>
              <a:t>客户绑定后，即可进入批发订货平台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47768" y="1957952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3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775493" y="474743"/>
            <a:ext cx="46410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批发订货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平台</a:t>
            </a:r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批发订货流程</a:t>
            </a:r>
            <a:endParaRPr lang="en-US" altLang="zh-CN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09490" y="1887806"/>
            <a:ext cx="3309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客户</a:t>
            </a:r>
            <a:endParaRPr lang="zh-CN" altLang="en-US" sz="2400" b="1" cap="none" spc="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726559" y="2806934"/>
            <a:ext cx="1110867" cy="42966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520" y="234947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微信服务通知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8739793" y="3456762"/>
            <a:ext cx="417876" cy="77275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86608" y="1784082"/>
            <a:ext cx="31202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商家</a:t>
            </a:r>
            <a:endParaRPr lang="zh-CN" altLang="en-US" sz="24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390586" y="4348956"/>
            <a:ext cx="3116290" cy="88416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2000" b="1" dirty="0" smtClean="0">
                <a:solidFill>
                  <a:schemeClr val="bg1"/>
                </a:solidFill>
              </a:rPr>
              <a:t>引用批发订货单做批发团购销售单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下箭头 20"/>
          <p:cNvSpPr/>
          <p:nvPr/>
        </p:nvSpPr>
        <p:spPr>
          <a:xfrm rot="5400000">
            <a:off x="6142046" y="4310404"/>
            <a:ext cx="452607" cy="1157065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0191" y="416429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微信服务通知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366862" y="2436123"/>
            <a:ext cx="3073942" cy="95541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提交批发订货单</a:t>
            </a:r>
            <a:br>
              <a:rPr lang="en-US" altLang="zh-CN" sz="2000" b="1" dirty="0">
                <a:solidFill>
                  <a:schemeClr val="bg1"/>
                </a:solidFill>
              </a:rPr>
            </a:br>
            <a:r>
              <a:rPr lang="zh-CN" altLang="en-US" sz="2000" b="1" dirty="0">
                <a:solidFill>
                  <a:schemeClr val="bg1"/>
                </a:solidFill>
              </a:rPr>
              <a:t>（状态：待商家确认）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366862" y="4224341"/>
            <a:ext cx="3019080" cy="1008778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批发订货单</a:t>
            </a:r>
            <a:br>
              <a:rPr lang="en-US" altLang="zh-CN" sz="2000" b="1" dirty="0">
                <a:solidFill>
                  <a:schemeClr val="bg1"/>
                </a:solidFill>
              </a:rPr>
            </a:br>
            <a:r>
              <a:rPr lang="zh-CN" altLang="en-US" sz="2000" b="1" dirty="0">
                <a:solidFill>
                  <a:schemeClr val="bg1"/>
                </a:solidFill>
              </a:rPr>
              <a:t>（ 状态：商家已确认）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468667" y="2478244"/>
            <a:ext cx="3011939" cy="8711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2000" b="1" dirty="0">
                <a:solidFill>
                  <a:schemeClr val="bg1"/>
                </a:solidFill>
              </a:rPr>
              <a:t>审批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批发订货单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 cap="rnd">
          <a:noFill/>
          <a:prstDash val="solid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 defTabSz="914400">
          <a:defRPr sz="20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WPS 演示</Application>
  <PresentationFormat>宽屏</PresentationFormat>
  <Paragraphs>150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思源黑体 CN Bold</vt:lpstr>
      <vt:lpstr>黑体</vt:lpstr>
      <vt:lpstr>思源黑体 CN ExtraLight</vt:lpstr>
      <vt:lpstr>微软雅黑</vt:lpstr>
      <vt:lpstr>Calibri</vt:lpstr>
      <vt:lpstr>Arial Unicode MS</vt:lpstr>
      <vt:lpstr>1_Office 主题</vt:lpstr>
      <vt:lpstr>思迅批发订货平台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思迅批发订货平台</dc:title>
  <dc:creator>微软用户</dc:creator>
  <cp:lastModifiedBy>蓉</cp:lastModifiedBy>
  <cp:revision>3</cp:revision>
  <dcterms:created xsi:type="dcterms:W3CDTF">2021-05-19T06:12:04Z</dcterms:created>
  <dcterms:modified xsi:type="dcterms:W3CDTF">2021-05-19T06:16:01Z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D9AA1AE47B1D42E08078787EF7FC3E74</vt:lpwstr>
  </property>
  <property fmtid="{D5CDD505-2E9C-101B-9397-08002B2CF9AE}" pid="3" name="KSOProductBuildVer">
    <vt:lpwstr>2052-11.1.0.10495</vt:lpwstr>
  </property>
</Properties>
</file>