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2" r:id="rId3"/>
    <p:sldId id="349" r:id="rId4"/>
    <p:sldId id="329" r:id="rId5"/>
    <p:sldId id="330" r:id="rId6"/>
    <p:sldId id="332" r:id="rId7"/>
    <p:sldId id="334" r:id="rId8"/>
    <p:sldId id="335" r:id="rId9"/>
    <p:sldId id="352" r:id="rId10"/>
    <p:sldId id="350" r:id="rId11"/>
    <p:sldId id="331" r:id="rId12"/>
    <p:sldId id="346" r:id="rId13"/>
    <p:sldId id="348" r:id="rId14"/>
    <p:sldId id="274" r:id="rId15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4" userDrawn="1">
          <p15:clr>
            <a:srgbClr val="A4A3A4"/>
          </p15:clr>
        </p15:guide>
        <p15:guide id="2" pos="29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yr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7FF"/>
    <a:srgbClr val="C7ECFD"/>
    <a:srgbClr val="12A2E9"/>
    <a:srgbClr val="C1E6FF"/>
    <a:srgbClr val="0019D2"/>
    <a:srgbClr val="0244FE"/>
    <a:srgbClr val="0065FF"/>
    <a:srgbClr val="0055D2"/>
    <a:srgbClr val="A2CBF8"/>
    <a:srgbClr val="FFD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2" autoAdjust="0"/>
  </p:normalViewPr>
  <p:slideViewPr>
    <p:cSldViewPr showGuides="1">
      <p:cViewPr varScale="1">
        <p:scale>
          <a:sx n="150" d="100"/>
          <a:sy n="150" d="100"/>
        </p:scale>
        <p:origin x="306" y="120"/>
      </p:cViewPr>
      <p:guideLst>
        <p:guide orient="horz" pos="1494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0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33A6B-F155-4552-B37F-D2E8286FB49A}" type="doc">
      <dgm:prSet loTypeId="urn:microsoft.com/office/officeart/2005/8/layout/chevron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14E98972-7698-4174-A84E-0A3558DBF063}">
      <dgm:prSet phldrT="[文本]"/>
      <dgm:spPr/>
      <dgm:t>
        <a:bodyPr/>
        <a:lstStyle/>
        <a:p>
          <a:r>
            <a:rPr lang="en-US" altLang="zh-CN" smtClean="0"/>
            <a:t>1</a:t>
          </a:r>
          <a:endParaRPr lang="zh-CN" altLang="en-US" dirty="0"/>
        </a:p>
      </dgm:t>
    </dgm:pt>
    <dgm:pt modelId="{937BFEAB-F7D7-43F5-A345-6DABA13EDF5B}" cxnId="{D04A378E-11DA-483D-9FD2-FDBBDBCE6696}" type="parTrans">
      <dgm:prSet/>
      <dgm:spPr/>
      <dgm:t>
        <a:bodyPr/>
        <a:lstStyle/>
        <a:p>
          <a:endParaRPr lang="zh-CN" altLang="en-US"/>
        </a:p>
      </dgm:t>
    </dgm:pt>
    <dgm:pt modelId="{E9CA72D5-6EF7-43A2-AB3B-D3A7B26F88F8}" cxnId="{D04A378E-11DA-483D-9FD2-FDBBDBCE6696}" type="sibTrans">
      <dgm:prSet/>
      <dgm:spPr/>
      <dgm:t>
        <a:bodyPr/>
        <a:lstStyle/>
        <a:p>
          <a:endParaRPr lang="zh-CN" altLang="en-US"/>
        </a:p>
      </dgm:t>
    </dgm:pt>
    <dgm:pt modelId="{14AEB331-A566-47B7-AF79-A9FA9BA48F61}">
      <dgm:prSet phldrT="[文本]" custT="1"/>
      <dgm:spPr/>
      <dgm:t>
        <a:bodyPr/>
        <a:lstStyle/>
        <a:p>
          <a:r>
            <a:rPr lang="zh-CN" altLang="en-US" sz="2800" dirty="0" smtClean="0"/>
            <a:t>产品介绍</a:t>
          </a:r>
          <a:endParaRPr lang="zh-CN" altLang="en-US" sz="2800" dirty="0"/>
        </a:p>
      </dgm:t>
    </dgm:pt>
    <dgm:pt modelId="{30C15F4F-1ECD-495C-9F62-C3AAC96CC835}" cxnId="{B10FAEE4-FE78-47F0-ABA2-F7CE3A0E78E5}" type="parTrans">
      <dgm:prSet/>
      <dgm:spPr/>
      <dgm:t>
        <a:bodyPr/>
        <a:lstStyle/>
        <a:p>
          <a:endParaRPr lang="zh-CN" altLang="en-US"/>
        </a:p>
      </dgm:t>
    </dgm:pt>
    <dgm:pt modelId="{3BA543BD-75AF-4A12-A754-0D4BD5D33A80}" cxnId="{B10FAEE4-FE78-47F0-ABA2-F7CE3A0E78E5}" type="sibTrans">
      <dgm:prSet/>
      <dgm:spPr/>
      <dgm:t>
        <a:bodyPr/>
        <a:lstStyle/>
        <a:p>
          <a:endParaRPr lang="zh-CN" altLang="en-US"/>
        </a:p>
      </dgm:t>
    </dgm:pt>
    <dgm:pt modelId="{0E9650BB-3324-4EF5-B9D0-4D161805BED9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EDDCD61F-C414-4E9E-A802-58C87A411D94}" cxnId="{89B3C37C-FC3C-4300-B27D-2EA528F0BA70}" type="parTrans">
      <dgm:prSet/>
      <dgm:spPr/>
      <dgm:t>
        <a:bodyPr/>
        <a:lstStyle/>
        <a:p>
          <a:endParaRPr lang="zh-CN" altLang="en-US"/>
        </a:p>
      </dgm:t>
    </dgm:pt>
    <dgm:pt modelId="{9F01C6B7-6EA7-49F7-8F04-D938A51CDA76}" cxnId="{89B3C37C-FC3C-4300-B27D-2EA528F0BA70}" type="sibTrans">
      <dgm:prSet/>
      <dgm:spPr/>
      <dgm:t>
        <a:bodyPr/>
        <a:lstStyle/>
        <a:p>
          <a:endParaRPr lang="zh-CN" altLang="en-US"/>
        </a:p>
      </dgm:t>
    </dgm:pt>
    <dgm:pt modelId="{91F21A82-31EE-40D2-A996-9C78D9973A80}">
      <dgm:prSet phldrT="[文本]" custT="1"/>
      <dgm:spPr/>
      <dgm:t>
        <a:bodyPr/>
        <a:lstStyle/>
        <a:p>
          <a:r>
            <a:rPr lang="zh-CN" altLang="en-US" sz="2800" dirty="0" smtClean="0"/>
            <a:t>产品政策</a:t>
          </a:r>
          <a:endParaRPr lang="zh-CN" altLang="en-US" sz="2800" dirty="0"/>
        </a:p>
      </dgm:t>
    </dgm:pt>
    <dgm:pt modelId="{352A2CFA-1D06-4131-B042-899E54D88ACD}" cxnId="{9371D8EA-E3EF-4A3C-96A7-93F5B4477674}" type="parTrans">
      <dgm:prSet/>
      <dgm:spPr/>
      <dgm:t>
        <a:bodyPr/>
        <a:lstStyle/>
        <a:p>
          <a:endParaRPr lang="zh-CN" altLang="en-US"/>
        </a:p>
      </dgm:t>
    </dgm:pt>
    <dgm:pt modelId="{5CCF16B3-8ED9-4E81-A739-F425FEC58F40}" cxnId="{9371D8EA-E3EF-4A3C-96A7-93F5B4477674}" type="sibTrans">
      <dgm:prSet/>
      <dgm:spPr/>
      <dgm:t>
        <a:bodyPr/>
        <a:lstStyle/>
        <a:p>
          <a:endParaRPr lang="zh-CN" altLang="en-US"/>
        </a:p>
      </dgm:t>
    </dgm:pt>
    <dgm:pt modelId="{EA7FD65F-1114-42C0-A01C-9BA3FC9BE28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3</a:t>
          </a:r>
          <a:endParaRPr lang="zh-CN" altLang="en-US" dirty="0"/>
        </a:p>
      </dgm:t>
    </dgm:pt>
    <dgm:pt modelId="{1DBF99F1-3A7C-4B46-ACB7-B3E297A676C6}" cxnId="{73A1284B-5A5D-4E5C-967C-FD9A09A2BDBA}" type="parTrans">
      <dgm:prSet/>
      <dgm:spPr/>
      <dgm:t>
        <a:bodyPr/>
        <a:lstStyle/>
        <a:p>
          <a:endParaRPr lang="zh-CN" altLang="en-US"/>
        </a:p>
      </dgm:t>
    </dgm:pt>
    <dgm:pt modelId="{46DF03B7-26EF-42B5-98DF-295A0CBD18A9}" cxnId="{73A1284B-5A5D-4E5C-967C-FD9A09A2BDBA}" type="sibTrans">
      <dgm:prSet/>
      <dgm:spPr/>
      <dgm:t>
        <a:bodyPr/>
        <a:lstStyle/>
        <a:p>
          <a:endParaRPr lang="zh-CN" altLang="en-US"/>
        </a:p>
      </dgm:t>
    </dgm:pt>
    <dgm:pt modelId="{6DBD85B9-D5CE-4E97-B92B-F64D1B7C49E8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800" dirty="0" smtClean="0"/>
            <a:t>支持版本</a:t>
          </a:r>
          <a:r>
            <a:rPr lang="zh-CN" altLang="en-US" sz="2800" dirty="0"/>
            <a:t/>
          </a:r>
          <a:endParaRPr lang="zh-CN" altLang="en-US" sz="2800" dirty="0"/>
        </a:p>
      </dgm:t>
    </dgm:pt>
    <dgm:pt modelId="{7BB68A31-5A1B-4A55-AF5A-F3365267AE14}" cxnId="{A35DC2D0-D0E3-4453-8C9F-6B01569EA294}" type="parTrans">
      <dgm:prSet/>
      <dgm:spPr/>
      <dgm:t>
        <a:bodyPr/>
        <a:lstStyle/>
        <a:p>
          <a:endParaRPr lang="zh-CN" altLang="en-US"/>
        </a:p>
      </dgm:t>
    </dgm:pt>
    <dgm:pt modelId="{C2DC2309-992B-4FE1-B3DD-36749E0A2C31}" cxnId="{A35DC2D0-D0E3-4453-8C9F-6B01569EA294}" type="sibTrans">
      <dgm:prSet/>
      <dgm:spPr/>
      <dgm:t>
        <a:bodyPr/>
        <a:lstStyle/>
        <a:p>
          <a:endParaRPr lang="zh-CN" altLang="en-US"/>
        </a:p>
      </dgm:t>
    </dgm:pt>
    <dgm:pt modelId="{D2B33D0F-7ACA-47AE-B3D1-2305AE694712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B7FEB964-65BB-4298-A9D1-065FB00B40B2}" cxnId="{580F53A6-5147-4630-A73F-E73BCE313F6F}" type="parTrans">
      <dgm:prSet/>
      <dgm:spPr/>
      <dgm:t>
        <a:bodyPr/>
        <a:lstStyle/>
        <a:p>
          <a:endParaRPr lang="zh-CN" altLang="en-US"/>
        </a:p>
      </dgm:t>
    </dgm:pt>
    <dgm:pt modelId="{E3E2D3BE-8522-41AE-B10B-284F5E38C915}" cxnId="{580F53A6-5147-4630-A73F-E73BCE313F6F}" type="sibTrans">
      <dgm:prSet/>
      <dgm:spPr/>
      <dgm:t>
        <a:bodyPr/>
        <a:lstStyle/>
        <a:p>
          <a:endParaRPr lang="zh-CN" altLang="en-US"/>
        </a:p>
      </dgm:t>
    </dgm:pt>
    <dgm:pt modelId="{C9860B8A-0699-42C7-85D7-34FB85179A2D}">
      <dgm:prSet phldrT="[文本]" custT="1"/>
      <dgm:spPr/>
      <dgm:t>
        <a:bodyPr/>
        <a:lstStyle/>
        <a:p>
          <a:r>
            <a:rPr lang="zh-CN" altLang="en-US" sz="2800" dirty="0" smtClean="0"/>
            <a:t>常见问题</a:t>
          </a:r>
          <a:endParaRPr lang="zh-CN" altLang="en-US" sz="2800" dirty="0"/>
        </a:p>
      </dgm:t>
    </dgm:pt>
    <dgm:pt modelId="{DF5F9EDA-9E68-4105-A6A3-F4327E02C1A3}" cxnId="{3FB9D6CB-87A2-42B9-990D-CCA64F221AB1}" type="parTrans">
      <dgm:prSet/>
      <dgm:spPr/>
      <dgm:t>
        <a:bodyPr/>
        <a:lstStyle/>
        <a:p>
          <a:endParaRPr lang="zh-CN" altLang="en-US"/>
        </a:p>
      </dgm:t>
    </dgm:pt>
    <dgm:pt modelId="{43C9D8E9-92E6-4777-BC0A-32C6555FB5D4}" cxnId="{3FB9D6CB-87A2-42B9-990D-CCA64F221AB1}" type="sibTrans">
      <dgm:prSet/>
      <dgm:spPr/>
      <dgm:t>
        <a:bodyPr/>
        <a:lstStyle/>
        <a:p>
          <a:endParaRPr lang="zh-CN" altLang="en-US"/>
        </a:p>
      </dgm:t>
    </dgm:pt>
    <dgm:pt modelId="{21D1C6E7-D130-4B56-9F4C-E34514A75DD4}" type="pres">
      <dgm:prSet presAssocID="{38E33A6B-F155-4552-B37F-D2E8286FB4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6850E75-840E-40E4-AC8A-6A8D177537D8}" type="pres">
      <dgm:prSet presAssocID="{14E98972-7698-4174-A84E-0A3558DBF063}" presName="composite" presStyleCnt="0"/>
      <dgm:spPr/>
    </dgm:pt>
    <dgm:pt modelId="{8A6A057B-D2B6-4D8F-9FFE-A5115C64E21A}" type="pres">
      <dgm:prSet presAssocID="{14E98972-7698-4174-A84E-0A3558DBF063}" presName="parentText" presStyleLbl="alignNode1" presStyleIdx="0" presStyleCnt="4" custLinFactNeighborX="-3166" custLinFactNeighborY="-397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A67EAF-5CDA-44F9-89DF-C387A62C3FCE}" type="pres">
      <dgm:prSet presAssocID="{14E98972-7698-4174-A84E-0A3558DBF06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12F381-0024-4643-9C27-65BC8F714C05}" type="pres">
      <dgm:prSet presAssocID="{E9CA72D5-6EF7-43A2-AB3B-D3A7B26F88F8}" presName="sp" presStyleCnt="0"/>
      <dgm:spPr/>
      <dgm:t>
        <a:bodyPr/>
        <a:lstStyle/>
        <a:p>
          <a:endParaRPr lang="zh-CN" altLang="en-US"/>
        </a:p>
      </dgm:t>
    </dgm:pt>
    <dgm:pt modelId="{CB05052C-4440-4D40-9BA5-6440B5119950}" type="pres">
      <dgm:prSet presAssocID="{0E9650BB-3324-4EF5-B9D0-4D161805BED9}" presName="composite" presStyleCnt="0"/>
      <dgm:spPr/>
    </dgm:pt>
    <dgm:pt modelId="{005EDE8C-9A1F-4A59-8258-4BE22A64407A}" type="pres">
      <dgm:prSet presAssocID="{0E9650BB-3324-4EF5-B9D0-4D161805BE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A51C80-EC67-4EC1-BDBB-EEC7A35BC9DC}" type="pres">
      <dgm:prSet presAssocID="{0E9650BB-3324-4EF5-B9D0-4D161805BE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423B98-C715-47EF-84EC-7808E916C649}" type="pres">
      <dgm:prSet presAssocID="{9F01C6B7-6EA7-49F7-8F04-D938A51CDA76}" presName="sp" presStyleCnt="0"/>
      <dgm:spPr/>
      <dgm:t>
        <a:bodyPr/>
        <a:lstStyle/>
        <a:p>
          <a:endParaRPr lang="zh-CN" altLang="en-US"/>
        </a:p>
      </dgm:t>
    </dgm:pt>
    <dgm:pt modelId="{EB4D9D57-417D-4FA1-89B7-18E5E07767D7}" type="pres">
      <dgm:prSet presAssocID="{EA7FD65F-1114-42C0-A01C-9BA3FC9BE287}" presName="composite" presStyleCnt="0"/>
      <dgm:spPr/>
    </dgm:pt>
    <dgm:pt modelId="{48FD1DC8-F968-4079-B02E-CAD5CB9DAC18}" type="pres">
      <dgm:prSet presAssocID="{EA7FD65F-1114-42C0-A01C-9BA3FC9BE28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D9E9DF-9A2B-4973-8F62-294B47C6E83E}" type="pres">
      <dgm:prSet presAssocID="{EA7FD65F-1114-42C0-A01C-9BA3FC9BE287}" presName="descendantText" presStyleLbl="alignAcc1" presStyleIdx="2" presStyleCnt="4" custLinFactNeighborX="-391" custLinFactNeighborY="-29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D0EC2C-82F6-44C5-9825-5C0531E6F20F}" type="pres">
      <dgm:prSet presAssocID="{46DF03B7-26EF-42B5-98DF-295A0CBD18A9}" presName="sp" presStyleCnt="0"/>
      <dgm:spPr/>
    </dgm:pt>
    <dgm:pt modelId="{A408FD56-2BDB-4D30-80DA-FF748795E97B}" type="pres">
      <dgm:prSet presAssocID="{D2B33D0F-7ACA-47AE-B3D1-2305AE694712}" presName="composite" presStyleCnt="0"/>
      <dgm:spPr/>
    </dgm:pt>
    <dgm:pt modelId="{587960E4-5269-4192-A9BC-99020D68D555}" type="pres">
      <dgm:prSet presAssocID="{D2B33D0F-7ACA-47AE-B3D1-2305AE69471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4C3AFC-948D-476A-A516-3DC4D39FF957}" type="pres">
      <dgm:prSet presAssocID="{D2B33D0F-7ACA-47AE-B3D1-2305AE69471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4A378E-11DA-483D-9FD2-FDBBDBCE6696}" srcId="{38E33A6B-F155-4552-B37F-D2E8286FB49A}" destId="{14E98972-7698-4174-A84E-0A3558DBF063}" srcOrd="0" destOrd="0" parTransId="{937BFEAB-F7D7-43F5-A345-6DABA13EDF5B}" sibTransId="{E9CA72D5-6EF7-43A2-AB3B-D3A7B26F88F8}"/>
    <dgm:cxn modelId="{B10FAEE4-FE78-47F0-ABA2-F7CE3A0E78E5}" srcId="{14E98972-7698-4174-A84E-0A3558DBF063}" destId="{14AEB331-A566-47B7-AF79-A9FA9BA48F61}" srcOrd="0" destOrd="0" parTransId="{30C15F4F-1ECD-495C-9F62-C3AAC96CC835}" sibTransId="{3BA543BD-75AF-4A12-A754-0D4BD5D33A80}"/>
    <dgm:cxn modelId="{89B3C37C-FC3C-4300-B27D-2EA528F0BA70}" srcId="{38E33A6B-F155-4552-B37F-D2E8286FB49A}" destId="{0E9650BB-3324-4EF5-B9D0-4D161805BED9}" srcOrd="1" destOrd="0" parTransId="{EDDCD61F-C414-4E9E-A802-58C87A411D94}" sibTransId="{9F01C6B7-6EA7-49F7-8F04-D938A51CDA76}"/>
    <dgm:cxn modelId="{9371D8EA-E3EF-4A3C-96A7-93F5B4477674}" srcId="{0E9650BB-3324-4EF5-B9D0-4D161805BED9}" destId="{91F21A82-31EE-40D2-A996-9C78D9973A80}" srcOrd="0" destOrd="1" parTransId="{352A2CFA-1D06-4131-B042-899E54D88ACD}" sibTransId="{5CCF16B3-8ED9-4E81-A739-F425FEC58F40}"/>
    <dgm:cxn modelId="{73A1284B-5A5D-4E5C-967C-FD9A09A2BDBA}" srcId="{38E33A6B-F155-4552-B37F-D2E8286FB49A}" destId="{EA7FD65F-1114-42C0-A01C-9BA3FC9BE287}" srcOrd="2" destOrd="0" parTransId="{1DBF99F1-3A7C-4B46-ACB7-B3E297A676C6}" sibTransId="{46DF03B7-26EF-42B5-98DF-295A0CBD18A9}"/>
    <dgm:cxn modelId="{A35DC2D0-D0E3-4453-8C9F-6B01569EA294}" srcId="{EA7FD65F-1114-42C0-A01C-9BA3FC9BE287}" destId="{6DBD85B9-D5CE-4E97-B92B-F64D1B7C49E8}" srcOrd="0" destOrd="2" parTransId="{7BB68A31-5A1B-4A55-AF5A-F3365267AE14}" sibTransId="{C2DC2309-992B-4FE1-B3DD-36749E0A2C31}"/>
    <dgm:cxn modelId="{580F53A6-5147-4630-A73F-E73BCE313F6F}" srcId="{38E33A6B-F155-4552-B37F-D2E8286FB49A}" destId="{D2B33D0F-7ACA-47AE-B3D1-2305AE694712}" srcOrd="3" destOrd="0" parTransId="{B7FEB964-65BB-4298-A9D1-065FB00B40B2}" sibTransId="{E3E2D3BE-8522-41AE-B10B-284F5E38C915}"/>
    <dgm:cxn modelId="{3FB9D6CB-87A2-42B9-990D-CCA64F221AB1}" srcId="{D2B33D0F-7ACA-47AE-B3D1-2305AE694712}" destId="{C9860B8A-0699-42C7-85D7-34FB85179A2D}" srcOrd="0" destOrd="3" parTransId="{DF5F9EDA-9E68-4105-A6A3-F4327E02C1A3}" sibTransId="{43C9D8E9-92E6-4777-BC0A-32C6555FB5D4}"/>
    <dgm:cxn modelId="{6D664812-43EF-4B2D-A9DD-BDA91D750036}" type="presOf" srcId="{38E33A6B-F155-4552-B37F-D2E8286FB49A}" destId="{21D1C6E7-D130-4B56-9F4C-E34514A75DD4}" srcOrd="0" destOrd="0" presId="urn:microsoft.com/office/officeart/2005/8/layout/chevron2"/>
    <dgm:cxn modelId="{C0AD4656-B38C-4B10-8989-EE45D0524D19}" type="presParOf" srcId="{21D1C6E7-D130-4B56-9F4C-E34514A75DD4}" destId="{D6850E75-840E-40E4-AC8A-6A8D177537D8}" srcOrd="0" destOrd="0" presId="urn:microsoft.com/office/officeart/2005/8/layout/chevron2"/>
    <dgm:cxn modelId="{F51D82D3-BF59-429B-A312-CEEB1C6806A1}" type="presParOf" srcId="{D6850E75-840E-40E4-AC8A-6A8D177537D8}" destId="{8A6A057B-D2B6-4D8F-9FFE-A5115C64E21A}" srcOrd="0" destOrd="0" presId="urn:microsoft.com/office/officeart/2005/8/layout/chevron2"/>
    <dgm:cxn modelId="{9C0AA4F8-DFB3-4ACE-89C7-D837C3B8494A}" type="presOf" srcId="{14E98972-7698-4174-A84E-0A3558DBF063}" destId="{8A6A057B-D2B6-4D8F-9FFE-A5115C64E21A}" srcOrd="0" destOrd="0" presId="urn:microsoft.com/office/officeart/2005/8/layout/chevron2"/>
    <dgm:cxn modelId="{F877BC18-A2AD-44C9-990A-812F46306630}" type="presParOf" srcId="{D6850E75-840E-40E4-AC8A-6A8D177537D8}" destId="{B6A67EAF-5CDA-44F9-89DF-C387A62C3FCE}" srcOrd="1" destOrd="0" presId="urn:microsoft.com/office/officeart/2005/8/layout/chevron2"/>
    <dgm:cxn modelId="{021822D1-A7DD-4A40-B812-2C24848C74B7}" type="presOf" srcId="{14AEB331-A566-47B7-AF79-A9FA9BA48F61}" destId="{B6A67EAF-5CDA-44F9-89DF-C387A62C3FCE}" srcOrd="0" destOrd="0" presId="urn:microsoft.com/office/officeart/2005/8/layout/chevron2"/>
    <dgm:cxn modelId="{E9CB313E-E65B-4228-89C6-363779ED3361}" type="presParOf" srcId="{21D1C6E7-D130-4B56-9F4C-E34514A75DD4}" destId="{FD12F381-0024-4643-9C27-65BC8F714C05}" srcOrd="1" destOrd="0" presId="urn:microsoft.com/office/officeart/2005/8/layout/chevron2"/>
    <dgm:cxn modelId="{373AF6AC-7952-42D1-BC04-201293CC7BC5}" type="presOf" srcId="{E9CA72D5-6EF7-43A2-AB3B-D3A7B26F88F8}" destId="{FD12F381-0024-4643-9C27-65BC8F714C05}" srcOrd="0" destOrd="0" presId="urn:microsoft.com/office/officeart/2005/8/layout/chevron2"/>
    <dgm:cxn modelId="{2A55630F-E48E-4751-8D35-88B521A4EE0F}" type="presParOf" srcId="{21D1C6E7-D130-4B56-9F4C-E34514A75DD4}" destId="{CB05052C-4440-4D40-9BA5-6440B5119950}" srcOrd="2" destOrd="0" presId="urn:microsoft.com/office/officeart/2005/8/layout/chevron2"/>
    <dgm:cxn modelId="{3B493CFD-DB09-4D47-93B3-D662D5FBF81B}" type="presParOf" srcId="{CB05052C-4440-4D40-9BA5-6440B5119950}" destId="{005EDE8C-9A1F-4A59-8258-4BE22A64407A}" srcOrd="0" destOrd="2" presId="urn:microsoft.com/office/officeart/2005/8/layout/chevron2"/>
    <dgm:cxn modelId="{2260B92C-6BE8-49BE-9AA9-EE1B92147756}" type="presOf" srcId="{0E9650BB-3324-4EF5-B9D0-4D161805BED9}" destId="{005EDE8C-9A1F-4A59-8258-4BE22A64407A}" srcOrd="0" destOrd="0" presId="urn:microsoft.com/office/officeart/2005/8/layout/chevron2"/>
    <dgm:cxn modelId="{D1B5A2C4-B5AE-40B6-A25F-97226F5C4C41}" type="presParOf" srcId="{CB05052C-4440-4D40-9BA5-6440B5119950}" destId="{E5A51C80-EC67-4EC1-BDBB-EEC7A35BC9DC}" srcOrd="1" destOrd="2" presId="urn:microsoft.com/office/officeart/2005/8/layout/chevron2"/>
    <dgm:cxn modelId="{E7C43AC6-27AB-48D5-B0F2-2A3394A2AAB4}" type="presOf" srcId="{91F21A82-31EE-40D2-A996-9C78D9973A80}" destId="{E5A51C80-EC67-4EC1-BDBB-EEC7A35BC9DC}" srcOrd="0" destOrd="0" presId="urn:microsoft.com/office/officeart/2005/8/layout/chevron2"/>
    <dgm:cxn modelId="{98191ADE-CCFC-4A6D-AC9C-08CC8C2D496C}" type="presParOf" srcId="{21D1C6E7-D130-4B56-9F4C-E34514A75DD4}" destId="{A2423B98-C715-47EF-84EC-7808E916C649}" srcOrd="3" destOrd="0" presId="urn:microsoft.com/office/officeart/2005/8/layout/chevron2"/>
    <dgm:cxn modelId="{3A49D050-F0B5-4C2A-8895-B8AA98E36EE1}" type="presOf" srcId="{9F01C6B7-6EA7-49F7-8F04-D938A51CDA76}" destId="{A2423B98-C715-47EF-84EC-7808E916C649}" srcOrd="0" destOrd="0" presId="urn:microsoft.com/office/officeart/2005/8/layout/chevron2"/>
    <dgm:cxn modelId="{03724ECC-C3C1-422C-989E-FF5B9CC2DA48}" type="presParOf" srcId="{21D1C6E7-D130-4B56-9F4C-E34514A75DD4}" destId="{EB4D9D57-417D-4FA1-89B7-18E5E07767D7}" srcOrd="4" destOrd="0" presId="urn:microsoft.com/office/officeart/2005/8/layout/chevron2"/>
    <dgm:cxn modelId="{27AE923F-0B48-42B0-85CC-1FF0EEC9CEF5}" type="presParOf" srcId="{EB4D9D57-417D-4FA1-89B7-18E5E07767D7}" destId="{48FD1DC8-F968-4079-B02E-CAD5CB9DAC18}" srcOrd="0" destOrd="4" presId="urn:microsoft.com/office/officeart/2005/8/layout/chevron2"/>
    <dgm:cxn modelId="{17A222CA-8569-4B39-B929-737B08B2CE6D}" type="presOf" srcId="{EA7FD65F-1114-42C0-A01C-9BA3FC9BE287}" destId="{48FD1DC8-F968-4079-B02E-CAD5CB9DAC18}" srcOrd="0" destOrd="0" presId="urn:microsoft.com/office/officeart/2005/8/layout/chevron2"/>
    <dgm:cxn modelId="{69C490FA-08FE-455C-806E-E0C27803BFB0}" type="presParOf" srcId="{EB4D9D57-417D-4FA1-89B7-18E5E07767D7}" destId="{EBD9E9DF-9A2B-4973-8F62-294B47C6E83E}" srcOrd="1" destOrd="4" presId="urn:microsoft.com/office/officeart/2005/8/layout/chevron2"/>
    <dgm:cxn modelId="{BF6A7D81-99B0-448C-808C-339A85182468}" type="presOf" srcId="{6DBD85B9-D5CE-4E97-B92B-F64D1B7C49E8}" destId="{EBD9E9DF-9A2B-4973-8F62-294B47C6E83E}" srcOrd="0" destOrd="0" presId="urn:microsoft.com/office/officeart/2005/8/layout/chevron2"/>
    <dgm:cxn modelId="{B5FAE064-715A-4D36-B551-76C8574D7211}" type="presParOf" srcId="{21D1C6E7-D130-4B56-9F4C-E34514A75DD4}" destId="{8AD0EC2C-82F6-44C5-9825-5C0531E6F20F}" srcOrd="5" destOrd="0" presId="urn:microsoft.com/office/officeart/2005/8/layout/chevron2"/>
    <dgm:cxn modelId="{B23A9735-1D92-4027-A305-E7A6BF0D4D8C}" type="presOf" srcId="{46DF03B7-26EF-42B5-98DF-295A0CBD18A9}" destId="{8AD0EC2C-82F6-44C5-9825-5C0531E6F20F}" srcOrd="0" destOrd="0" presId="urn:microsoft.com/office/officeart/2005/8/layout/chevron2"/>
    <dgm:cxn modelId="{95C908BD-62AD-4046-B18F-F559DA082DB7}" type="presParOf" srcId="{21D1C6E7-D130-4B56-9F4C-E34514A75DD4}" destId="{A408FD56-2BDB-4D30-80DA-FF748795E97B}" srcOrd="6" destOrd="0" presId="urn:microsoft.com/office/officeart/2005/8/layout/chevron2"/>
    <dgm:cxn modelId="{87BE4B7C-783A-48E8-AD3E-22CCF30A7E42}" type="presParOf" srcId="{A408FD56-2BDB-4D30-80DA-FF748795E97B}" destId="{587960E4-5269-4192-A9BC-99020D68D555}" srcOrd="0" destOrd="6" presId="urn:microsoft.com/office/officeart/2005/8/layout/chevron2"/>
    <dgm:cxn modelId="{D6D4E0D2-7047-4106-97A0-331309EB21C4}" type="presOf" srcId="{D2B33D0F-7ACA-47AE-B3D1-2305AE694712}" destId="{587960E4-5269-4192-A9BC-99020D68D555}" srcOrd="0" destOrd="0" presId="urn:microsoft.com/office/officeart/2005/8/layout/chevron2"/>
    <dgm:cxn modelId="{C7DA1EC9-047D-45DA-AC89-228E7D285C9E}" type="presParOf" srcId="{A408FD56-2BDB-4D30-80DA-FF748795E97B}" destId="{964C3AFC-948D-476A-A516-3DC4D39FF957}" srcOrd="1" destOrd="6" presId="urn:microsoft.com/office/officeart/2005/8/layout/chevron2"/>
    <dgm:cxn modelId="{BBE04164-DC6F-4AAE-855B-AAC6276EC8E3}" type="presOf" srcId="{C9860B8A-0699-42C7-85D7-34FB85179A2D}" destId="{964C3AFC-948D-476A-A516-3DC4D39FF957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953918" cy="3223887"/>
        <a:chOff x="0" y="0"/>
        <a:chExt cx="4953918" cy="3223887"/>
      </a:xfrm>
    </dsp:grpSpPr>
    <dsp:sp modelId="{8A6A057B-D2B6-4D8F-9FFE-A5115C64E21A}">
      <dsp:nvSpPr>
        <dsp:cNvPr id="3" name="燕尾形 2"/>
        <dsp:cNvSpPr/>
      </dsp:nvSpPr>
      <dsp:spPr bwMode="white">
        <a:xfrm rot="5400000">
          <a:off x="-138107" y="138107"/>
          <a:ext cx="920710" cy="64449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mtClean="0"/>
            <a:t>1</a:t>
          </a:r>
          <a:endParaRPr lang="zh-CN" altLang="en-US" dirty="0"/>
        </a:p>
      </dsp:txBody>
      <dsp:txXfrm rot="5400000">
        <a:off x="-138107" y="138107"/>
        <a:ext cx="920710" cy="644497"/>
      </dsp:txXfrm>
    </dsp:sp>
    <dsp:sp modelId="{B6A67EAF-5CDA-44F9-89DF-C387A62C3FCE}">
      <dsp:nvSpPr>
        <dsp:cNvPr id="4" name="同侧圆角矩形 3"/>
        <dsp:cNvSpPr/>
      </dsp:nvSpPr>
      <dsp:spPr bwMode="white">
        <a:xfrm rot="5400000">
          <a:off x="2499977" y="-1855479"/>
          <a:ext cx="598462" cy="430942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dirty="0" smtClean="0">
              <a:solidFill>
                <a:schemeClr val="dk1"/>
              </a:solidFill>
            </a:rPr>
            <a:t>产品介绍</a:t>
          </a:r>
          <a:endParaRPr lang="zh-CN" altLang="en-US" sz="2800" dirty="0">
            <a:solidFill>
              <a:schemeClr val="dk1"/>
            </a:solidFill>
          </a:endParaRPr>
        </a:p>
      </dsp:txBody>
      <dsp:txXfrm rot="5400000">
        <a:off x="2499977" y="-1855479"/>
        <a:ext cx="598462" cy="4309421"/>
      </dsp:txXfrm>
    </dsp:sp>
    <dsp:sp modelId="{005EDE8C-9A1F-4A59-8258-4BE22A64407A}">
      <dsp:nvSpPr>
        <dsp:cNvPr id="5" name="燕尾形 4"/>
        <dsp:cNvSpPr/>
      </dsp:nvSpPr>
      <dsp:spPr bwMode="white">
        <a:xfrm rot="5400000">
          <a:off x="-138107" y="905832"/>
          <a:ext cx="920710" cy="64449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2</a:t>
          </a:r>
          <a:endParaRPr lang="zh-CN" altLang="en-US" dirty="0"/>
        </a:p>
      </dsp:txBody>
      <dsp:txXfrm rot="5400000">
        <a:off x="-138107" y="905832"/>
        <a:ext cx="920710" cy="644497"/>
      </dsp:txXfrm>
    </dsp:sp>
    <dsp:sp modelId="{E5A51C80-EC67-4EC1-BDBB-EEC7A35BC9DC}">
      <dsp:nvSpPr>
        <dsp:cNvPr id="6" name="同侧圆角矩形 5"/>
        <dsp:cNvSpPr/>
      </dsp:nvSpPr>
      <dsp:spPr bwMode="white">
        <a:xfrm rot="5400000">
          <a:off x="2499977" y="-1087754"/>
          <a:ext cx="598462" cy="430942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dirty="0" smtClean="0">
              <a:solidFill>
                <a:schemeClr val="dk1"/>
              </a:solidFill>
            </a:rPr>
            <a:t>产品政策</a:t>
          </a:r>
          <a:endParaRPr lang="zh-CN" altLang="en-US" sz="2800" dirty="0">
            <a:solidFill>
              <a:schemeClr val="dk1"/>
            </a:solidFill>
          </a:endParaRPr>
        </a:p>
      </dsp:txBody>
      <dsp:txXfrm rot="5400000">
        <a:off x="2499977" y="-1087754"/>
        <a:ext cx="598462" cy="4309421"/>
      </dsp:txXfrm>
    </dsp:sp>
    <dsp:sp modelId="{48FD1DC8-F968-4079-B02E-CAD5CB9DAC18}">
      <dsp:nvSpPr>
        <dsp:cNvPr id="7" name="燕尾形 6"/>
        <dsp:cNvSpPr/>
      </dsp:nvSpPr>
      <dsp:spPr bwMode="white">
        <a:xfrm rot="5400000">
          <a:off x="-138107" y="1673558"/>
          <a:ext cx="920710" cy="64449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3</a:t>
          </a:r>
          <a:endParaRPr lang="zh-CN" altLang="en-US" dirty="0"/>
        </a:p>
      </dsp:txBody>
      <dsp:txXfrm rot="5400000">
        <a:off x="-138107" y="1673558"/>
        <a:ext cx="920710" cy="644497"/>
      </dsp:txXfrm>
    </dsp:sp>
    <dsp:sp modelId="{EBD9E9DF-9A2B-4973-8F62-294B47C6E83E}">
      <dsp:nvSpPr>
        <dsp:cNvPr id="8" name="同侧圆角矩形 7"/>
        <dsp:cNvSpPr/>
      </dsp:nvSpPr>
      <dsp:spPr bwMode="white">
        <a:xfrm rot="5400000">
          <a:off x="2483127" y="-337587"/>
          <a:ext cx="598462" cy="430942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dirty="0" smtClean="0">
              <a:solidFill>
                <a:schemeClr val="dk1"/>
              </a:solidFill>
            </a:rPr>
            <a:t>支持版本</a:t>
          </a:r>
          <a:endParaRPr lang="zh-CN" altLang="en-US" sz="2800" dirty="0">
            <a:solidFill>
              <a:schemeClr val="dk1"/>
            </a:solidFill>
          </a:endParaRPr>
        </a:p>
      </dsp:txBody>
      <dsp:txXfrm rot="5400000">
        <a:off x="2483127" y="-337587"/>
        <a:ext cx="598462" cy="4309421"/>
      </dsp:txXfrm>
    </dsp:sp>
    <dsp:sp modelId="{587960E4-5269-4192-A9BC-99020D68D555}">
      <dsp:nvSpPr>
        <dsp:cNvPr id="9" name="燕尾形 8"/>
        <dsp:cNvSpPr/>
      </dsp:nvSpPr>
      <dsp:spPr bwMode="white">
        <a:xfrm rot="5400000">
          <a:off x="-138107" y="2441283"/>
          <a:ext cx="920710" cy="644497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0160" tIns="10160" rIns="10160" bIns="101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4</a:t>
          </a:r>
          <a:endParaRPr lang="zh-CN" altLang="en-US" dirty="0"/>
        </a:p>
      </dsp:txBody>
      <dsp:txXfrm rot="5400000">
        <a:off x="-138107" y="2441283"/>
        <a:ext cx="920710" cy="644497"/>
      </dsp:txXfrm>
    </dsp:sp>
    <dsp:sp modelId="{964C3AFC-948D-476A-A516-3DC4D39FF957}">
      <dsp:nvSpPr>
        <dsp:cNvPr id="10" name="同侧圆角矩形 9"/>
        <dsp:cNvSpPr/>
      </dsp:nvSpPr>
      <dsp:spPr bwMode="white">
        <a:xfrm rot="5400000">
          <a:off x="2499977" y="447697"/>
          <a:ext cx="598462" cy="4309421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dirty="0" smtClean="0">
              <a:solidFill>
                <a:schemeClr val="dk1"/>
              </a:solidFill>
            </a:rPr>
            <a:t>常见问题</a:t>
          </a:r>
          <a:endParaRPr lang="zh-CN" altLang="en-US" sz="2800" dirty="0">
            <a:solidFill>
              <a:schemeClr val="dk1"/>
            </a:solidFill>
          </a:endParaRPr>
        </a:p>
      </dsp:txBody>
      <dsp:txXfrm rot="5400000">
        <a:off x="2499977" y="447697"/>
        <a:ext cx="598462" cy="430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DDAFB-49C8-4387-A080-B8362D431E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A6A9D-27AA-4B3A-AB9B-F8F16BEEF03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9"/>
          <p:cNvGrpSpPr/>
          <p:nvPr userDrawn="1"/>
        </p:nvGrpSpPr>
        <p:grpSpPr>
          <a:xfrm>
            <a:off x="8606155" y="2207260"/>
            <a:ext cx="64770" cy="1720850"/>
            <a:chOff x="0" y="3387"/>
            <a:chExt cx="113" cy="293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7" y="3387"/>
              <a:ext cx="0" cy="2830"/>
            </a:xfrm>
            <a:prstGeom prst="line">
              <a:avLst/>
            </a:prstGeom>
            <a:ln>
              <a:gradFill>
                <a:gsLst>
                  <a:gs pos="10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alpha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0" y="6205"/>
              <a:ext cx="113" cy="113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>
            <a:off x="8219311" y="4659982"/>
            <a:ext cx="673169" cy="144016"/>
            <a:chOff x="12604" y="7248"/>
            <a:chExt cx="1019" cy="225"/>
          </a:xfrm>
        </p:grpSpPr>
        <p:sp>
          <p:nvSpPr>
            <p:cNvPr id="12" name=" 202"/>
            <p:cNvSpPr/>
            <p:nvPr/>
          </p:nvSpPr>
          <p:spPr>
            <a:xfrm rot="8100000">
              <a:off x="13397" y="7248"/>
              <a:ext cx="226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/>
            </a:solidFill>
            <a:ln w="19050">
              <a:solidFill>
                <a:srgbClr val="F8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 202"/>
            <p:cNvSpPr/>
            <p:nvPr/>
          </p:nvSpPr>
          <p:spPr>
            <a:xfrm rot="8100000">
              <a:off x="13240" y="7248"/>
              <a:ext cx="226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/>
            </a:solidFill>
            <a:ln w="9525">
              <a:solidFill>
                <a:srgbClr val="F8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 202"/>
            <p:cNvSpPr/>
            <p:nvPr/>
          </p:nvSpPr>
          <p:spPr>
            <a:xfrm rot="8100000">
              <a:off x="13081" y="7248"/>
              <a:ext cx="228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/>
            </a:solidFill>
            <a:ln w="0">
              <a:solidFill>
                <a:srgbClr val="F8B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 202"/>
            <p:cNvSpPr/>
            <p:nvPr/>
          </p:nvSpPr>
          <p:spPr>
            <a:xfrm rot="8100000">
              <a:off x="12922" y="7249"/>
              <a:ext cx="228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>
                <a:alpha val="7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 202"/>
            <p:cNvSpPr/>
            <p:nvPr/>
          </p:nvSpPr>
          <p:spPr>
            <a:xfrm rot="8100000">
              <a:off x="12604" y="7249"/>
              <a:ext cx="228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>
                <a:alpha val="2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 202"/>
            <p:cNvSpPr/>
            <p:nvPr/>
          </p:nvSpPr>
          <p:spPr>
            <a:xfrm rot="8100000">
              <a:off x="12763" y="7249"/>
              <a:ext cx="228" cy="224"/>
            </a:xfrm>
            <a:custGeom>
              <a:avLst/>
              <a:gdLst>
                <a:gd name="connsiteX0" fmla="*/ 0 w 1584176"/>
                <a:gd name="connsiteY0" fmla="*/ 0 h 1584176"/>
                <a:gd name="connsiteX1" fmla="*/ 1584176 w 1584176"/>
                <a:gd name="connsiteY1" fmla="*/ 0 h 1584176"/>
                <a:gd name="connsiteX2" fmla="*/ 1584176 w 1584176"/>
                <a:gd name="connsiteY2" fmla="*/ 187449 h 1584176"/>
                <a:gd name="connsiteX3" fmla="*/ 189611 w 1584176"/>
                <a:gd name="connsiteY3" fmla="*/ 187449 h 1584176"/>
                <a:gd name="connsiteX4" fmla="*/ 189611 w 1584176"/>
                <a:gd name="connsiteY4" fmla="*/ 1584176 h 1584176"/>
                <a:gd name="connsiteX5" fmla="*/ 0 w 1584176"/>
                <a:gd name="connsiteY5" fmla="*/ 158417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4176" h="1584176">
                  <a:moveTo>
                    <a:pt x="0" y="0"/>
                  </a:moveTo>
                  <a:lnTo>
                    <a:pt x="1584176" y="0"/>
                  </a:lnTo>
                  <a:lnTo>
                    <a:pt x="1584176" y="187449"/>
                  </a:lnTo>
                  <a:lnTo>
                    <a:pt x="189611" y="187449"/>
                  </a:lnTo>
                  <a:lnTo>
                    <a:pt x="189611" y="1584176"/>
                  </a:lnTo>
                  <a:lnTo>
                    <a:pt x="0" y="1584176"/>
                  </a:lnTo>
                  <a:close/>
                </a:path>
              </a:pathLst>
            </a:custGeom>
            <a:solidFill>
              <a:srgbClr val="F8B500">
                <a:alpha val="40000"/>
              </a:srgb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矩形 17"/>
          <p:cNvSpPr/>
          <p:nvPr userDrawn="1"/>
        </p:nvSpPr>
        <p:spPr bwMode="auto">
          <a:xfrm>
            <a:off x="6084168" y="4605226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1100" b="0" spc="-227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选择思</a:t>
            </a:r>
            <a:r>
              <a:rPr lang="zh-CN" altLang="en-US" sz="1100" b="0" spc="-227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迅 </a:t>
            </a:r>
            <a:r>
              <a:rPr lang="zh-CN" altLang="en-US" sz="1100" b="0" spc="-227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你将获得更大的价值</a:t>
            </a:r>
            <a:endParaRPr lang="zh-CN" altLang="en-US" sz="1100" b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" name="Picture 2" descr="C:\Users\zhangyh\Desktop\新logo\思迅-商云logo\思迅商云-定稿-0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7494"/>
            <a:ext cx="1008111" cy="177282"/>
          </a:xfrm>
          <a:prstGeom prst="rect">
            <a:avLst/>
          </a:prstGeom>
          <a:noFill/>
        </p:spPr>
      </p:pic>
      <p:pic>
        <p:nvPicPr>
          <p:cNvPr id="20" name="图片 28" descr="大于箭头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zhangyh\Desktop\新logo\思迅-商云logo\思迅商云-定稿-0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7494"/>
            <a:ext cx="1008111" cy="177282"/>
          </a:xfrm>
          <a:prstGeom prst="rect">
            <a:avLst/>
          </a:prstGeom>
          <a:noFill/>
        </p:spPr>
      </p:pic>
      <p:pic>
        <p:nvPicPr>
          <p:cNvPr id="6" name="图片 28" descr="大于箭头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8" descr="大于箭头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C:\Users\zhangyh\Desktop\logo\sixun-0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9502"/>
            <a:ext cx="1296144" cy="15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28" descr="大于箭头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3" descr="背景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28" descr="大于箭头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700" y="620713"/>
            <a:ext cx="3355975" cy="3554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2029FD7-440B-45C9-93D0-3E83F9BF34F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 descr="思迅logo-定稿-反白-0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933" y="108275"/>
            <a:ext cx="1935956" cy="37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背景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27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26.png"/><Relationship Id="rId3" Type="http://schemas.openxmlformats.org/officeDocument/2006/relationships/tags" Target="../tags/tag6.xml"/><Relationship Id="rId2" Type="http://schemas.openxmlformats.org/officeDocument/2006/relationships/image" Target="../media/image25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tags" Target="../tags/tag19.xml"/><Relationship Id="rId4" Type="http://schemas.openxmlformats.org/officeDocument/2006/relationships/image" Target="../media/image29.png"/><Relationship Id="rId3" Type="http://schemas.openxmlformats.org/officeDocument/2006/relationships/tags" Target="../tags/tag18.xml"/><Relationship Id="rId2" Type="http://schemas.openxmlformats.org/officeDocument/2006/relationships/image" Target="../media/image28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23.png"/><Relationship Id="rId11" Type="http://schemas.openxmlformats.org/officeDocument/2006/relationships/tags" Target="../tags/tag4.xml"/><Relationship Id="rId10" Type="http://schemas.openxmlformats.org/officeDocument/2006/relationships/image" Target="../media/image22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zhangyh\Desktop\logo\sixun-0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8824" y="1745254"/>
            <a:ext cx="3527886" cy="4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小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9502"/>
            <a:ext cx="1321435" cy="2882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7319645" y="298450"/>
            <a:ext cx="14541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zh-CN" sz="1000" noProof="1">
                <a:solidFill>
                  <a:schemeClr val="bg1">
                    <a:alpha val="7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股票代码：</a:t>
            </a:r>
            <a:r>
              <a:rPr lang="en-US" altLang="zh-CN" sz="1000" noProof="1">
                <a:solidFill>
                  <a:schemeClr val="bg1">
                    <a:alpha val="7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838758</a:t>
            </a:r>
            <a:endParaRPr lang="en-US" altLang="zh-CN" sz="1000" noProof="1">
              <a:solidFill>
                <a:schemeClr val="bg1">
                  <a:alpha val="7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直接连接符 8"/>
          <p:cNvSpPr/>
          <p:nvPr/>
        </p:nvSpPr>
        <p:spPr>
          <a:xfrm>
            <a:off x="2267744" y="3188031"/>
            <a:ext cx="2160270" cy="0"/>
          </a:xfrm>
          <a:prstGeom prst="line">
            <a:avLst/>
          </a:prstGeom>
          <a:ln>
            <a:gradFill>
              <a:gsLst>
                <a:gs pos="100000">
                  <a:schemeClr val="bg1">
                    <a:alpha val="0"/>
                  </a:schemeClr>
                </a:gs>
                <a:gs pos="75000">
                  <a:srgbClr val="FFFFFF">
                    <a:alpha val="50000"/>
                  </a:srgbClr>
                </a:gs>
                <a:gs pos="25000">
                  <a:srgbClr val="FFFFFF">
                    <a:alpha val="30000"/>
                  </a:srgbClr>
                </a:gs>
                <a:gs pos="0">
                  <a:schemeClr val="bg1">
                    <a:alpha val="0"/>
                  </a:schemeClr>
                </a:gs>
                <a:gs pos="6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" name="直接连接符 9"/>
          <p:cNvSpPr/>
          <p:nvPr/>
        </p:nvSpPr>
        <p:spPr>
          <a:xfrm>
            <a:off x="4787994" y="3188031"/>
            <a:ext cx="2160270" cy="0"/>
          </a:xfrm>
          <a:prstGeom prst="line">
            <a:avLst/>
          </a:prstGeom>
          <a:ln>
            <a:gradFill>
              <a:gsLst>
                <a:gs pos="75000">
                  <a:srgbClr val="FFFFFF">
                    <a:alpha val="30000"/>
                  </a:srgbClr>
                </a:gs>
                <a:gs pos="100000">
                  <a:schemeClr val="bg1">
                    <a:alpha val="0"/>
                  </a:schemeClr>
                </a:gs>
                <a:gs pos="25000">
                  <a:srgbClr val="FFFFFF">
                    <a:alpha val="50000"/>
                  </a:srgbClr>
                </a:gs>
                <a:gs pos="0">
                  <a:schemeClr val="bg1">
                    <a:alpha val="0"/>
                  </a:schemeClr>
                </a:gs>
                <a:gs pos="40000">
                  <a:schemeClr val="bg1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1" name="文本框 13"/>
          <p:cNvSpPr txBox="1"/>
          <p:nvPr/>
        </p:nvSpPr>
        <p:spPr>
          <a:xfrm>
            <a:off x="4056063" y="3022931"/>
            <a:ext cx="10318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黄雪梅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64071" y="2347389"/>
            <a:ext cx="37573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移动应用（商云助手）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POS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销售</a:t>
            </a:r>
            <a:endParaRPr lang="en-US" altLang="zh-CN" sz="2000" dirty="0" smtClean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3528" y="915566"/>
            <a:ext cx="554461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如何使用？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" t="399" r="217" b="30001"/>
          <a:stretch>
            <a:fillRect/>
          </a:stretch>
        </p:blipFill>
        <p:spPr>
          <a:xfrm>
            <a:off x="5652135" y="915670"/>
            <a:ext cx="1978025" cy="3777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536" y="1491630"/>
            <a:ext cx="274145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老板助手小程序首页入口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付</a:t>
            </a:r>
            <a:r>
              <a:rPr lang="zh-CN" altLang="en-US" b="1" dirty="0" smtClean="0">
                <a:solidFill>
                  <a:srgbClr val="FF0000"/>
                </a:solidFill>
              </a:rPr>
              <a:t>费功能</a:t>
            </a:r>
            <a:endParaRPr lang="zh-CN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723890" y="3075940"/>
            <a:ext cx="516890" cy="4362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09670" y="36576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常见问题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59430" y="1130935"/>
            <a:ext cx="1746885" cy="3688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528" y="915566"/>
            <a:ext cx="554461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怎么新增电子会员？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36" y="1491630"/>
            <a:ext cx="2689860" cy="29997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注意：</a:t>
            </a:r>
            <a:br>
              <a:rPr lang="zh-CN" altLang="en-US" sz="1400" b="1" dirty="0" smtClean="0">
                <a:solidFill>
                  <a:srgbClr val="FF0000"/>
                </a:solidFill>
              </a:rPr>
            </a:br>
            <a:r>
              <a:rPr lang="zh-CN" altLang="en-US" sz="14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）老会员</a:t>
            </a:r>
            <a:br>
              <a:rPr lang="zh-CN" altLang="en-US" sz="1400" b="1" dirty="0" smtClean="0">
                <a:solidFill>
                  <a:srgbClr val="FF0000"/>
                </a:solidFill>
              </a:rPr>
            </a:br>
            <a:r>
              <a:rPr lang="zh-CN" altLang="en-US" sz="1400" b="1" dirty="0" smtClean="0">
                <a:solidFill>
                  <a:srgbClr val="FF0000"/>
                </a:solidFill>
              </a:rPr>
              <a:t>需要将绑定微信的手机号提前填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入到会员档案的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手机号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处，扫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码绑定后，会员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id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还是原来线下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的会员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id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）新会员</a:t>
            </a:r>
            <a:br>
              <a:rPr lang="zh-CN" altLang="en-US" sz="1400" b="1" dirty="0" smtClean="0">
                <a:solidFill>
                  <a:srgbClr val="FF0000"/>
                </a:solidFill>
              </a:rPr>
            </a:br>
            <a:r>
              <a:rPr lang="zh-CN" altLang="en-US" sz="1400" b="1" dirty="0" smtClean="0">
                <a:solidFill>
                  <a:srgbClr val="FF0000"/>
                </a:solidFill>
              </a:rPr>
              <a:t>直接扫码绑定，会员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id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为绑定微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信的手机号</a:t>
            </a:r>
            <a:endParaRPr lang="zh-CN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203575" y="2371725"/>
            <a:ext cx="603250" cy="40703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76190" y="1128395"/>
            <a:ext cx="1707515" cy="3671570"/>
          </a:xfrm>
          <a:prstGeom prst="rect">
            <a:avLst/>
          </a:prstGeom>
        </p:spPr>
      </p:pic>
      <p:sp>
        <p:nvSpPr>
          <p:cNvPr id="9" name="圆角矩形 8"/>
          <p:cNvSpPr/>
          <p:nvPr>
            <p:custDataLst>
              <p:tags r:id="rId5"/>
            </p:custDataLst>
          </p:nvPr>
        </p:nvSpPr>
        <p:spPr>
          <a:xfrm>
            <a:off x="5255260" y="3075940"/>
            <a:ext cx="1350010" cy="23241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53580" y="1128395"/>
            <a:ext cx="1707515" cy="3674745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7452360" y="2788285"/>
            <a:ext cx="862330" cy="40703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3059249" y="113138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>
            <p:custDataLst>
              <p:tags r:id="rId10"/>
            </p:custDataLst>
          </p:nvPr>
        </p:nvSpPr>
        <p:spPr>
          <a:xfrm>
            <a:off x="5076048" y="1128557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>
            <p:custDataLst>
              <p:tags r:id="rId11"/>
            </p:custDataLst>
          </p:nvPr>
        </p:nvSpPr>
        <p:spPr>
          <a:xfrm>
            <a:off x="7053831" y="112835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流程图: 可选过程 12"/>
          <p:cNvSpPr/>
          <p:nvPr>
            <p:custDataLst>
              <p:tags r:id="rId12"/>
            </p:custDataLst>
          </p:nvPr>
        </p:nvSpPr>
        <p:spPr>
          <a:xfrm>
            <a:off x="3060065" y="3846830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商家进入</a:t>
            </a:r>
            <a:r>
              <a:rPr lang="en-US" altLang="zh-CN" sz="1400" b="1" dirty="0">
                <a:solidFill>
                  <a:schemeClr val="bg1"/>
                </a:solidFill>
              </a:rPr>
              <a:t>pos</a:t>
            </a:r>
            <a:r>
              <a:rPr lang="zh-CN" altLang="en-US" sz="1400" b="1" dirty="0">
                <a:solidFill>
                  <a:schemeClr val="bg1"/>
                </a:solidFill>
              </a:rPr>
              <a:t>销售主界面点击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云小票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4" name="流程图: 可选过程 13"/>
          <p:cNvSpPr/>
          <p:nvPr>
            <p:custDataLst>
              <p:tags r:id="rId13"/>
            </p:custDataLst>
          </p:nvPr>
        </p:nvSpPr>
        <p:spPr>
          <a:xfrm>
            <a:off x="5076190" y="3898900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点击红色按钮将小程序码保存到相册并打印粘贴到收银台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流程图: 可选过程 14"/>
          <p:cNvSpPr/>
          <p:nvPr>
            <p:custDataLst>
              <p:tags r:id="rId14"/>
            </p:custDataLst>
          </p:nvPr>
        </p:nvSpPr>
        <p:spPr>
          <a:xfrm>
            <a:off x="7053580" y="3940175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客户微信扫码小程序码，点击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快速绑定、注册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3709670" y="36576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常见问题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52945" y="1131570"/>
            <a:ext cx="1717675" cy="3726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076190" y="1128395"/>
            <a:ext cx="1706880" cy="3684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59430" y="1130935"/>
            <a:ext cx="1746885" cy="3688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528" y="915566"/>
            <a:ext cx="554461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怎么接收云小票？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536" y="1491630"/>
            <a:ext cx="251079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会员消费后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思迅小票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公众号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会发送消息提醒，点击信息进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入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思迅小票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”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小程序可以查看</a:t>
            </a:r>
            <a:endParaRPr lang="zh-CN" altLang="en-US" sz="1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具体的小票信息</a:t>
            </a:r>
            <a:endParaRPr lang="zh-CN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203575" y="2371725"/>
            <a:ext cx="603250" cy="407035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>
            <p:custDataLst>
              <p:tags r:id="rId7"/>
            </p:custDataLst>
          </p:nvPr>
        </p:nvSpPr>
        <p:spPr>
          <a:xfrm>
            <a:off x="5442585" y="4570730"/>
            <a:ext cx="947420" cy="23241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7916545" y="1779905"/>
            <a:ext cx="640080" cy="26035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3059249" y="113138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1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>
            <p:custDataLst>
              <p:tags r:id="rId10"/>
            </p:custDataLst>
          </p:nvPr>
        </p:nvSpPr>
        <p:spPr>
          <a:xfrm>
            <a:off x="5076048" y="1128557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2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>
            <p:custDataLst>
              <p:tags r:id="rId11"/>
            </p:custDataLst>
          </p:nvPr>
        </p:nvSpPr>
        <p:spPr>
          <a:xfrm>
            <a:off x="7053831" y="1128355"/>
            <a:ext cx="621175" cy="620890"/>
          </a:xfrm>
          <a:prstGeom prst="rect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defTabSz="914400"/>
            <a:r>
              <a:rPr lang="en-US" altLang="zh-CN" sz="4000" b="1" dirty="0" smtClean="0">
                <a:solidFill>
                  <a:schemeClr val="bg1"/>
                </a:solidFill>
              </a:rPr>
              <a:t>3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流程图: 可选过程 12"/>
          <p:cNvSpPr/>
          <p:nvPr>
            <p:custDataLst>
              <p:tags r:id="rId12"/>
            </p:custDataLst>
          </p:nvPr>
        </p:nvSpPr>
        <p:spPr>
          <a:xfrm>
            <a:off x="3060065" y="3846830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商家进入</a:t>
            </a:r>
            <a:r>
              <a:rPr lang="en-US" altLang="zh-CN" sz="1400" b="1" dirty="0">
                <a:solidFill>
                  <a:schemeClr val="bg1"/>
                </a:solidFill>
              </a:rPr>
              <a:t>pos</a:t>
            </a:r>
            <a:r>
              <a:rPr lang="zh-CN" altLang="en-US" sz="1400" b="1" dirty="0">
                <a:solidFill>
                  <a:schemeClr val="bg1"/>
                </a:solidFill>
              </a:rPr>
              <a:t>销售主界面点击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云小票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4" name="流程图: 可选过程 13"/>
          <p:cNvSpPr/>
          <p:nvPr>
            <p:custDataLst>
              <p:tags r:id="rId13"/>
            </p:custDataLst>
          </p:nvPr>
        </p:nvSpPr>
        <p:spPr>
          <a:xfrm>
            <a:off x="5076190" y="1779905"/>
            <a:ext cx="1570990" cy="92011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点击红色按钮将小程序码保存到相册并打印粘贴到收银台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流程图: 可选过程 14"/>
          <p:cNvSpPr/>
          <p:nvPr>
            <p:custDataLst>
              <p:tags r:id="rId14"/>
            </p:custDataLst>
          </p:nvPr>
        </p:nvSpPr>
        <p:spPr>
          <a:xfrm>
            <a:off x="7060565" y="2778125"/>
            <a:ext cx="1564005" cy="2082165"/>
          </a:xfrm>
          <a:prstGeom prst="flowChartAlternateProcess">
            <a:avLst/>
          </a:prstGeom>
          <a:solidFill>
            <a:srgbClr val="FBB700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defTabSz="914400"/>
            <a:r>
              <a:rPr lang="zh-CN" altLang="en-US" sz="1400" b="1" dirty="0">
                <a:solidFill>
                  <a:schemeClr val="bg1"/>
                </a:solidFill>
              </a:rPr>
              <a:t>客户微信扫码注册</a:t>
            </a:r>
            <a:r>
              <a:rPr lang="en-US" altLang="zh-CN" sz="1400" b="1" dirty="0">
                <a:solidFill>
                  <a:schemeClr val="bg1"/>
                </a:solidFill>
              </a:rPr>
              <a:t>/</a:t>
            </a:r>
            <a:r>
              <a:rPr lang="zh-CN" altLang="en-US" sz="1400" b="1" dirty="0">
                <a:solidFill>
                  <a:schemeClr val="bg1"/>
                </a:solidFill>
              </a:rPr>
              <a:t>绑定电子会员，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在思迅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思迅小票</a:t>
            </a:r>
            <a:r>
              <a:rPr lang="en-US" altLang="zh-CN" sz="1400" b="1" dirty="0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1400" b="1" dirty="0">
                <a:solidFill>
                  <a:schemeClr val="bg1"/>
                </a:solidFill>
                <a:sym typeface="+mn-ea"/>
              </a:rPr>
              <a:t>小程序中开启接收小票信息，</a:t>
            </a:r>
            <a:r>
              <a:rPr lang="zh-CN" altLang="en-US" sz="1400" b="1" dirty="0">
                <a:solidFill>
                  <a:schemeClr val="bg1"/>
                </a:solidFill>
              </a:rPr>
              <a:t>关注</a:t>
            </a:r>
            <a:r>
              <a:rPr lang="en-US" altLang="zh-CN" sz="1400" b="1" dirty="0">
                <a:solidFill>
                  <a:schemeClr val="bg1"/>
                </a:solidFill>
              </a:rPr>
              <a:t>“</a:t>
            </a:r>
            <a:r>
              <a:rPr lang="zh-CN" altLang="en-US" sz="1400" b="1" dirty="0">
                <a:solidFill>
                  <a:schemeClr val="bg1"/>
                </a:solidFill>
              </a:rPr>
              <a:t>思迅小票</a:t>
            </a:r>
            <a:r>
              <a:rPr lang="en-US" altLang="zh-CN" sz="1400" b="1" dirty="0">
                <a:solidFill>
                  <a:schemeClr val="bg1"/>
                </a:solidFill>
              </a:rPr>
              <a:t>”</a:t>
            </a:r>
            <a:r>
              <a:rPr lang="zh-CN" altLang="en-US" sz="1400" b="1" dirty="0">
                <a:solidFill>
                  <a:schemeClr val="bg1"/>
                </a:solidFill>
              </a:rPr>
              <a:t>公众号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>
            <p:custDataLst>
              <p:tags r:id="rId15"/>
            </p:custDataLst>
          </p:nvPr>
        </p:nvSpPr>
        <p:spPr>
          <a:xfrm>
            <a:off x="5456555" y="2826385"/>
            <a:ext cx="947420" cy="232410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3709670" y="365760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常见问题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5696" y="4011910"/>
            <a:ext cx="5537067" cy="478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CN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地 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址：深圳市南山区科园路</a:t>
            </a:r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1003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号深圳软件产业基地</a:t>
            </a:r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2C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栋</a:t>
            </a:r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13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楼</a:t>
            </a:r>
            <a:b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b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邮 编：</a:t>
            </a:r>
            <a:r>
              <a:rPr lang="en-US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518057           </a:t>
            </a:r>
            <a:r>
              <a:rPr lang="zh-CN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总 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机：</a:t>
            </a:r>
            <a:r>
              <a:rPr lang="en-US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0755-26520701           </a:t>
            </a:r>
            <a:r>
              <a:rPr lang="zh-CN" altLang="zh-CN" sz="8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传 </a:t>
            </a:r>
            <a:r>
              <a:rPr lang="zh-CN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真：</a:t>
            </a:r>
            <a:r>
              <a:rPr lang="en-US" altLang="zh-CN" sz="8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0755-26520744</a:t>
            </a:r>
            <a:endParaRPr lang="zh-CN" altLang="en-US" sz="8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22960" y="314902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微信公众号二维码</a:t>
            </a:r>
            <a:endParaRPr lang="zh-CN" altLang="zh-CN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07" y="1784018"/>
            <a:ext cx="1137886" cy="11378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0130" y="2257877"/>
            <a:ext cx="231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选择思</a:t>
            </a:r>
            <a:r>
              <a:rPr lang="zh-CN" altLang="zh-CN" sz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迅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</a:t>
            </a:r>
            <a:r>
              <a:rPr lang="zh-CN" altLang="zh-CN" sz="12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你将获得更大的价值</a:t>
            </a:r>
            <a:endParaRPr lang="zh-CN" altLang="en-US" sz="12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 descr="思迅商云logo-定稿-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95486"/>
            <a:ext cx="901774" cy="5329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12160" y="2211710"/>
            <a:ext cx="223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1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ExtraLight" panose="020B0200000000000000" charset="-122"/>
              </a:rPr>
              <a:t>思迅商云</a:t>
            </a:r>
            <a:r>
              <a:rPr lang="en-US" altLang="zh-CN" sz="1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ExtraLight" panose="020B0200000000000000" charset="-122"/>
              </a:rPr>
              <a:t>    </a:t>
            </a:r>
            <a:r>
              <a:rPr lang="zh-CN" altLang="zh-CN" sz="12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思源黑体 CN ExtraLight" panose="020B0200000000000000" charset="-122"/>
              </a:rPr>
              <a:t>驱动零售数字化</a:t>
            </a:r>
            <a:endParaRPr lang="en-US" altLang="zh-CN" sz="1200" dirty="0" smtClean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思源黑体 CN ExtraLight" panose="020B02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4023361" y="356057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产品使用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351403" y="1247660"/>
          <a:ext cx="4953918" cy="322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331640" y="3723878"/>
            <a:ext cx="6169759" cy="827726"/>
          </a:xfrm>
          <a:prstGeom prst="roundRect">
            <a:avLst>
              <a:gd name="adj" fmla="val 8016"/>
            </a:avLst>
          </a:prstGeom>
          <a:solidFill>
            <a:srgbClr val="1997FF"/>
          </a:solidFill>
          <a:ln w="7620">
            <a:solidFill>
              <a:srgbClr val="A2CBF8">
                <a:alpha val="97647"/>
              </a:srgbClr>
            </a:solidFill>
          </a:ln>
          <a:effectLst>
            <a:outerShdw blurRad="152400" dist="88900" dir="3000000" sx="97000" sy="97000" algn="tl" rotWithShape="0">
              <a:srgbClr val="0019D2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19" name="圆角矩形 18"/>
          <p:cNvSpPr/>
          <p:nvPr/>
        </p:nvSpPr>
        <p:spPr>
          <a:xfrm rot="16200000" flipH="1">
            <a:off x="6366419" y="3431045"/>
            <a:ext cx="407008" cy="1413392"/>
          </a:xfrm>
          <a:prstGeom prst="roundRect">
            <a:avLst/>
          </a:prstGeom>
          <a:solidFill>
            <a:srgbClr val="C7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rot="16200000" flipH="1">
            <a:off x="3348305" y="3532369"/>
            <a:ext cx="377081" cy="1223770"/>
            <a:chOff x="10960" y="1396"/>
            <a:chExt cx="945" cy="2859"/>
          </a:xfrm>
          <a:solidFill>
            <a:srgbClr val="C7ECFD"/>
          </a:solidFill>
        </p:grpSpPr>
        <p:sp>
          <p:nvSpPr>
            <p:cNvPr id="13" name="圆角矩形 12"/>
            <p:cNvSpPr/>
            <p:nvPr/>
          </p:nvSpPr>
          <p:spPr>
            <a:xfrm>
              <a:off x="10960" y="1396"/>
              <a:ext cx="945" cy="2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0800000">
              <a:off x="11047" y="3630"/>
              <a:ext cx="773" cy="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29475" y="4005357"/>
            <a:ext cx="7224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dirty="0" smtClean="0">
                <a:solidFill>
                  <a:srgbClr val="0244F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收款机</a:t>
            </a:r>
            <a:endParaRPr lang="zh-CN" altLang="en-US" sz="1300" dirty="0" smtClean="0">
              <a:solidFill>
                <a:srgbClr val="0244F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4441" y="3999070"/>
            <a:ext cx="12067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 smtClean="0">
                <a:solidFill>
                  <a:srgbClr val="0244F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sym typeface="+mn-ea"/>
              </a:rPr>
              <a:t>云平台运营</a:t>
            </a:r>
            <a:endParaRPr lang="zh-CN" altLang="en-US" sz="1300" dirty="0" smtClean="0">
              <a:solidFill>
                <a:srgbClr val="0244F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6979" y="4002429"/>
            <a:ext cx="1146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  <a:latin typeface="思源黑体 CN ExtraLight" panose="020B0200000000000000" charset="-122"/>
                <a:ea typeface="思源黑体 CN ExtraLight" panose="020B0200000000000000" charset="-122"/>
              </a:rPr>
              <a:t>门店收银发展</a:t>
            </a:r>
            <a:endParaRPr lang="zh-CN" altLang="zh-CN" sz="1200" dirty="0" smtClean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 rot="16200000" flipH="1">
            <a:off x="4820539" y="3369507"/>
            <a:ext cx="375084" cy="1547797"/>
            <a:chOff x="10963" y="639"/>
            <a:chExt cx="940" cy="3616"/>
          </a:xfrm>
          <a:solidFill>
            <a:srgbClr val="C7ECFD"/>
          </a:solidFill>
        </p:grpSpPr>
        <p:sp>
          <p:nvSpPr>
            <p:cNvPr id="16" name="圆角矩形 15"/>
            <p:cNvSpPr/>
            <p:nvPr/>
          </p:nvSpPr>
          <p:spPr>
            <a:xfrm>
              <a:off x="10963" y="639"/>
              <a:ext cx="940" cy="330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10800000">
              <a:off x="11080" y="3630"/>
              <a:ext cx="708" cy="6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思源黑体 CN ExtraLight" panose="020B0200000000000000" charset="-122"/>
                <a:ea typeface="思源黑体 CN ExtraLight" panose="020B0200000000000000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99549" y="4005357"/>
            <a:ext cx="10365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00" dirty="0" smtClean="0">
                <a:solidFill>
                  <a:srgbClr val="0244FE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进销存收银</a:t>
            </a:r>
            <a:endParaRPr lang="zh-CN" altLang="en-US" sz="1300" dirty="0" smtClean="0">
              <a:solidFill>
                <a:srgbClr val="0244FE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19" y="555526"/>
            <a:ext cx="5436577" cy="293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411760" y="1906973"/>
            <a:ext cx="4320480" cy="1096826"/>
          </a:xfrm>
          <a:prstGeom prst="roundRect">
            <a:avLst>
              <a:gd name="adj" fmla="val 50000"/>
            </a:avLst>
          </a:prstGeom>
          <a:solidFill>
            <a:srgbClr val="1997FF"/>
          </a:solidFill>
          <a:ln w="7620">
            <a:solidFill>
              <a:srgbClr val="A2CBF8">
                <a:alpha val="97647"/>
              </a:srgbClr>
            </a:solidFill>
          </a:ln>
          <a:effectLst>
            <a:outerShdw blurRad="215900" dist="88900" dir="3000000" sx="101000" sy="101000" algn="tl" rotWithShape="0">
              <a:srgbClr val="0D92FF">
                <a:alpha val="8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思源黑体 CN ExtraLight" panose="020B0200000000000000" charset="-122"/>
              <a:ea typeface="思源黑体 CN ExtraLight" panose="020B02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6816" y="2283718"/>
            <a:ext cx="37573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移动应用（商云助手）</a:t>
            </a:r>
            <a:r>
              <a:rPr lang="en-US" altLang="zh-CN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POS</a:t>
            </a:r>
            <a:r>
              <a:rPr lang="zh-CN" altLang="en-US" sz="20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销售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64375" y="691282"/>
            <a:ext cx="2415250" cy="368300"/>
            <a:chOff x="3236801" y="331242"/>
            <a:chExt cx="2415250" cy="368300"/>
          </a:xfrm>
        </p:grpSpPr>
        <p:sp>
          <p:nvSpPr>
            <p:cNvPr id="6" name="文本框 5"/>
            <p:cNvSpPr txBox="1"/>
            <p:nvPr/>
          </p:nvSpPr>
          <p:spPr>
            <a:xfrm>
              <a:off x="4499992" y="331242"/>
              <a:ext cx="115205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思源黑体 CN ExtraLight" panose="020B0200000000000000" charset="-122"/>
                  <a:ea typeface="思源黑体 CN ExtraLight" panose="020B0200000000000000" charset="-122"/>
                  <a:cs typeface="微软雅黑" panose="020B0503020204020204" charset="-122"/>
                </a:rPr>
                <a:t>行业方案</a:t>
              </a:r>
              <a:endParaRPr lang="zh-CN" altLang="en-US" dirty="0" smtClean="0">
                <a:solidFill>
                  <a:schemeClr val="bg1"/>
                </a:solidFill>
                <a:latin typeface="思源黑体 CN ExtraLight" panose="020B0200000000000000" charset="-122"/>
                <a:ea typeface="思源黑体 CN ExtraLight" panose="020B0200000000000000" charset="-122"/>
                <a:cs typeface="微软雅黑" panose="020B0503020204020204" charset="-122"/>
              </a:endParaRPr>
            </a:p>
          </p:txBody>
        </p:sp>
        <p:pic>
          <p:nvPicPr>
            <p:cNvPr id="7" name="Picture 2" descr="C:\Users\zhangyh\Desktop\新logo\思迅-商云logo\思迅商云-定稿-09.pn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236801" y="402285"/>
              <a:ext cx="1286363" cy="2262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95536" y="91556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536" y="1491630"/>
            <a:ext cx="52982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</a:rPr>
              <a:t>支</a:t>
            </a:r>
            <a:r>
              <a:rPr lang="zh-CN" altLang="en-US" b="1" dirty="0" smtClean="0">
                <a:solidFill>
                  <a:schemeClr val="bg1"/>
                </a:solidFill>
              </a:rPr>
              <a:t>持销售</a:t>
            </a:r>
            <a:r>
              <a:rPr lang="en-US" altLang="zh-CN" b="1" dirty="0" smtClean="0">
                <a:solidFill>
                  <a:schemeClr val="bg1"/>
                </a:solidFill>
              </a:rPr>
              <a:t>—</a:t>
            </a:r>
            <a:r>
              <a:rPr lang="zh-CN" altLang="en-US" b="1" dirty="0">
                <a:solidFill>
                  <a:schemeClr val="bg1"/>
                </a:solidFill>
              </a:rPr>
              <a:t>收</a:t>
            </a:r>
            <a:r>
              <a:rPr lang="zh-CN" altLang="en-US" b="1" dirty="0" smtClean="0">
                <a:solidFill>
                  <a:schemeClr val="bg1"/>
                </a:solidFill>
              </a:rPr>
              <a:t>款（会员）</a:t>
            </a:r>
            <a:r>
              <a:rPr lang="en-US" altLang="zh-CN" b="1" dirty="0" smtClean="0">
                <a:solidFill>
                  <a:schemeClr val="bg1"/>
                </a:solidFill>
              </a:rPr>
              <a:t>—</a:t>
            </a:r>
            <a:r>
              <a:rPr lang="zh-CN" altLang="en-US" b="1" dirty="0">
                <a:solidFill>
                  <a:schemeClr val="bg1"/>
                </a:solidFill>
              </a:rPr>
              <a:t>订</a:t>
            </a:r>
            <a:r>
              <a:rPr lang="zh-CN" altLang="en-US" b="1" dirty="0" smtClean="0">
                <a:solidFill>
                  <a:schemeClr val="bg1"/>
                </a:solidFill>
              </a:rPr>
              <a:t>单核销</a:t>
            </a:r>
            <a:r>
              <a:rPr lang="en-US" altLang="zh-CN" b="1" dirty="0" smtClean="0">
                <a:solidFill>
                  <a:schemeClr val="bg1"/>
                </a:solidFill>
              </a:rPr>
              <a:t>—</a:t>
            </a:r>
            <a:r>
              <a:rPr lang="zh-CN" altLang="en-US" b="1" dirty="0" smtClean="0">
                <a:solidFill>
                  <a:schemeClr val="bg1"/>
                </a:solidFill>
              </a:rPr>
              <a:t>退货全流程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操作简单易懂，小程序轻量级应用，支持促销方案</a:t>
            </a:r>
            <a:endParaRPr lang="en-US" altLang="zh-CN" sz="11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</a:rPr>
              <a:t>扫描商品，</a:t>
            </a:r>
            <a:r>
              <a:rPr lang="zh-CN" altLang="en-US" sz="1600" smtClean="0">
                <a:solidFill>
                  <a:schemeClr val="bg1"/>
                </a:solidFill>
              </a:rPr>
              <a:t>销</a:t>
            </a:r>
            <a:r>
              <a:rPr lang="zh-CN" altLang="en-US" sz="1600" smtClean="0">
                <a:solidFill>
                  <a:schemeClr val="bg1"/>
                </a:solidFill>
              </a:rPr>
              <a:t>售，电子小票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</a:rPr>
              <a:t>直接收款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solidFill>
                  <a:schemeClr val="bg1"/>
                </a:solidFill>
              </a:rPr>
              <a:t>新增、查询会员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</a:rPr>
              <a:t>收银</a:t>
            </a:r>
            <a:r>
              <a:rPr lang="zh-CN" altLang="en-US" sz="1600" dirty="0" smtClean="0">
                <a:solidFill>
                  <a:schemeClr val="bg1"/>
                </a:solidFill>
              </a:rPr>
              <a:t>员对账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</a:rPr>
              <a:t>微订</a:t>
            </a:r>
            <a:r>
              <a:rPr lang="zh-CN" altLang="en-US" sz="1600" dirty="0" smtClean="0">
                <a:solidFill>
                  <a:schemeClr val="bg1"/>
                </a:solidFill>
              </a:rPr>
              <a:t>单核销</a:t>
            </a:r>
            <a:endParaRPr lang="en-US" altLang="zh-CN" sz="16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</a:rPr>
              <a:t>按</a:t>
            </a:r>
            <a:r>
              <a:rPr lang="zh-CN" altLang="en-US" sz="1600" dirty="0" smtClean="0">
                <a:solidFill>
                  <a:schemeClr val="bg1"/>
                </a:solidFill>
              </a:rPr>
              <a:t>单退货</a:t>
            </a:r>
            <a:endParaRPr lang="en-US" altLang="zh-CN" sz="16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339725"/>
            <a:ext cx="196342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3528" y="91556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操作简单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530" y="339725"/>
            <a:ext cx="2018030" cy="437515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35" y="339725"/>
            <a:ext cx="2014220" cy="4366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3528" y="91556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操作简单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5486"/>
            <a:ext cx="2209110" cy="4783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45" y="150441"/>
            <a:ext cx="2226117" cy="48202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0" y="9155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渠道政策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33245" y="2068830"/>
          <a:ext cx="5379720" cy="18707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1230"/>
                <a:gridCol w="942340"/>
                <a:gridCol w="3486150"/>
              </a:tblGrid>
              <a:tr h="680085">
                <a:tc>
                  <a:txBody>
                    <a:bodyPr/>
                    <a:p>
                      <a:r>
                        <a:rPr lang="zh-CN" altLang="en-US" sz="1800" b="1" dirty="0" smtClean="0"/>
                        <a:t>付费方式</a:t>
                      </a:r>
                      <a:endParaRPr lang="zh-CN" altLang="en-US" sz="1800" b="1" dirty="0" smtClean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800" b="1" dirty="0" smtClean="0"/>
                        <a:t>价格</a:t>
                      </a:r>
                      <a:endParaRPr lang="zh-CN" altLang="en-US" sz="1800" b="1" dirty="0" smtClean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800" b="1" dirty="0" smtClean="0"/>
                        <a:t>说明</a:t>
                      </a:r>
                      <a:endParaRPr lang="zh-CN" altLang="en-US" sz="1800" b="1" dirty="0" smtClean="0"/>
                    </a:p>
                  </a:txBody>
                  <a:tcPr/>
                </a:tc>
              </a:tr>
              <a:tr h="1190625">
                <a:tc>
                  <a:txBody>
                    <a:bodyPr/>
                    <a:p>
                      <a:r>
                        <a:rPr lang="zh-CN" altLang="en-US" sz="1800" dirty="0" smtClean="0"/>
                        <a:t>一次性授权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en-US" altLang="zh-CN" sz="1800" dirty="0" smtClean="0"/>
                        <a:t>300</a:t>
                      </a:r>
                      <a:r>
                        <a:rPr lang="zh-CN" altLang="en-US" sz="1800" dirty="0" smtClean="0"/>
                        <a:t>元</a:t>
                      </a:r>
                      <a:r>
                        <a:rPr lang="en-US" altLang="zh-CN" sz="1800" dirty="0" smtClean="0"/>
                        <a:t>/</a:t>
                      </a:r>
                      <a:r>
                        <a:rPr lang="zh-CN" altLang="en-US" sz="1800" dirty="0" smtClean="0"/>
                        <a:t>用户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zh-CN" altLang="en-US" sz="1800" dirty="0" smtClean="0"/>
                        <a:t>含</a:t>
                      </a:r>
                      <a:r>
                        <a:rPr lang="en-US" altLang="zh-CN" sz="1800" dirty="0" smtClean="0"/>
                        <a:t>1</a:t>
                      </a:r>
                      <a:r>
                        <a:rPr lang="zh-CN" altLang="en-US" sz="1800" dirty="0" smtClean="0"/>
                        <a:t>用户（商云管家</a:t>
                      </a:r>
                      <a:r>
                        <a:rPr lang="en-US" altLang="zh-CN" sz="1800" dirty="0" smtClean="0"/>
                        <a:t>+</a:t>
                      </a:r>
                      <a:r>
                        <a:rPr lang="zh-CN" altLang="en-US" sz="1800" dirty="0" smtClean="0"/>
                        <a:t>批发订货平台</a:t>
                      </a:r>
                      <a:r>
                        <a:rPr lang="en-US" altLang="zh-CN" sz="1800" dirty="0" smtClean="0"/>
                        <a:t>+pos</a:t>
                      </a:r>
                      <a:r>
                        <a:rPr lang="zh-CN" altLang="en-US" sz="1800" dirty="0" smtClean="0"/>
                        <a:t>销售都可以用），增加用户按</a:t>
                      </a:r>
                      <a:r>
                        <a:rPr lang="en-US" altLang="zh-CN" sz="1800" dirty="0" smtClean="0"/>
                        <a:t>300</a:t>
                      </a:r>
                      <a:r>
                        <a:rPr lang="zh-CN" altLang="en-US" sz="1800" dirty="0" smtClean="0"/>
                        <a:t>元</a:t>
                      </a:r>
                      <a:r>
                        <a:rPr lang="en-US" altLang="zh-CN" sz="1800" dirty="0" smtClean="0"/>
                        <a:t>/</a:t>
                      </a:r>
                      <a:r>
                        <a:rPr lang="zh-CN" altLang="en-US" sz="1800" dirty="0" smtClean="0"/>
                        <a:t>用户</a:t>
                      </a:r>
                      <a:r>
                        <a:rPr lang="en-US" altLang="zh-CN" sz="1800" dirty="0" smtClean="0"/>
                        <a:t>/</a:t>
                      </a:r>
                      <a:r>
                        <a:rPr lang="zh-CN" altLang="en-US" sz="1800" dirty="0" smtClean="0"/>
                        <a:t>不限起购数量</a:t>
                      </a:r>
                      <a:endParaRPr lang="zh-CN" alt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1" y="771347"/>
            <a:ext cx="914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pos</a:t>
            </a:r>
            <a:r>
              <a:rPr lang="zh-CN" altLang="en-US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销售支持</a:t>
            </a:r>
            <a:r>
              <a:rPr lang="zh-CN" altLang="en-US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的产品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15511" y="1521619"/>
            <a:ext cx="64531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零售：</a:t>
            </a:r>
            <a:endParaRPr lang="zh-CN" altLang="en-US" sz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4074" y="2334736"/>
            <a:ext cx="64531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专卖：</a:t>
            </a:r>
            <a:endParaRPr lang="zh-CN" altLang="en-US" sz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3919" y="3003550"/>
            <a:ext cx="8001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eshop</a:t>
            </a:r>
            <a:r>
              <a:rPr lang="zh-CN" altLang="en-US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endParaRPr lang="zh-CN" altLang="en-US" sz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" name="图片 9" descr="思迅软件产品logo总汇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368" y="1484471"/>
            <a:ext cx="852964" cy="337185"/>
          </a:xfrm>
          <a:prstGeom prst="rect">
            <a:avLst/>
          </a:prstGeom>
        </p:spPr>
      </p:pic>
      <p:pic>
        <p:nvPicPr>
          <p:cNvPr id="11" name="图片 10" descr="思迅软件产品logo总汇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524" y="1534478"/>
            <a:ext cx="965359" cy="299561"/>
          </a:xfrm>
          <a:prstGeom prst="rect">
            <a:avLst/>
          </a:prstGeom>
        </p:spPr>
      </p:pic>
      <p:pic>
        <p:nvPicPr>
          <p:cNvPr id="12" name="图片 11" descr="思迅软件产品logo总汇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69" y="1571625"/>
            <a:ext cx="787718" cy="213836"/>
          </a:xfrm>
          <a:prstGeom prst="rect">
            <a:avLst/>
          </a:prstGeom>
        </p:spPr>
      </p:pic>
      <p:pic>
        <p:nvPicPr>
          <p:cNvPr id="14" name="图片 13" descr="思迅软件产品logo总汇-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356" y="2340451"/>
            <a:ext cx="1190149" cy="316230"/>
          </a:xfrm>
          <a:prstGeom prst="rect">
            <a:avLst/>
          </a:prstGeom>
        </p:spPr>
      </p:pic>
      <p:pic>
        <p:nvPicPr>
          <p:cNvPr id="16" name="图片 15" descr="思迅软件产品logo总汇-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111" y="3723323"/>
            <a:ext cx="1348264" cy="355283"/>
          </a:xfrm>
          <a:prstGeom prst="rect">
            <a:avLst/>
          </a:prstGeom>
        </p:spPr>
      </p:pic>
      <p:pic>
        <p:nvPicPr>
          <p:cNvPr id="21" name="图片 20" descr="思迅软件产品logo总汇-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323" y="3056414"/>
            <a:ext cx="1378268" cy="285274"/>
          </a:xfrm>
          <a:prstGeom prst="rect">
            <a:avLst/>
          </a:prstGeom>
        </p:spPr>
      </p:pic>
      <p:pic>
        <p:nvPicPr>
          <p:cNvPr id="22" name="图片 21" descr="思迅软件产品logo总汇-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634" y="3094196"/>
            <a:ext cx="1540669" cy="24765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886778" y="3662363"/>
            <a:ext cx="64531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餐饮：</a:t>
            </a:r>
            <a:endParaRPr lang="zh-CN" altLang="en-US" sz="15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26" name="Picture 2" descr="D:\文案\产品logo\eshop小牛云商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59" y="3168469"/>
            <a:ext cx="1732175" cy="17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571365" y="1511776"/>
            <a:ext cx="1444466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商云丨智强11</a:t>
            </a:r>
            <a:endParaRPr lang="zh-CN" altLang="en-US" sz="15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55" y="3690620"/>
            <a:ext cx="1305560" cy="294005"/>
          </a:xfrm>
          <a:prstGeom prst="rect">
            <a:avLst/>
          </a:prstGeom>
        </p:spPr>
      </p:pic>
      <p:pic>
        <p:nvPicPr>
          <p:cNvPr id="20" name="图片 19" descr="思迅软件产品logo总汇-5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59675" y="3121660"/>
            <a:ext cx="1190625" cy="30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624.63937007874,&quot;width&quot;:8561.53858267716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UNIT_PLACING_PICTURE_USER_VIEWPORT" val="{&quot;height&quot;:8865,&quot;width&quot;:4200}"/>
</p:tagLst>
</file>

<file path=ppt/tags/tag2.xml><?xml version="1.0" encoding="utf-8"?>
<p:tagLst xmlns:p="http://schemas.openxmlformats.org/presentationml/2006/main">
  <p:tag name="KSO_WM_UNIT_TABLE_BEAUTIFY" val="smartTable{442c7949-4322-4ebe-8052-66034aeffcfe}"/>
  <p:tag name="KSO_WM_BEAUTIFY_FLAG" val=""/>
  <p:tag name="TABLE_ENDDRAG_ORIGIN_RECT" val="541*147"/>
  <p:tag name="TABLE_ENDDRAG_RECT" val="280*177*541*147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PP_MARK_KEY" val="789e2595-5a53-402d-bb72-39f687e079ad"/>
  <p:tag name="COMMONDATA" val="eyJoZGlkIjoiZWU2NmMzMThhMmIzMDY2MjQ0N2MxZmM1MjZjODdkNT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  <p:tag name="KSO_WM_UNIT_PLACING_PICTURE_USER_VIEWPORT" val="{&quot;height&quot;:8865,&quot;width&quot;:4200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WPS 演示</Application>
  <PresentationFormat>全屏显示(16:9)</PresentationFormat>
  <Paragraphs>120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思源黑体 CN Bold</vt:lpstr>
      <vt:lpstr>黑体</vt:lpstr>
      <vt:lpstr>思源黑体 CN ExtraLight</vt:lpstr>
      <vt:lpstr>思源黑体 CN Regular</vt:lpstr>
      <vt:lpstr>思源黑体 CN Normal</vt:lpstr>
      <vt:lpstr>Arial Unicode MS</vt:lpstr>
      <vt:lpstr>Calibri</vt:lpstr>
      <vt:lpstr>等线</vt:lpstr>
      <vt:lpstr>华文楷体</vt:lpstr>
      <vt:lpstr>华文琥珀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陈小云</dc:creator>
  <cp:lastModifiedBy>chenyr</cp:lastModifiedBy>
  <cp:revision>984</cp:revision>
  <dcterms:created xsi:type="dcterms:W3CDTF">2020-12-14T06:45:00Z</dcterms:created>
  <dcterms:modified xsi:type="dcterms:W3CDTF">2023-03-23T09:23:18Z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C7F831133E124D19816011CB862706C2</vt:lpwstr>
  </property>
</Properties>
</file>