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5.svg" ContentType="image/svg+xml"/>
  <Override PartName="/ppt/media/image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80" r:id="rId4"/>
  </p:sldMasterIdLst>
  <p:notesMasterIdLst>
    <p:notesMasterId r:id="rId6"/>
  </p:notesMasterIdLst>
  <p:handoutMasterIdLst>
    <p:handoutMasterId r:id="rId51"/>
  </p:handoutMasterIdLst>
  <p:sldIdLst>
    <p:sldId id="453" r:id="rId5"/>
    <p:sldId id="358" r:id="rId7"/>
    <p:sldId id="484" r:id="rId8"/>
    <p:sldId id="364" r:id="rId9"/>
    <p:sldId id="377" r:id="rId10"/>
    <p:sldId id="378" r:id="rId11"/>
    <p:sldId id="380" r:id="rId12"/>
    <p:sldId id="381" r:id="rId13"/>
    <p:sldId id="383" r:id="rId14"/>
    <p:sldId id="493" r:id="rId15"/>
    <p:sldId id="524" r:id="rId16"/>
    <p:sldId id="525" r:id="rId17"/>
    <p:sldId id="434" r:id="rId18"/>
    <p:sldId id="494" r:id="rId19"/>
    <p:sldId id="527" r:id="rId20"/>
    <p:sldId id="538" r:id="rId21"/>
    <p:sldId id="536" r:id="rId22"/>
    <p:sldId id="590" r:id="rId23"/>
    <p:sldId id="597" r:id="rId24"/>
    <p:sldId id="600" r:id="rId25"/>
    <p:sldId id="614" r:id="rId26"/>
    <p:sldId id="618" r:id="rId27"/>
    <p:sldId id="615" r:id="rId28"/>
    <p:sldId id="619" r:id="rId29"/>
    <p:sldId id="617" r:id="rId30"/>
    <p:sldId id="644" r:id="rId31"/>
    <p:sldId id="645" r:id="rId32"/>
    <p:sldId id="646" r:id="rId33"/>
    <p:sldId id="647" r:id="rId34"/>
    <p:sldId id="648" r:id="rId35"/>
    <p:sldId id="624" r:id="rId36"/>
    <p:sldId id="638" r:id="rId37"/>
    <p:sldId id="435" r:id="rId38"/>
    <p:sldId id="625" r:id="rId39"/>
    <p:sldId id="639" r:id="rId40"/>
    <p:sldId id="631" r:id="rId41"/>
    <p:sldId id="632" r:id="rId42"/>
    <p:sldId id="640" r:id="rId43"/>
    <p:sldId id="641" r:id="rId44"/>
    <p:sldId id="637" r:id="rId45"/>
    <p:sldId id="628" r:id="rId46"/>
    <p:sldId id="626" r:id="rId47"/>
    <p:sldId id="620" r:id="rId48"/>
    <p:sldId id="621" r:id="rId49"/>
    <p:sldId id="616" r:id="rId50"/>
  </p:sldIdLst>
  <p:sldSz cx="12192000" cy="6858000"/>
  <p:notesSz cx="6858000" cy="9144000"/>
  <p:custDataLst>
    <p:tags r:id="rId5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3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葛春" initials="葛春" lastIdx="56" clrIdx="0"/>
  <p:cmAuthor id="3" name="曾泽龙" initials="曾泽龙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0F5FF"/>
    <a:srgbClr val="F7F7F7"/>
    <a:srgbClr val="00B8EE"/>
    <a:srgbClr val="DCDCDC"/>
    <a:srgbClr val="E4E4E4"/>
    <a:srgbClr val="F0F0F0"/>
    <a:srgbClr val="E6E6E6"/>
    <a:srgbClr val="C8C8C8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654" y="54"/>
      </p:cViewPr>
      <p:guideLst>
        <p:guide orient="horz" pos="2223"/>
        <p:guide pos="3841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6" Type="http://schemas.openxmlformats.org/officeDocument/2006/relationships/tags" Target="tags/tag846.xml"/><Relationship Id="rId55" Type="http://schemas.openxmlformats.org/officeDocument/2006/relationships/commentAuthors" Target="commentAuthors.xml"/><Relationship Id="rId54" Type="http://schemas.openxmlformats.org/officeDocument/2006/relationships/tableStyles" Target="tableStyles.xml"/><Relationship Id="rId53" Type="http://schemas.openxmlformats.org/officeDocument/2006/relationships/viewProps" Target="viewProps.xml"/><Relationship Id="rId52" Type="http://schemas.openxmlformats.org/officeDocument/2006/relationships/presProps" Target="presProps.xml"/><Relationship Id="rId51" Type="http://schemas.openxmlformats.org/officeDocument/2006/relationships/handoutMaster" Target="handoutMasters/handoutMaster1.xml"/><Relationship Id="rId50" Type="http://schemas.openxmlformats.org/officeDocument/2006/relationships/slide" Target="slides/slide45.xml"/><Relationship Id="rId5" Type="http://schemas.openxmlformats.org/officeDocument/2006/relationships/slide" Target="slides/slide1.xml"/><Relationship Id="rId49" Type="http://schemas.openxmlformats.org/officeDocument/2006/relationships/slide" Target="slides/slide4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思源黑体 CN Bold" panose="020B0800000000000000" charset="-122"/>
                <a:ea typeface="思源黑体 CN Bold" panose="020B0800000000000000" charset="-122"/>
              </a:rPr>
            </a:fld>
            <a:endParaRPr lang="zh-CN" altLang="en-US" smtClean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思源黑体 CN Bold" panose="020B0800000000000000" charset="-122"/>
                <a:ea typeface="思源黑体 CN Bold" panose="020B0800000000000000" charset="-122"/>
              </a:rPr>
            </a:fld>
            <a:endParaRPr lang="zh-CN" altLang="en-US" smtClean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思源黑体 CN Bold" panose="020B0800000000000000" charset="-122"/>
        <a:ea typeface="思源黑体 CN Bold" panose="020B0800000000000000" charset="-122"/>
        <a:cs typeface="思源黑体 CN Bold" panose="020B0800000000000000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charset="-122"/>
        <a:ea typeface="思源黑体 CN Bold" panose="020B0800000000000000" charset="-122"/>
        <a:cs typeface="思源黑体 CN Bold" panose="020B0800000000000000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charset="-122"/>
        <a:ea typeface="思源黑体 CN Bold" panose="020B0800000000000000" charset="-122"/>
        <a:cs typeface="思源黑体 CN Bold" panose="020B0800000000000000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charset="-122"/>
        <a:ea typeface="思源黑体 CN Bold" panose="020B0800000000000000" charset="-122"/>
        <a:cs typeface="思源黑体 CN Bold" panose="020B0800000000000000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charset="-122"/>
        <a:ea typeface="思源黑体 CN Bold" panose="020B0800000000000000" charset="-122"/>
        <a:cs typeface="思源黑体 CN Bold" panose="020B0800000000000000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2E261-7710-473A-A7AF-BE18966993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6BB6E-E7BA-4A70-904F-7DAF486B23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tags" Target="../tags/tag67.xml"/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image" Target="../media/image3.png"/><Relationship Id="rId2" Type="http://schemas.openxmlformats.org/officeDocument/2006/relationships/tags" Target="../tags/tag62.xml"/><Relationship Id="rId15" Type="http://schemas.openxmlformats.org/officeDocument/2006/relationships/tags" Target="../tags/tag74.xml"/><Relationship Id="rId14" Type="http://schemas.openxmlformats.org/officeDocument/2006/relationships/tags" Target="../tags/tag73.xml"/><Relationship Id="rId13" Type="http://schemas.openxmlformats.org/officeDocument/2006/relationships/tags" Target="../tags/tag72.xml"/><Relationship Id="rId12" Type="http://schemas.openxmlformats.org/officeDocument/2006/relationships/tags" Target="../tags/tag71.xml"/><Relationship Id="rId11" Type="http://schemas.openxmlformats.org/officeDocument/2006/relationships/tags" Target="../tags/tag70.xml"/><Relationship Id="rId10" Type="http://schemas.openxmlformats.org/officeDocument/2006/relationships/tags" Target="../tags/tag69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82.xml"/><Relationship Id="rId8" Type="http://schemas.openxmlformats.org/officeDocument/2006/relationships/tags" Target="../tags/tag81.xml"/><Relationship Id="rId7" Type="http://schemas.openxmlformats.org/officeDocument/2006/relationships/tags" Target="../tags/tag80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88.xml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4" Type="http://schemas.openxmlformats.org/officeDocument/2006/relationships/tags" Target="../tags/tag85.xml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96.xml"/><Relationship Id="rId8" Type="http://schemas.openxmlformats.org/officeDocument/2006/relationships/tags" Target="../tags/tag95.xml"/><Relationship Id="rId7" Type="http://schemas.openxmlformats.org/officeDocument/2006/relationships/tags" Target="../tags/tag94.xml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1" Type="http://schemas.openxmlformats.org/officeDocument/2006/relationships/tags" Target="../tags/tag98.xml"/><Relationship Id="rId10" Type="http://schemas.openxmlformats.org/officeDocument/2006/relationships/tags" Target="../tags/tag9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06.xml"/><Relationship Id="rId8" Type="http://schemas.openxmlformats.org/officeDocument/2006/relationships/tags" Target="../tags/tag105.xml"/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2" Type="http://schemas.openxmlformats.org/officeDocument/2006/relationships/tags" Target="../tags/tag109.xml"/><Relationship Id="rId11" Type="http://schemas.openxmlformats.org/officeDocument/2006/relationships/tags" Target="../tags/tag108.xml"/><Relationship Id="rId10" Type="http://schemas.openxmlformats.org/officeDocument/2006/relationships/tags" Target="../tags/tag10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116.xml"/><Relationship Id="rId7" Type="http://schemas.openxmlformats.org/officeDocument/2006/relationships/tags" Target="../tags/tag115.xml"/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119.xml"/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127.xml"/><Relationship Id="rId8" Type="http://schemas.openxmlformats.org/officeDocument/2006/relationships/tags" Target="../tags/tag126.xml"/><Relationship Id="rId7" Type="http://schemas.openxmlformats.org/officeDocument/2006/relationships/tags" Target="../tags/tag125.xml"/><Relationship Id="rId6" Type="http://schemas.openxmlformats.org/officeDocument/2006/relationships/tags" Target="../tags/tag124.xml"/><Relationship Id="rId5" Type="http://schemas.openxmlformats.org/officeDocument/2006/relationships/tags" Target="../tags/tag123.xml"/><Relationship Id="rId4" Type="http://schemas.openxmlformats.org/officeDocument/2006/relationships/tags" Target="../tags/tag122.xml"/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0" Type="http://schemas.openxmlformats.org/officeDocument/2006/relationships/tags" Target="../tags/tag12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136.xml"/><Relationship Id="rId8" Type="http://schemas.openxmlformats.org/officeDocument/2006/relationships/tags" Target="../tags/tag135.xml"/><Relationship Id="rId7" Type="http://schemas.openxmlformats.org/officeDocument/2006/relationships/tags" Target="../tags/tag134.xml"/><Relationship Id="rId6" Type="http://schemas.openxmlformats.org/officeDocument/2006/relationships/tags" Target="../tags/tag133.xml"/><Relationship Id="rId5" Type="http://schemas.openxmlformats.org/officeDocument/2006/relationships/tags" Target="../tags/tag132.xml"/><Relationship Id="rId4" Type="http://schemas.openxmlformats.org/officeDocument/2006/relationships/tags" Target="../tags/tag131.xml"/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tags" Target="../tags/tag143.xml"/><Relationship Id="rId7" Type="http://schemas.openxmlformats.org/officeDocument/2006/relationships/tags" Target="../tags/tag142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tags" Target="../tags/tag139.xml"/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51.xml"/><Relationship Id="rId8" Type="http://schemas.openxmlformats.org/officeDocument/2006/relationships/tags" Target="../tags/tag150.xml"/><Relationship Id="rId7" Type="http://schemas.openxmlformats.org/officeDocument/2006/relationships/tags" Target="../tags/tag149.xml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4" Type="http://schemas.openxmlformats.org/officeDocument/2006/relationships/tags" Target="../tags/tag146.xml"/><Relationship Id="rId3" Type="http://schemas.openxmlformats.org/officeDocument/2006/relationships/tags" Target="../tags/tag145.xml"/><Relationship Id="rId2" Type="http://schemas.openxmlformats.org/officeDocument/2006/relationships/tags" Target="../tags/tag144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tags" Target="../tags/tag158.xml"/><Relationship Id="rId7" Type="http://schemas.openxmlformats.org/officeDocument/2006/relationships/tags" Target="../tags/tag157.xml"/><Relationship Id="rId6" Type="http://schemas.openxmlformats.org/officeDocument/2006/relationships/tags" Target="../tags/tag156.xml"/><Relationship Id="rId5" Type="http://schemas.openxmlformats.org/officeDocument/2006/relationships/tags" Target="../tags/tag155.xml"/><Relationship Id="rId4" Type="http://schemas.openxmlformats.org/officeDocument/2006/relationships/tags" Target="../tags/tag154.xml"/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66.xml"/><Relationship Id="rId8" Type="http://schemas.openxmlformats.org/officeDocument/2006/relationships/tags" Target="../tags/tag165.xml"/><Relationship Id="rId7" Type="http://schemas.openxmlformats.org/officeDocument/2006/relationships/tags" Target="../tags/tag164.xml"/><Relationship Id="rId6" Type="http://schemas.openxmlformats.org/officeDocument/2006/relationships/tags" Target="../tags/tag163.xml"/><Relationship Id="rId5" Type="http://schemas.openxmlformats.org/officeDocument/2006/relationships/tags" Target="../tags/tag162.xml"/><Relationship Id="rId4" Type="http://schemas.openxmlformats.org/officeDocument/2006/relationships/tags" Target="../tags/tag161.xml"/><Relationship Id="rId3" Type="http://schemas.openxmlformats.org/officeDocument/2006/relationships/tags" Target="../tags/tag160.xml"/><Relationship Id="rId2" Type="http://schemas.openxmlformats.org/officeDocument/2006/relationships/tags" Target="../tags/tag159.xml"/><Relationship Id="rId10" Type="http://schemas.openxmlformats.org/officeDocument/2006/relationships/tags" Target="../tags/tag167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75.xml"/><Relationship Id="rId8" Type="http://schemas.openxmlformats.org/officeDocument/2006/relationships/tags" Target="../tags/tag174.xml"/><Relationship Id="rId7" Type="http://schemas.openxmlformats.org/officeDocument/2006/relationships/tags" Target="../tags/tag173.xml"/><Relationship Id="rId6" Type="http://schemas.openxmlformats.org/officeDocument/2006/relationships/tags" Target="../tags/tag172.xml"/><Relationship Id="rId5" Type="http://schemas.openxmlformats.org/officeDocument/2006/relationships/tags" Target="../tags/tag171.xml"/><Relationship Id="rId4" Type="http://schemas.openxmlformats.org/officeDocument/2006/relationships/tags" Target="../tags/tag170.xml"/><Relationship Id="rId3" Type="http://schemas.openxmlformats.org/officeDocument/2006/relationships/tags" Target="../tags/tag169.xml"/><Relationship Id="rId2" Type="http://schemas.openxmlformats.org/officeDocument/2006/relationships/tags" Target="../tags/tag168.xml"/><Relationship Id="rId17" Type="http://schemas.openxmlformats.org/officeDocument/2006/relationships/image" Target="../media/image7.svg"/><Relationship Id="rId16" Type="http://schemas.openxmlformats.org/officeDocument/2006/relationships/image" Target="../media/image6.png"/><Relationship Id="rId15" Type="http://schemas.openxmlformats.org/officeDocument/2006/relationships/tags" Target="../tags/tag179.xml"/><Relationship Id="rId14" Type="http://schemas.openxmlformats.org/officeDocument/2006/relationships/image" Target="../media/image5.svg"/><Relationship Id="rId13" Type="http://schemas.openxmlformats.org/officeDocument/2006/relationships/image" Target="../media/image4.png"/><Relationship Id="rId12" Type="http://schemas.openxmlformats.org/officeDocument/2006/relationships/tags" Target="../tags/tag178.xml"/><Relationship Id="rId11" Type="http://schemas.openxmlformats.org/officeDocument/2006/relationships/tags" Target="../tags/tag177.xml"/><Relationship Id="rId10" Type="http://schemas.openxmlformats.org/officeDocument/2006/relationships/tags" Target="../tags/tag176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87.xml"/><Relationship Id="rId8" Type="http://schemas.openxmlformats.org/officeDocument/2006/relationships/tags" Target="../tags/tag186.xml"/><Relationship Id="rId7" Type="http://schemas.openxmlformats.org/officeDocument/2006/relationships/tags" Target="../tags/tag185.xml"/><Relationship Id="rId6" Type="http://schemas.openxmlformats.org/officeDocument/2006/relationships/tags" Target="../tags/tag184.xml"/><Relationship Id="rId5" Type="http://schemas.openxmlformats.org/officeDocument/2006/relationships/tags" Target="../tags/tag183.xml"/><Relationship Id="rId4" Type="http://schemas.openxmlformats.org/officeDocument/2006/relationships/tags" Target="../tags/tag182.xml"/><Relationship Id="rId3" Type="http://schemas.openxmlformats.org/officeDocument/2006/relationships/tags" Target="../tags/tag181.xml"/><Relationship Id="rId2" Type="http://schemas.openxmlformats.org/officeDocument/2006/relationships/tags" Target="../tags/tag180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95.xml"/><Relationship Id="rId8" Type="http://schemas.openxmlformats.org/officeDocument/2006/relationships/tags" Target="../tags/tag194.xml"/><Relationship Id="rId7" Type="http://schemas.openxmlformats.org/officeDocument/2006/relationships/tags" Target="../tags/tag193.xml"/><Relationship Id="rId6" Type="http://schemas.openxmlformats.org/officeDocument/2006/relationships/tags" Target="../tags/tag192.xml"/><Relationship Id="rId5" Type="http://schemas.openxmlformats.org/officeDocument/2006/relationships/tags" Target="../tags/tag191.xml"/><Relationship Id="rId4" Type="http://schemas.openxmlformats.org/officeDocument/2006/relationships/tags" Target="../tags/tag190.xml"/><Relationship Id="rId3" Type="http://schemas.openxmlformats.org/officeDocument/2006/relationships/tags" Target="../tags/tag189.xml"/><Relationship Id="rId2" Type="http://schemas.openxmlformats.org/officeDocument/2006/relationships/tags" Target="../tags/tag188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203.xml"/><Relationship Id="rId8" Type="http://schemas.openxmlformats.org/officeDocument/2006/relationships/tags" Target="../tags/tag202.xml"/><Relationship Id="rId7" Type="http://schemas.openxmlformats.org/officeDocument/2006/relationships/tags" Target="../tags/tag201.xml"/><Relationship Id="rId6" Type="http://schemas.openxmlformats.org/officeDocument/2006/relationships/tags" Target="../tags/tag200.xml"/><Relationship Id="rId5" Type="http://schemas.openxmlformats.org/officeDocument/2006/relationships/tags" Target="../tags/tag199.xml"/><Relationship Id="rId4" Type="http://schemas.openxmlformats.org/officeDocument/2006/relationships/tags" Target="../tags/tag198.xml"/><Relationship Id="rId3" Type="http://schemas.openxmlformats.org/officeDocument/2006/relationships/tags" Target="../tags/tag197.xml"/><Relationship Id="rId2" Type="http://schemas.openxmlformats.org/officeDocument/2006/relationships/tags" Target="../tags/tag196.xml"/><Relationship Id="rId11" Type="http://schemas.openxmlformats.org/officeDocument/2006/relationships/tags" Target="../tags/tag205.xml"/><Relationship Id="rId10" Type="http://schemas.openxmlformats.org/officeDocument/2006/relationships/tags" Target="../tags/tag204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213.xml"/><Relationship Id="rId8" Type="http://schemas.openxmlformats.org/officeDocument/2006/relationships/tags" Target="../tags/tag212.xml"/><Relationship Id="rId7" Type="http://schemas.openxmlformats.org/officeDocument/2006/relationships/tags" Target="../tags/tag211.xml"/><Relationship Id="rId6" Type="http://schemas.openxmlformats.org/officeDocument/2006/relationships/tags" Target="../tags/tag210.xml"/><Relationship Id="rId5" Type="http://schemas.openxmlformats.org/officeDocument/2006/relationships/tags" Target="../tags/tag209.xml"/><Relationship Id="rId4" Type="http://schemas.openxmlformats.org/officeDocument/2006/relationships/tags" Target="../tags/tag208.xml"/><Relationship Id="rId3" Type="http://schemas.openxmlformats.org/officeDocument/2006/relationships/tags" Target="../tags/tag207.xml"/><Relationship Id="rId2" Type="http://schemas.openxmlformats.org/officeDocument/2006/relationships/tags" Target="../tags/tag206.xml"/><Relationship Id="rId10" Type="http://schemas.openxmlformats.org/officeDocument/2006/relationships/tags" Target="../tags/tag214.xm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tags" Target="../tags/tag228.xml"/><Relationship Id="rId8" Type="http://schemas.openxmlformats.org/officeDocument/2006/relationships/tags" Target="../tags/tag227.xml"/><Relationship Id="rId7" Type="http://schemas.openxmlformats.org/officeDocument/2006/relationships/tags" Target="../tags/tag226.xml"/><Relationship Id="rId6" Type="http://schemas.openxmlformats.org/officeDocument/2006/relationships/tags" Target="../tags/tag225.xml"/><Relationship Id="rId5" Type="http://schemas.openxmlformats.org/officeDocument/2006/relationships/tags" Target="../tags/tag224.xml"/><Relationship Id="rId4" Type="http://schemas.openxmlformats.org/officeDocument/2006/relationships/tags" Target="../tags/tag223.xml"/><Relationship Id="rId3" Type="http://schemas.openxmlformats.org/officeDocument/2006/relationships/tags" Target="../tags/tag222.xml"/><Relationship Id="rId2" Type="http://schemas.openxmlformats.org/officeDocument/2006/relationships/tags" Target="../tags/tag221.xml"/><Relationship Id="rId12" Type="http://schemas.openxmlformats.org/officeDocument/2006/relationships/tags" Target="../tags/tag231.xml"/><Relationship Id="rId11" Type="http://schemas.openxmlformats.org/officeDocument/2006/relationships/tags" Target="../tags/tag230.xml"/><Relationship Id="rId10" Type="http://schemas.openxmlformats.org/officeDocument/2006/relationships/tags" Target="../tags/tag229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tags" Target="../tags/tag239.xml"/><Relationship Id="rId8" Type="http://schemas.openxmlformats.org/officeDocument/2006/relationships/tags" Target="../tags/tag238.xml"/><Relationship Id="rId7" Type="http://schemas.openxmlformats.org/officeDocument/2006/relationships/tags" Target="../tags/tag237.xml"/><Relationship Id="rId6" Type="http://schemas.openxmlformats.org/officeDocument/2006/relationships/tags" Target="../tags/tag236.xml"/><Relationship Id="rId5" Type="http://schemas.openxmlformats.org/officeDocument/2006/relationships/tags" Target="../tags/tag235.xml"/><Relationship Id="rId4" Type="http://schemas.openxmlformats.org/officeDocument/2006/relationships/tags" Target="../tags/tag234.xml"/><Relationship Id="rId3" Type="http://schemas.openxmlformats.org/officeDocument/2006/relationships/tags" Target="../tags/tag233.xml"/><Relationship Id="rId2" Type="http://schemas.openxmlformats.org/officeDocument/2006/relationships/tags" Target="../tags/tag232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7" Type="http://schemas.openxmlformats.org/officeDocument/2006/relationships/tags" Target="../tags/tag245.xml"/><Relationship Id="rId6" Type="http://schemas.openxmlformats.org/officeDocument/2006/relationships/tags" Target="../tags/tag244.xml"/><Relationship Id="rId5" Type="http://schemas.openxmlformats.org/officeDocument/2006/relationships/tags" Target="../tags/tag243.xml"/><Relationship Id="rId4" Type="http://schemas.openxmlformats.org/officeDocument/2006/relationships/tags" Target="../tags/tag242.xml"/><Relationship Id="rId3" Type="http://schemas.openxmlformats.org/officeDocument/2006/relationships/tags" Target="../tags/tag241.xml"/><Relationship Id="rId2" Type="http://schemas.openxmlformats.org/officeDocument/2006/relationships/tags" Target="../tags/tag240.xm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tags" Target="../tags/tag253.xml"/><Relationship Id="rId8" Type="http://schemas.openxmlformats.org/officeDocument/2006/relationships/tags" Target="../tags/tag252.xml"/><Relationship Id="rId7" Type="http://schemas.openxmlformats.org/officeDocument/2006/relationships/tags" Target="../tags/tag251.xml"/><Relationship Id="rId6" Type="http://schemas.openxmlformats.org/officeDocument/2006/relationships/tags" Target="../tags/tag250.xml"/><Relationship Id="rId5" Type="http://schemas.openxmlformats.org/officeDocument/2006/relationships/tags" Target="../tags/tag249.xml"/><Relationship Id="rId4" Type="http://schemas.openxmlformats.org/officeDocument/2006/relationships/tags" Target="../tags/tag248.xml"/><Relationship Id="rId3" Type="http://schemas.openxmlformats.org/officeDocument/2006/relationships/tags" Target="../tags/tag247.xml"/><Relationship Id="rId2" Type="http://schemas.openxmlformats.org/officeDocument/2006/relationships/tags" Target="../tags/tag246.xml"/><Relationship Id="rId11" Type="http://schemas.openxmlformats.org/officeDocument/2006/relationships/tags" Target="../tags/tag255.xml"/><Relationship Id="rId10" Type="http://schemas.openxmlformats.org/officeDocument/2006/relationships/tags" Target="../tags/tag254.xml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9" Type="http://schemas.openxmlformats.org/officeDocument/2006/relationships/tags" Target="../tags/tag263.xml"/><Relationship Id="rId8" Type="http://schemas.openxmlformats.org/officeDocument/2006/relationships/tags" Target="../tags/tag262.xml"/><Relationship Id="rId7" Type="http://schemas.openxmlformats.org/officeDocument/2006/relationships/tags" Target="../tags/tag261.xml"/><Relationship Id="rId6" Type="http://schemas.openxmlformats.org/officeDocument/2006/relationships/tags" Target="../tags/tag260.xml"/><Relationship Id="rId5" Type="http://schemas.openxmlformats.org/officeDocument/2006/relationships/tags" Target="../tags/tag259.xml"/><Relationship Id="rId4" Type="http://schemas.openxmlformats.org/officeDocument/2006/relationships/tags" Target="../tags/tag258.xml"/><Relationship Id="rId3" Type="http://schemas.openxmlformats.org/officeDocument/2006/relationships/tags" Target="../tags/tag257.xml"/><Relationship Id="rId2" Type="http://schemas.openxmlformats.org/officeDocument/2006/relationships/tags" Target="../tags/tag256.xml"/><Relationship Id="rId12" Type="http://schemas.openxmlformats.org/officeDocument/2006/relationships/tags" Target="../tags/tag266.xml"/><Relationship Id="rId11" Type="http://schemas.openxmlformats.org/officeDocument/2006/relationships/tags" Target="../tags/tag265.xml"/><Relationship Id="rId10" Type="http://schemas.openxmlformats.org/officeDocument/2006/relationships/tags" Target="../tags/tag264.xml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tags" Target="../tags/tag273.xml"/><Relationship Id="rId7" Type="http://schemas.openxmlformats.org/officeDocument/2006/relationships/tags" Target="../tags/tag272.xml"/><Relationship Id="rId6" Type="http://schemas.openxmlformats.org/officeDocument/2006/relationships/tags" Target="../tags/tag271.xml"/><Relationship Id="rId5" Type="http://schemas.openxmlformats.org/officeDocument/2006/relationships/tags" Target="../tags/tag270.xml"/><Relationship Id="rId4" Type="http://schemas.openxmlformats.org/officeDocument/2006/relationships/tags" Target="../tags/tag269.xml"/><Relationship Id="rId3" Type="http://schemas.openxmlformats.org/officeDocument/2006/relationships/tags" Target="../tags/tag268.xml"/><Relationship Id="rId2" Type="http://schemas.openxmlformats.org/officeDocument/2006/relationships/tags" Target="../tags/tag267.xml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4" Type="http://schemas.openxmlformats.org/officeDocument/2006/relationships/tags" Target="../tags/tag276.xml"/><Relationship Id="rId3" Type="http://schemas.openxmlformats.org/officeDocument/2006/relationships/tags" Target="../tags/tag275.xml"/><Relationship Id="rId2" Type="http://schemas.openxmlformats.org/officeDocument/2006/relationships/tags" Target="../tags/tag274.xml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9" Type="http://schemas.openxmlformats.org/officeDocument/2006/relationships/tags" Target="../tags/tag284.xml"/><Relationship Id="rId8" Type="http://schemas.openxmlformats.org/officeDocument/2006/relationships/tags" Target="../tags/tag283.xml"/><Relationship Id="rId7" Type="http://schemas.openxmlformats.org/officeDocument/2006/relationships/tags" Target="../tags/tag282.xml"/><Relationship Id="rId6" Type="http://schemas.openxmlformats.org/officeDocument/2006/relationships/tags" Target="../tags/tag281.xml"/><Relationship Id="rId5" Type="http://schemas.openxmlformats.org/officeDocument/2006/relationships/tags" Target="../tags/tag280.xml"/><Relationship Id="rId4" Type="http://schemas.openxmlformats.org/officeDocument/2006/relationships/tags" Target="../tags/tag279.xml"/><Relationship Id="rId3" Type="http://schemas.openxmlformats.org/officeDocument/2006/relationships/tags" Target="../tags/tag278.xml"/><Relationship Id="rId2" Type="http://schemas.openxmlformats.org/officeDocument/2006/relationships/tags" Target="../tags/tag277.xml"/><Relationship Id="rId10" Type="http://schemas.openxmlformats.org/officeDocument/2006/relationships/tags" Target="../tags/tag285.xml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9" Type="http://schemas.openxmlformats.org/officeDocument/2006/relationships/tags" Target="../tags/tag293.xml"/><Relationship Id="rId8" Type="http://schemas.openxmlformats.org/officeDocument/2006/relationships/tags" Target="../tags/tag292.xml"/><Relationship Id="rId7" Type="http://schemas.openxmlformats.org/officeDocument/2006/relationships/tags" Target="../tags/tag291.xml"/><Relationship Id="rId6" Type="http://schemas.openxmlformats.org/officeDocument/2006/relationships/tags" Target="../tags/tag290.xml"/><Relationship Id="rId5" Type="http://schemas.openxmlformats.org/officeDocument/2006/relationships/tags" Target="../tags/tag289.xml"/><Relationship Id="rId4" Type="http://schemas.openxmlformats.org/officeDocument/2006/relationships/tags" Target="../tags/tag288.xml"/><Relationship Id="rId3" Type="http://schemas.openxmlformats.org/officeDocument/2006/relationships/tags" Target="../tags/tag287.xml"/><Relationship Id="rId2" Type="http://schemas.openxmlformats.org/officeDocument/2006/relationships/tags" Target="../tags/tag286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tags" Target="../tags/tag300.xml"/><Relationship Id="rId7" Type="http://schemas.openxmlformats.org/officeDocument/2006/relationships/tags" Target="../tags/tag299.xml"/><Relationship Id="rId6" Type="http://schemas.openxmlformats.org/officeDocument/2006/relationships/tags" Target="../tags/tag298.xml"/><Relationship Id="rId5" Type="http://schemas.openxmlformats.org/officeDocument/2006/relationships/tags" Target="../tags/tag297.xml"/><Relationship Id="rId4" Type="http://schemas.openxmlformats.org/officeDocument/2006/relationships/tags" Target="../tags/tag296.xml"/><Relationship Id="rId3" Type="http://schemas.openxmlformats.org/officeDocument/2006/relationships/tags" Target="../tags/tag295.xml"/><Relationship Id="rId2" Type="http://schemas.openxmlformats.org/officeDocument/2006/relationships/tags" Target="../tags/tag294.xml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9" Type="http://schemas.openxmlformats.org/officeDocument/2006/relationships/tags" Target="../tags/tag308.xml"/><Relationship Id="rId8" Type="http://schemas.openxmlformats.org/officeDocument/2006/relationships/tags" Target="../tags/tag307.xml"/><Relationship Id="rId7" Type="http://schemas.openxmlformats.org/officeDocument/2006/relationships/tags" Target="../tags/tag306.xml"/><Relationship Id="rId6" Type="http://schemas.openxmlformats.org/officeDocument/2006/relationships/tags" Target="../tags/tag305.xml"/><Relationship Id="rId5" Type="http://schemas.openxmlformats.org/officeDocument/2006/relationships/tags" Target="../tags/tag304.xml"/><Relationship Id="rId4" Type="http://schemas.openxmlformats.org/officeDocument/2006/relationships/tags" Target="../tags/tag303.xml"/><Relationship Id="rId3" Type="http://schemas.openxmlformats.org/officeDocument/2006/relationships/tags" Target="../tags/tag302.xml"/><Relationship Id="rId2" Type="http://schemas.openxmlformats.org/officeDocument/2006/relationships/tags" Target="../tags/tag301.xml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7" Type="http://schemas.openxmlformats.org/officeDocument/2006/relationships/tags" Target="../tags/tag314.xml"/><Relationship Id="rId6" Type="http://schemas.openxmlformats.org/officeDocument/2006/relationships/tags" Target="../tags/tag313.xml"/><Relationship Id="rId5" Type="http://schemas.openxmlformats.org/officeDocument/2006/relationships/tags" Target="../tags/tag312.xml"/><Relationship Id="rId4" Type="http://schemas.openxmlformats.org/officeDocument/2006/relationships/tags" Target="../tags/tag311.xml"/><Relationship Id="rId3" Type="http://schemas.openxmlformats.org/officeDocument/2006/relationships/tags" Target="../tags/tag310.xml"/><Relationship Id="rId2" Type="http://schemas.openxmlformats.org/officeDocument/2006/relationships/tags" Target="../tags/tag309.xml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9" Type="http://schemas.openxmlformats.org/officeDocument/2006/relationships/tags" Target="../tags/tag322.xml"/><Relationship Id="rId8" Type="http://schemas.openxmlformats.org/officeDocument/2006/relationships/tags" Target="../tags/tag321.xml"/><Relationship Id="rId7" Type="http://schemas.openxmlformats.org/officeDocument/2006/relationships/tags" Target="../tags/tag320.xml"/><Relationship Id="rId6" Type="http://schemas.openxmlformats.org/officeDocument/2006/relationships/tags" Target="../tags/tag319.xml"/><Relationship Id="rId5" Type="http://schemas.openxmlformats.org/officeDocument/2006/relationships/tags" Target="../tags/tag318.xml"/><Relationship Id="rId4" Type="http://schemas.openxmlformats.org/officeDocument/2006/relationships/tags" Target="../tags/tag317.xml"/><Relationship Id="rId3" Type="http://schemas.openxmlformats.org/officeDocument/2006/relationships/tags" Target="../tags/tag316.xml"/><Relationship Id="rId2" Type="http://schemas.openxmlformats.org/officeDocument/2006/relationships/tags" Target="../tags/tag315.xml"/><Relationship Id="rId10" Type="http://schemas.openxmlformats.org/officeDocument/2006/relationships/tags" Target="../tags/tag323.xml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9" Type="http://schemas.openxmlformats.org/officeDocument/2006/relationships/tags" Target="../tags/tag331.xml"/><Relationship Id="rId8" Type="http://schemas.openxmlformats.org/officeDocument/2006/relationships/tags" Target="../tags/tag330.xml"/><Relationship Id="rId7" Type="http://schemas.openxmlformats.org/officeDocument/2006/relationships/tags" Target="../tags/tag329.xml"/><Relationship Id="rId6" Type="http://schemas.openxmlformats.org/officeDocument/2006/relationships/tags" Target="../tags/tag328.xml"/><Relationship Id="rId5" Type="http://schemas.openxmlformats.org/officeDocument/2006/relationships/tags" Target="../tags/tag327.xml"/><Relationship Id="rId4" Type="http://schemas.openxmlformats.org/officeDocument/2006/relationships/tags" Target="../tags/tag326.xml"/><Relationship Id="rId3" Type="http://schemas.openxmlformats.org/officeDocument/2006/relationships/tags" Target="../tags/tag325.xml"/><Relationship Id="rId2" Type="http://schemas.openxmlformats.org/officeDocument/2006/relationships/tags" Target="../tags/tag324.xml"/><Relationship Id="rId16" Type="http://schemas.openxmlformats.org/officeDocument/2006/relationships/image" Target="../media/image7.svg"/><Relationship Id="rId15" Type="http://schemas.openxmlformats.org/officeDocument/2006/relationships/image" Target="../media/image9.png"/><Relationship Id="rId14" Type="http://schemas.openxmlformats.org/officeDocument/2006/relationships/tags" Target="../tags/tag334.xml"/><Relationship Id="rId13" Type="http://schemas.openxmlformats.org/officeDocument/2006/relationships/image" Target="../media/image5.svg"/><Relationship Id="rId12" Type="http://schemas.openxmlformats.org/officeDocument/2006/relationships/image" Target="../media/image8.png"/><Relationship Id="rId11" Type="http://schemas.openxmlformats.org/officeDocument/2006/relationships/tags" Target="../tags/tag333.xml"/><Relationship Id="rId10" Type="http://schemas.openxmlformats.org/officeDocument/2006/relationships/tags" Target="../tags/tag332.xml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9" Type="http://schemas.openxmlformats.org/officeDocument/2006/relationships/tags" Target="../tags/tag342.xml"/><Relationship Id="rId8" Type="http://schemas.openxmlformats.org/officeDocument/2006/relationships/tags" Target="../tags/tag341.xml"/><Relationship Id="rId7" Type="http://schemas.openxmlformats.org/officeDocument/2006/relationships/tags" Target="../tags/tag340.xml"/><Relationship Id="rId6" Type="http://schemas.openxmlformats.org/officeDocument/2006/relationships/tags" Target="../tags/tag339.xml"/><Relationship Id="rId5" Type="http://schemas.openxmlformats.org/officeDocument/2006/relationships/tags" Target="../tags/tag338.xml"/><Relationship Id="rId4" Type="http://schemas.openxmlformats.org/officeDocument/2006/relationships/tags" Target="../tags/tag337.xml"/><Relationship Id="rId3" Type="http://schemas.openxmlformats.org/officeDocument/2006/relationships/tags" Target="../tags/tag336.xml"/><Relationship Id="rId2" Type="http://schemas.openxmlformats.org/officeDocument/2006/relationships/tags" Target="../tags/tag335.xml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9" Type="http://schemas.openxmlformats.org/officeDocument/2006/relationships/tags" Target="../tags/tag350.xml"/><Relationship Id="rId8" Type="http://schemas.openxmlformats.org/officeDocument/2006/relationships/tags" Target="../tags/tag349.xml"/><Relationship Id="rId7" Type="http://schemas.openxmlformats.org/officeDocument/2006/relationships/tags" Target="../tags/tag348.xml"/><Relationship Id="rId6" Type="http://schemas.openxmlformats.org/officeDocument/2006/relationships/tags" Target="../tags/tag347.xml"/><Relationship Id="rId5" Type="http://schemas.openxmlformats.org/officeDocument/2006/relationships/tags" Target="../tags/tag346.xml"/><Relationship Id="rId4" Type="http://schemas.openxmlformats.org/officeDocument/2006/relationships/tags" Target="../tags/tag345.xml"/><Relationship Id="rId3" Type="http://schemas.openxmlformats.org/officeDocument/2006/relationships/tags" Target="../tags/tag344.xml"/><Relationship Id="rId2" Type="http://schemas.openxmlformats.org/officeDocument/2006/relationships/tags" Target="../tags/tag343.xml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9" Type="http://schemas.openxmlformats.org/officeDocument/2006/relationships/tags" Target="../tags/tag358.xml"/><Relationship Id="rId8" Type="http://schemas.openxmlformats.org/officeDocument/2006/relationships/tags" Target="../tags/tag357.xml"/><Relationship Id="rId7" Type="http://schemas.openxmlformats.org/officeDocument/2006/relationships/tags" Target="../tags/tag356.xml"/><Relationship Id="rId6" Type="http://schemas.openxmlformats.org/officeDocument/2006/relationships/tags" Target="../tags/tag355.xml"/><Relationship Id="rId5" Type="http://schemas.openxmlformats.org/officeDocument/2006/relationships/tags" Target="../tags/tag354.xml"/><Relationship Id="rId4" Type="http://schemas.openxmlformats.org/officeDocument/2006/relationships/tags" Target="../tags/tag353.xml"/><Relationship Id="rId3" Type="http://schemas.openxmlformats.org/officeDocument/2006/relationships/tags" Target="../tags/tag352.xml"/><Relationship Id="rId2" Type="http://schemas.openxmlformats.org/officeDocument/2006/relationships/tags" Target="../tags/tag351.xml"/><Relationship Id="rId11" Type="http://schemas.openxmlformats.org/officeDocument/2006/relationships/tags" Target="../tags/tag360.xml"/><Relationship Id="rId10" Type="http://schemas.openxmlformats.org/officeDocument/2006/relationships/tags" Target="../tags/tag359.xml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9" Type="http://schemas.openxmlformats.org/officeDocument/2006/relationships/tags" Target="../tags/tag368.xml"/><Relationship Id="rId8" Type="http://schemas.openxmlformats.org/officeDocument/2006/relationships/tags" Target="../tags/tag367.xml"/><Relationship Id="rId7" Type="http://schemas.openxmlformats.org/officeDocument/2006/relationships/tags" Target="../tags/tag366.xml"/><Relationship Id="rId6" Type="http://schemas.openxmlformats.org/officeDocument/2006/relationships/tags" Target="../tags/tag365.xml"/><Relationship Id="rId5" Type="http://schemas.openxmlformats.org/officeDocument/2006/relationships/tags" Target="../tags/tag364.xml"/><Relationship Id="rId4" Type="http://schemas.openxmlformats.org/officeDocument/2006/relationships/tags" Target="../tags/tag363.xml"/><Relationship Id="rId3" Type="http://schemas.openxmlformats.org/officeDocument/2006/relationships/tags" Target="../tags/tag362.xml"/><Relationship Id="rId2" Type="http://schemas.openxmlformats.org/officeDocument/2006/relationships/tags" Target="../tags/tag361.xml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思源黑体 CN Bold" panose="020B0800000000000000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zhangyh\Desktop\新logo\思迅-商云logo\思迅商云-定稿-09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381" y="356659"/>
            <a:ext cx="1344148" cy="236376"/>
          </a:xfrm>
          <a:prstGeom prst="rect">
            <a:avLst/>
          </a:prstGeom>
          <a:noFill/>
        </p:spPr>
      </p:pic>
      <p:pic>
        <p:nvPicPr>
          <p:cNvPr id="6" name="图片 28" descr="大于箭头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5600" y="827617"/>
            <a:ext cx="4474633" cy="4739216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\Users\admin\Desktop\新建文件夹\简约白底（红2）\ppt\media\image1.pngimage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6489642" y="2223"/>
            <a:ext cx="5035080" cy="6853555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4"/>
            </p:custDataLst>
          </p:nvPr>
        </p:nvSpPr>
        <p:spPr>
          <a:xfrm>
            <a:off x="6489641" y="0"/>
            <a:ext cx="5035081" cy="6858000"/>
          </a:xfrm>
          <a:prstGeom prst="rect">
            <a:avLst/>
          </a:prstGeom>
          <a:solidFill>
            <a:srgbClr val="C00000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 userDrawn="1">
            <p:custDataLst>
              <p:tags r:id="rId5"/>
            </p:custDataLst>
          </p:nvPr>
        </p:nvGrpSpPr>
        <p:grpSpPr>
          <a:xfrm>
            <a:off x="0" y="1833880"/>
            <a:ext cx="622935" cy="4248785"/>
            <a:chOff x="0" y="2888"/>
            <a:chExt cx="981" cy="6691"/>
          </a:xfrm>
          <a:solidFill>
            <a:srgbClr val="00B8EE"/>
          </a:solidFill>
        </p:grpSpPr>
        <p:sp>
          <p:nvSpPr>
            <p:cNvPr id="9" name="椭圆 8"/>
            <p:cNvSpPr/>
            <p:nvPr userDrawn="1">
              <p:custDataLst>
                <p:tags r:id="rId6"/>
              </p:custDataLst>
            </p:nvPr>
          </p:nvSpPr>
          <p:spPr>
            <a:xfrm>
              <a:off x="823" y="8497"/>
              <a:ext cx="158" cy="1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10" name="椭圆 9"/>
            <p:cNvSpPr/>
            <p:nvPr userDrawn="1">
              <p:custDataLst>
                <p:tags r:id="rId7"/>
              </p:custDataLst>
            </p:nvPr>
          </p:nvSpPr>
          <p:spPr>
            <a:xfrm>
              <a:off x="823" y="9421"/>
              <a:ext cx="158" cy="1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11" name="圆角矩形 14"/>
            <p:cNvSpPr/>
            <p:nvPr userDrawn="1">
              <p:custDataLst>
                <p:tags r:id="rId8"/>
              </p:custDataLst>
            </p:nvPr>
          </p:nvSpPr>
          <p:spPr>
            <a:xfrm>
              <a:off x="0" y="2888"/>
              <a:ext cx="557" cy="241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  <a:cs typeface="思源黑体 CN Bold" panose="020B0800000000000000" charset="-122"/>
              </a:endParaRPr>
            </a:p>
          </p:txBody>
        </p:sp>
      </p:grp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2"/>
            </p:custDataLst>
          </p:nvPr>
        </p:nvSpPr>
        <p:spPr>
          <a:xfrm>
            <a:off x="669882" y="1563129"/>
            <a:ext cx="5273277" cy="1924320"/>
          </a:xfrm>
        </p:spPr>
        <p:txBody>
          <a:bodyPr lIns="90000" tIns="46800" rIns="90000" bIns="0" anchor="b" anchorCtr="0">
            <a:normAutofit/>
          </a:bodyPr>
          <a:lstStyle>
            <a:lvl1pPr algn="l">
              <a:defRPr sz="5400" spc="600" baseline="0">
                <a:solidFill>
                  <a:schemeClr val="tx1">
                    <a:lumMod val="85000"/>
                    <a:lumOff val="15000"/>
                  </a:schemeClr>
                </a:solidFill>
                <a:ea typeface="思源黑体 CN Bold" panose="020B0800000000000000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3"/>
            </p:custDataLst>
          </p:nvPr>
        </p:nvSpPr>
        <p:spPr>
          <a:xfrm>
            <a:off x="669883" y="3566160"/>
            <a:ext cx="5273276" cy="835683"/>
          </a:xfrm>
        </p:spPr>
        <p:txBody>
          <a:bodyPr lIns="90000" tIns="0" rIns="90000" bIns="46800">
            <a:normAutofit/>
          </a:bodyPr>
          <a:lstStyle>
            <a:lvl1pPr marL="0" indent="0" algn="l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 hasCustomPrompt="1"/>
            <p:custDataLst>
              <p:tags r:id="rId14"/>
            </p:custDataLst>
          </p:nvPr>
        </p:nvSpPr>
        <p:spPr>
          <a:xfrm>
            <a:off x="756488" y="5179023"/>
            <a:ext cx="1800000" cy="504000"/>
          </a:xfrm>
        </p:spPr>
        <p:txBody>
          <a:bodyPr lIns="90000" tIns="46800" rIns="90000" bIns="46800" anchor="ctr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4" hasCustomPrompt="1"/>
            <p:custDataLst>
              <p:tags r:id="rId15"/>
            </p:custDataLst>
          </p:nvPr>
        </p:nvSpPr>
        <p:spPr>
          <a:xfrm>
            <a:off x="757455" y="5727978"/>
            <a:ext cx="1800000" cy="504000"/>
          </a:xfrm>
        </p:spPr>
        <p:txBody>
          <a:bodyPr lIns="90000" tIns="46800" rIns="90000" bIns="46800" anchor="ctr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2"/>
            </p:custDataLst>
          </p:nvPr>
        </p:nvGrpSpPr>
        <p:grpSpPr>
          <a:xfrm>
            <a:off x="254000" y="0"/>
            <a:ext cx="11658600" cy="6858000"/>
            <a:chOff x="400" y="0"/>
            <a:chExt cx="18360" cy="10800"/>
          </a:xfrm>
        </p:grpSpPr>
        <p:sp>
          <p:nvSpPr>
            <p:cNvPr id="8" name="任意多边形: 形状 7"/>
            <p:cNvSpPr/>
            <p:nvPr userDrawn="1">
              <p:custDataLst>
                <p:tags r:id="rId3"/>
              </p:custDataLst>
            </p:nvPr>
          </p:nvSpPr>
          <p:spPr>
            <a:xfrm>
              <a:off x="400" y="0"/>
              <a:ext cx="985" cy="606"/>
            </a:xfrm>
            <a:custGeom>
              <a:avLst/>
              <a:gdLst>
                <a:gd name="connsiteX0" fmla="*/ 0 w 625551"/>
                <a:gd name="connsiteY0" fmla="*/ 0 h 384826"/>
                <a:gd name="connsiteX1" fmla="*/ 625551 w 625551"/>
                <a:gd name="connsiteY1" fmla="*/ 0 h 384826"/>
                <a:gd name="connsiteX2" fmla="*/ 625551 w 625551"/>
                <a:gd name="connsiteY2" fmla="*/ 280565 h 384826"/>
                <a:gd name="connsiteX3" fmla="*/ 521290 w 625551"/>
                <a:gd name="connsiteY3" fmla="*/ 384826 h 384826"/>
                <a:gd name="connsiteX4" fmla="*/ 104261 w 625551"/>
                <a:gd name="connsiteY4" fmla="*/ 384826 h 384826"/>
                <a:gd name="connsiteX5" fmla="*/ 0 w 625551"/>
                <a:gd name="connsiteY5" fmla="*/ 280565 h 384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5551" h="384826">
                  <a:moveTo>
                    <a:pt x="0" y="0"/>
                  </a:moveTo>
                  <a:lnTo>
                    <a:pt x="625551" y="0"/>
                  </a:lnTo>
                  <a:lnTo>
                    <a:pt x="625551" y="280565"/>
                  </a:lnTo>
                  <a:cubicBezTo>
                    <a:pt x="625551" y="338147"/>
                    <a:pt x="578872" y="384826"/>
                    <a:pt x="521290" y="384826"/>
                  </a:cubicBezTo>
                  <a:lnTo>
                    <a:pt x="104261" y="384826"/>
                  </a:lnTo>
                  <a:cubicBezTo>
                    <a:pt x="46679" y="384826"/>
                    <a:pt x="0" y="338147"/>
                    <a:pt x="0" y="280565"/>
                  </a:cubicBezTo>
                  <a:close/>
                </a:path>
              </a:pathLst>
            </a:custGeom>
            <a:gradFill>
              <a:gsLst>
                <a:gs pos="0">
                  <a:srgbClr val="00B8EE"/>
                </a:gs>
                <a:gs pos="0">
                  <a:srgbClr val="E4E4E4"/>
                </a:gs>
                <a:gs pos="100000">
                  <a:srgbClr val="00B8EE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  <a:cs typeface="思源黑体 CN Bold" panose="020B0800000000000000" charset="-122"/>
              </a:endParaRPr>
            </a:p>
          </p:txBody>
        </p:sp>
        <p:sp>
          <p:nvSpPr>
            <p:cNvPr id="9" name="任意多边形: 形状 8"/>
            <p:cNvSpPr/>
            <p:nvPr userDrawn="1">
              <p:custDataLst>
                <p:tags r:id="rId4"/>
              </p:custDataLst>
            </p:nvPr>
          </p:nvSpPr>
          <p:spPr>
            <a:xfrm>
              <a:off x="17950" y="9110"/>
              <a:ext cx="810" cy="1690"/>
            </a:xfrm>
            <a:custGeom>
              <a:avLst/>
              <a:gdLst>
                <a:gd name="connsiteX0" fmla="*/ 85680 w 514069"/>
                <a:gd name="connsiteY0" fmla="*/ 0 h 1073154"/>
                <a:gd name="connsiteX1" fmla="*/ 428389 w 514069"/>
                <a:gd name="connsiteY1" fmla="*/ 0 h 1073154"/>
                <a:gd name="connsiteX2" fmla="*/ 514069 w 514069"/>
                <a:gd name="connsiteY2" fmla="*/ 85680 h 1073154"/>
                <a:gd name="connsiteX3" fmla="*/ 514069 w 514069"/>
                <a:gd name="connsiteY3" fmla="*/ 1073154 h 1073154"/>
                <a:gd name="connsiteX4" fmla="*/ 0 w 514069"/>
                <a:gd name="connsiteY4" fmla="*/ 1073154 h 1073154"/>
                <a:gd name="connsiteX5" fmla="*/ 0 w 514069"/>
                <a:gd name="connsiteY5" fmla="*/ 85680 h 1073154"/>
                <a:gd name="connsiteX6" fmla="*/ 85680 w 514069"/>
                <a:gd name="connsiteY6" fmla="*/ 0 h 1073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4069" h="1073154">
                  <a:moveTo>
                    <a:pt x="85680" y="0"/>
                  </a:moveTo>
                  <a:lnTo>
                    <a:pt x="428389" y="0"/>
                  </a:lnTo>
                  <a:cubicBezTo>
                    <a:pt x="475709" y="0"/>
                    <a:pt x="514069" y="38360"/>
                    <a:pt x="514069" y="85680"/>
                  </a:cubicBezTo>
                  <a:lnTo>
                    <a:pt x="514069" y="1073154"/>
                  </a:lnTo>
                  <a:lnTo>
                    <a:pt x="0" y="1073154"/>
                  </a:lnTo>
                  <a:lnTo>
                    <a:pt x="0" y="85680"/>
                  </a:lnTo>
                  <a:cubicBezTo>
                    <a:pt x="0" y="38360"/>
                    <a:pt x="38360" y="0"/>
                    <a:pt x="856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  <a:cs typeface="思源黑体 CN Bold" panose="020B0800000000000000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6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7"/>
          <p:cNvSpPr/>
          <p:nvPr userDrawn="1">
            <p:custDataLst>
              <p:tags r:id="rId2"/>
            </p:custDataLst>
          </p:nvPr>
        </p:nvSpPr>
        <p:spPr>
          <a:xfrm>
            <a:off x="7038092" y="2356767"/>
            <a:ext cx="338554" cy="338554"/>
          </a:xfrm>
          <a:prstGeom prst="roundRect">
            <a:avLst/>
          </a:prstGeom>
          <a:solidFill>
            <a:srgbClr val="00B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  <a:cs typeface="思源黑体 CN Bold" panose="020B0800000000000000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3802027" y="3471607"/>
            <a:ext cx="4788172" cy="707886"/>
          </a:xfrm>
        </p:spPr>
        <p:txBody>
          <a:bodyPr lIns="90000" tIns="46800" rIns="90000" bIns="0" anchor="b" anchorCtr="0">
            <a:normAutofit/>
          </a:bodyPr>
          <a:lstStyle>
            <a:lvl1pPr algn="ctr">
              <a:defRPr sz="360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3802027" y="4217594"/>
            <a:ext cx="4808573" cy="906856"/>
          </a:xfrm>
        </p:spPr>
        <p:txBody>
          <a:bodyPr lIns="90000" tIns="0" rIns="90000" bIns="46800">
            <a:normAutofit/>
          </a:bodyPr>
          <a:lstStyle>
            <a:lvl1pPr marL="0" indent="0" algn="ctr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 userDrawn="1">
            <p:custDataLst>
              <p:tags r:id="rId2"/>
            </p:custDataLst>
          </p:nvPr>
        </p:nvGrpSpPr>
        <p:grpSpPr>
          <a:xfrm>
            <a:off x="0" y="-63500"/>
            <a:ext cx="12235815" cy="6921500"/>
            <a:chOff x="0" y="-100"/>
            <a:chExt cx="19269" cy="10900"/>
          </a:xfrm>
        </p:grpSpPr>
        <p:grpSp>
          <p:nvGrpSpPr>
            <p:cNvPr id="11" name="组合 10"/>
            <p:cNvGrpSpPr/>
            <p:nvPr userDrawn="1"/>
          </p:nvGrpSpPr>
          <p:grpSpPr>
            <a:xfrm>
              <a:off x="17857" y="-100"/>
              <a:ext cx="1412" cy="1015"/>
              <a:chOff x="17857" y="-100"/>
              <a:chExt cx="1412" cy="1015"/>
            </a:xfrm>
          </p:grpSpPr>
          <p:sp>
            <p:nvSpPr>
              <p:cNvPr id="8" name="圆角矩形 4"/>
              <p:cNvSpPr/>
              <p:nvPr userDrawn="1">
                <p:custDataLst>
                  <p:tags r:id="rId3"/>
                </p:custDataLst>
              </p:nvPr>
            </p:nvSpPr>
            <p:spPr>
              <a:xfrm>
                <a:off x="18521" y="-100"/>
                <a:ext cx="748" cy="790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tx1">
                      <a:lumMod val="85000"/>
                      <a:lumOff val="15000"/>
                    </a:schemeClr>
                  </a:solidFill>
                  <a:cs typeface="思源黑体 CN Bold" panose="020B0800000000000000" charset="-122"/>
                </a:endParaRPr>
              </a:p>
            </p:txBody>
          </p:sp>
          <p:sp>
            <p:nvSpPr>
              <p:cNvPr id="9" name="圆角矩形 4"/>
              <p:cNvSpPr/>
              <p:nvPr userDrawn="1">
                <p:custDataLst>
                  <p:tags r:id="rId4"/>
                </p:custDataLst>
              </p:nvPr>
            </p:nvSpPr>
            <p:spPr>
              <a:xfrm>
                <a:off x="17857" y="471"/>
                <a:ext cx="421" cy="444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tx1">
                      <a:lumMod val="85000"/>
                      <a:lumOff val="15000"/>
                    </a:schemeClr>
                  </a:solidFill>
                  <a:cs typeface="思源黑体 CN Bold" panose="020B0800000000000000" charset="-122"/>
                </a:endParaRPr>
              </a:p>
            </p:txBody>
          </p:sp>
        </p:grpSp>
        <p:sp>
          <p:nvSpPr>
            <p:cNvPr id="10" name="矩形 9"/>
            <p:cNvSpPr/>
            <p:nvPr userDrawn="1">
              <p:custDataLst>
                <p:tags r:id="rId5"/>
              </p:custDataLst>
            </p:nvPr>
          </p:nvSpPr>
          <p:spPr>
            <a:xfrm>
              <a:off x="0" y="10620"/>
              <a:ext cx="19200" cy="18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  <a:cs typeface="思源黑体 CN Bold" panose="020B0800000000000000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7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8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  <a:lvl2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2pPr>
            <a:lvl3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3pPr>
            <a:lvl4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4pPr>
            <a:lvl5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>
            <p:custDataLst>
              <p:tags r:id="rId2"/>
            </p:custDataLst>
          </p:nvPr>
        </p:nvGrpSpPr>
        <p:grpSpPr>
          <a:xfrm>
            <a:off x="254000" y="0"/>
            <a:ext cx="11658600" cy="6858000"/>
            <a:chOff x="400" y="0"/>
            <a:chExt cx="18360" cy="10800"/>
          </a:xfrm>
        </p:grpSpPr>
        <p:sp>
          <p:nvSpPr>
            <p:cNvPr id="11" name="任意多边形: 形状 10"/>
            <p:cNvSpPr/>
            <p:nvPr userDrawn="1">
              <p:custDataLst>
                <p:tags r:id="rId3"/>
              </p:custDataLst>
            </p:nvPr>
          </p:nvSpPr>
          <p:spPr>
            <a:xfrm>
              <a:off x="400" y="0"/>
              <a:ext cx="985" cy="606"/>
            </a:xfrm>
            <a:custGeom>
              <a:avLst/>
              <a:gdLst>
                <a:gd name="connsiteX0" fmla="*/ 0 w 625551"/>
                <a:gd name="connsiteY0" fmla="*/ 0 h 384826"/>
                <a:gd name="connsiteX1" fmla="*/ 625551 w 625551"/>
                <a:gd name="connsiteY1" fmla="*/ 0 h 384826"/>
                <a:gd name="connsiteX2" fmla="*/ 625551 w 625551"/>
                <a:gd name="connsiteY2" fmla="*/ 280565 h 384826"/>
                <a:gd name="connsiteX3" fmla="*/ 521290 w 625551"/>
                <a:gd name="connsiteY3" fmla="*/ 384826 h 384826"/>
                <a:gd name="connsiteX4" fmla="*/ 104261 w 625551"/>
                <a:gd name="connsiteY4" fmla="*/ 384826 h 384826"/>
                <a:gd name="connsiteX5" fmla="*/ 0 w 625551"/>
                <a:gd name="connsiteY5" fmla="*/ 280565 h 384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5551" h="384826">
                  <a:moveTo>
                    <a:pt x="0" y="0"/>
                  </a:moveTo>
                  <a:lnTo>
                    <a:pt x="625551" y="0"/>
                  </a:lnTo>
                  <a:lnTo>
                    <a:pt x="625551" y="280565"/>
                  </a:lnTo>
                  <a:cubicBezTo>
                    <a:pt x="625551" y="338147"/>
                    <a:pt x="578872" y="384826"/>
                    <a:pt x="521290" y="384826"/>
                  </a:cubicBezTo>
                  <a:lnTo>
                    <a:pt x="104261" y="384826"/>
                  </a:lnTo>
                  <a:cubicBezTo>
                    <a:pt x="46679" y="384826"/>
                    <a:pt x="0" y="338147"/>
                    <a:pt x="0" y="2805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  <a:cs typeface="思源黑体 CN Bold" panose="020B0800000000000000" charset="-122"/>
              </a:endParaRPr>
            </a:p>
          </p:txBody>
        </p:sp>
        <p:sp>
          <p:nvSpPr>
            <p:cNvPr id="12" name="任意多边形: 形状 11"/>
            <p:cNvSpPr/>
            <p:nvPr userDrawn="1">
              <p:custDataLst>
                <p:tags r:id="rId4"/>
              </p:custDataLst>
            </p:nvPr>
          </p:nvSpPr>
          <p:spPr>
            <a:xfrm>
              <a:off x="17950" y="9110"/>
              <a:ext cx="810" cy="1690"/>
            </a:xfrm>
            <a:custGeom>
              <a:avLst/>
              <a:gdLst>
                <a:gd name="connsiteX0" fmla="*/ 85680 w 514069"/>
                <a:gd name="connsiteY0" fmla="*/ 0 h 1073154"/>
                <a:gd name="connsiteX1" fmla="*/ 428389 w 514069"/>
                <a:gd name="connsiteY1" fmla="*/ 0 h 1073154"/>
                <a:gd name="connsiteX2" fmla="*/ 514069 w 514069"/>
                <a:gd name="connsiteY2" fmla="*/ 85680 h 1073154"/>
                <a:gd name="connsiteX3" fmla="*/ 514069 w 514069"/>
                <a:gd name="connsiteY3" fmla="*/ 1073154 h 1073154"/>
                <a:gd name="connsiteX4" fmla="*/ 0 w 514069"/>
                <a:gd name="connsiteY4" fmla="*/ 1073154 h 1073154"/>
                <a:gd name="connsiteX5" fmla="*/ 0 w 514069"/>
                <a:gd name="connsiteY5" fmla="*/ 85680 h 1073154"/>
                <a:gd name="connsiteX6" fmla="*/ 85680 w 514069"/>
                <a:gd name="connsiteY6" fmla="*/ 0 h 1073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4069" h="1073154">
                  <a:moveTo>
                    <a:pt x="85680" y="0"/>
                  </a:moveTo>
                  <a:lnTo>
                    <a:pt x="428389" y="0"/>
                  </a:lnTo>
                  <a:cubicBezTo>
                    <a:pt x="475709" y="0"/>
                    <a:pt x="514069" y="38360"/>
                    <a:pt x="514069" y="85680"/>
                  </a:cubicBezTo>
                  <a:lnTo>
                    <a:pt x="514069" y="1073154"/>
                  </a:lnTo>
                  <a:lnTo>
                    <a:pt x="0" y="1073154"/>
                  </a:lnTo>
                  <a:lnTo>
                    <a:pt x="0" y="85680"/>
                  </a:lnTo>
                  <a:cubicBezTo>
                    <a:pt x="0" y="38360"/>
                    <a:pt x="38360" y="0"/>
                    <a:pt x="856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  <a:cs typeface="思源黑体 CN Bold" panose="020B0800000000000000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6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7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8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9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>
            <p:custDataLst>
              <p:tags r:id="rId2"/>
            </p:custDataLst>
          </p:nvPr>
        </p:nvGrpSpPr>
        <p:grpSpPr>
          <a:xfrm>
            <a:off x="254000" y="0"/>
            <a:ext cx="11658600" cy="6858000"/>
            <a:chOff x="400" y="0"/>
            <a:chExt cx="18360" cy="10800"/>
          </a:xfrm>
        </p:grpSpPr>
        <p:sp>
          <p:nvSpPr>
            <p:cNvPr id="7" name="任意多边形: 形状 6"/>
            <p:cNvSpPr/>
            <p:nvPr userDrawn="1">
              <p:custDataLst>
                <p:tags r:id="rId3"/>
              </p:custDataLst>
            </p:nvPr>
          </p:nvSpPr>
          <p:spPr>
            <a:xfrm>
              <a:off x="400" y="0"/>
              <a:ext cx="985" cy="1395"/>
            </a:xfrm>
            <a:custGeom>
              <a:avLst/>
              <a:gdLst>
                <a:gd name="connsiteX0" fmla="*/ 0 w 625551"/>
                <a:gd name="connsiteY0" fmla="*/ 0 h 384826"/>
                <a:gd name="connsiteX1" fmla="*/ 625551 w 625551"/>
                <a:gd name="connsiteY1" fmla="*/ 0 h 384826"/>
                <a:gd name="connsiteX2" fmla="*/ 625551 w 625551"/>
                <a:gd name="connsiteY2" fmla="*/ 280565 h 384826"/>
                <a:gd name="connsiteX3" fmla="*/ 521290 w 625551"/>
                <a:gd name="connsiteY3" fmla="*/ 384826 h 384826"/>
                <a:gd name="connsiteX4" fmla="*/ 104261 w 625551"/>
                <a:gd name="connsiteY4" fmla="*/ 384826 h 384826"/>
                <a:gd name="connsiteX5" fmla="*/ 0 w 625551"/>
                <a:gd name="connsiteY5" fmla="*/ 280565 h 384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5551" h="384826">
                  <a:moveTo>
                    <a:pt x="0" y="0"/>
                  </a:moveTo>
                  <a:lnTo>
                    <a:pt x="625551" y="0"/>
                  </a:lnTo>
                  <a:lnTo>
                    <a:pt x="625551" y="280565"/>
                  </a:lnTo>
                  <a:cubicBezTo>
                    <a:pt x="625551" y="338147"/>
                    <a:pt x="578872" y="384826"/>
                    <a:pt x="521290" y="384826"/>
                  </a:cubicBezTo>
                  <a:lnTo>
                    <a:pt x="104261" y="384826"/>
                  </a:lnTo>
                  <a:cubicBezTo>
                    <a:pt x="46679" y="384826"/>
                    <a:pt x="0" y="338147"/>
                    <a:pt x="0" y="280565"/>
                  </a:cubicBezTo>
                  <a:close/>
                </a:path>
              </a:pathLst>
            </a:custGeom>
            <a:solidFill>
              <a:srgbClr val="00B8EE"/>
            </a:solidFill>
            <a:ln>
              <a:solidFill>
                <a:srgbClr val="00B8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  <a:cs typeface="思源黑体 CN Bold" panose="020B0800000000000000" charset="-122"/>
              </a:endParaRPr>
            </a:p>
          </p:txBody>
        </p:sp>
        <p:sp>
          <p:nvSpPr>
            <p:cNvPr id="8" name="任意多边形: 形状 7"/>
            <p:cNvSpPr/>
            <p:nvPr userDrawn="1">
              <p:custDataLst>
                <p:tags r:id="rId4"/>
              </p:custDataLst>
            </p:nvPr>
          </p:nvSpPr>
          <p:spPr>
            <a:xfrm>
              <a:off x="17950" y="9110"/>
              <a:ext cx="810" cy="1690"/>
            </a:xfrm>
            <a:custGeom>
              <a:avLst/>
              <a:gdLst>
                <a:gd name="connsiteX0" fmla="*/ 85680 w 514069"/>
                <a:gd name="connsiteY0" fmla="*/ 0 h 1073154"/>
                <a:gd name="connsiteX1" fmla="*/ 428389 w 514069"/>
                <a:gd name="connsiteY1" fmla="*/ 0 h 1073154"/>
                <a:gd name="connsiteX2" fmla="*/ 514069 w 514069"/>
                <a:gd name="connsiteY2" fmla="*/ 85680 h 1073154"/>
                <a:gd name="connsiteX3" fmla="*/ 514069 w 514069"/>
                <a:gd name="connsiteY3" fmla="*/ 1073154 h 1073154"/>
                <a:gd name="connsiteX4" fmla="*/ 0 w 514069"/>
                <a:gd name="connsiteY4" fmla="*/ 1073154 h 1073154"/>
                <a:gd name="connsiteX5" fmla="*/ 0 w 514069"/>
                <a:gd name="connsiteY5" fmla="*/ 85680 h 1073154"/>
                <a:gd name="connsiteX6" fmla="*/ 85680 w 514069"/>
                <a:gd name="connsiteY6" fmla="*/ 0 h 1073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4069" h="1073154">
                  <a:moveTo>
                    <a:pt x="85680" y="0"/>
                  </a:moveTo>
                  <a:lnTo>
                    <a:pt x="428389" y="0"/>
                  </a:lnTo>
                  <a:cubicBezTo>
                    <a:pt x="475709" y="0"/>
                    <a:pt x="514069" y="38360"/>
                    <a:pt x="514069" y="85680"/>
                  </a:cubicBezTo>
                  <a:lnTo>
                    <a:pt x="514069" y="1073154"/>
                  </a:lnTo>
                  <a:lnTo>
                    <a:pt x="0" y="1073154"/>
                  </a:lnTo>
                  <a:lnTo>
                    <a:pt x="0" y="85680"/>
                  </a:lnTo>
                  <a:cubicBezTo>
                    <a:pt x="0" y="38360"/>
                    <a:pt x="38360" y="0"/>
                    <a:pt x="85680" y="0"/>
                  </a:cubicBezTo>
                  <a:close/>
                </a:path>
              </a:pathLst>
            </a:custGeom>
            <a:solidFill>
              <a:srgbClr val="00B8EE"/>
            </a:solidFill>
            <a:ln>
              <a:solidFill>
                <a:srgbClr val="00B8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  <a:cs typeface="思源黑体 CN Bold" panose="020B0800000000000000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思源黑体 CN Bold" panose="020B0800000000000000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思源黑体 CN Bold" panose="020B0800000000000000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思源黑体 CN Bold" panose="020B0800000000000000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思源黑体 CN Bold" panose="020B0800000000000000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思源黑体 CN Bold" panose="020B0800000000000000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思源黑体 CN Bold" panose="020B0800000000000000" charset="-122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>
            <p:custDataLst>
              <p:tags r:id="rId2"/>
            </p:custDataLst>
          </p:nvPr>
        </p:nvGrpSpPr>
        <p:grpSpPr>
          <a:xfrm>
            <a:off x="254000" y="0"/>
            <a:ext cx="11658600" cy="6858000"/>
            <a:chOff x="400" y="0"/>
            <a:chExt cx="18360" cy="10800"/>
          </a:xfrm>
        </p:grpSpPr>
        <p:sp>
          <p:nvSpPr>
            <p:cNvPr id="9" name="任意多边形: 形状 8"/>
            <p:cNvSpPr/>
            <p:nvPr userDrawn="1">
              <p:custDataLst>
                <p:tags r:id="rId3"/>
              </p:custDataLst>
            </p:nvPr>
          </p:nvSpPr>
          <p:spPr>
            <a:xfrm>
              <a:off x="400" y="0"/>
              <a:ext cx="985" cy="606"/>
            </a:xfrm>
            <a:custGeom>
              <a:avLst/>
              <a:gdLst>
                <a:gd name="connsiteX0" fmla="*/ 0 w 625551"/>
                <a:gd name="connsiteY0" fmla="*/ 0 h 384826"/>
                <a:gd name="connsiteX1" fmla="*/ 625551 w 625551"/>
                <a:gd name="connsiteY1" fmla="*/ 0 h 384826"/>
                <a:gd name="connsiteX2" fmla="*/ 625551 w 625551"/>
                <a:gd name="connsiteY2" fmla="*/ 280565 h 384826"/>
                <a:gd name="connsiteX3" fmla="*/ 521290 w 625551"/>
                <a:gd name="connsiteY3" fmla="*/ 384826 h 384826"/>
                <a:gd name="connsiteX4" fmla="*/ 104261 w 625551"/>
                <a:gd name="connsiteY4" fmla="*/ 384826 h 384826"/>
                <a:gd name="connsiteX5" fmla="*/ 0 w 625551"/>
                <a:gd name="connsiteY5" fmla="*/ 280565 h 384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5551" h="384826">
                  <a:moveTo>
                    <a:pt x="0" y="0"/>
                  </a:moveTo>
                  <a:lnTo>
                    <a:pt x="625551" y="0"/>
                  </a:lnTo>
                  <a:lnTo>
                    <a:pt x="625551" y="280565"/>
                  </a:lnTo>
                  <a:cubicBezTo>
                    <a:pt x="625551" y="338147"/>
                    <a:pt x="578872" y="384826"/>
                    <a:pt x="521290" y="384826"/>
                  </a:cubicBezTo>
                  <a:lnTo>
                    <a:pt x="104261" y="384826"/>
                  </a:lnTo>
                  <a:cubicBezTo>
                    <a:pt x="46679" y="384826"/>
                    <a:pt x="0" y="338147"/>
                    <a:pt x="0" y="2805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  <a:cs typeface="思源黑体 CN Bold" panose="020B0800000000000000" charset="-122"/>
              </a:endParaRPr>
            </a:p>
          </p:txBody>
        </p:sp>
        <p:sp>
          <p:nvSpPr>
            <p:cNvPr id="10" name="任意多边形: 形状 9"/>
            <p:cNvSpPr/>
            <p:nvPr userDrawn="1">
              <p:custDataLst>
                <p:tags r:id="rId4"/>
              </p:custDataLst>
            </p:nvPr>
          </p:nvSpPr>
          <p:spPr>
            <a:xfrm>
              <a:off x="17950" y="9110"/>
              <a:ext cx="810" cy="1690"/>
            </a:xfrm>
            <a:custGeom>
              <a:avLst/>
              <a:gdLst>
                <a:gd name="connsiteX0" fmla="*/ 85680 w 514069"/>
                <a:gd name="connsiteY0" fmla="*/ 0 h 1073154"/>
                <a:gd name="connsiteX1" fmla="*/ 428389 w 514069"/>
                <a:gd name="connsiteY1" fmla="*/ 0 h 1073154"/>
                <a:gd name="connsiteX2" fmla="*/ 514069 w 514069"/>
                <a:gd name="connsiteY2" fmla="*/ 85680 h 1073154"/>
                <a:gd name="connsiteX3" fmla="*/ 514069 w 514069"/>
                <a:gd name="connsiteY3" fmla="*/ 1073154 h 1073154"/>
                <a:gd name="connsiteX4" fmla="*/ 0 w 514069"/>
                <a:gd name="connsiteY4" fmla="*/ 1073154 h 1073154"/>
                <a:gd name="connsiteX5" fmla="*/ 0 w 514069"/>
                <a:gd name="connsiteY5" fmla="*/ 85680 h 1073154"/>
                <a:gd name="connsiteX6" fmla="*/ 85680 w 514069"/>
                <a:gd name="connsiteY6" fmla="*/ 0 h 1073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4069" h="1073154">
                  <a:moveTo>
                    <a:pt x="85680" y="0"/>
                  </a:moveTo>
                  <a:lnTo>
                    <a:pt x="428389" y="0"/>
                  </a:lnTo>
                  <a:cubicBezTo>
                    <a:pt x="475709" y="0"/>
                    <a:pt x="514069" y="38360"/>
                    <a:pt x="514069" y="85680"/>
                  </a:cubicBezTo>
                  <a:lnTo>
                    <a:pt x="514069" y="1073154"/>
                  </a:lnTo>
                  <a:lnTo>
                    <a:pt x="0" y="1073154"/>
                  </a:lnTo>
                  <a:lnTo>
                    <a:pt x="0" y="85680"/>
                  </a:lnTo>
                  <a:cubicBezTo>
                    <a:pt x="0" y="38360"/>
                    <a:pt x="38360" y="0"/>
                    <a:pt x="856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  <a:cs typeface="思源黑体 CN Bold" panose="020B0800000000000000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6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7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2"/>
            </p:custDataLst>
          </p:nvPr>
        </p:nvGrpSpPr>
        <p:grpSpPr>
          <a:xfrm>
            <a:off x="254000" y="0"/>
            <a:ext cx="11658600" cy="6858000"/>
            <a:chOff x="400" y="0"/>
            <a:chExt cx="18360" cy="10800"/>
          </a:xfrm>
        </p:grpSpPr>
        <p:sp>
          <p:nvSpPr>
            <p:cNvPr id="8" name="任意多边形: 形状 7"/>
            <p:cNvSpPr/>
            <p:nvPr userDrawn="1">
              <p:custDataLst>
                <p:tags r:id="rId3"/>
              </p:custDataLst>
            </p:nvPr>
          </p:nvSpPr>
          <p:spPr>
            <a:xfrm>
              <a:off x="400" y="0"/>
              <a:ext cx="985" cy="606"/>
            </a:xfrm>
            <a:custGeom>
              <a:avLst/>
              <a:gdLst>
                <a:gd name="connsiteX0" fmla="*/ 0 w 625551"/>
                <a:gd name="connsiteY0" fmla="*/ 0 h 384826"/>
                <a:gd name="connsiteX1" fmla="*/ 625551 w 625551"/>
                <a:gd name="connsiteY1" fmla="*/ 0 h 384826"/>
                <a:gd name="connsiteX2" fmla="*/ 625551 w 625551"/>
                <a:gd name="connsiteY2" fmla="*/ 280565 h 384826"/>
                <a:gd name="connsiteX3" fmla="*/ 521290 w 625551"/>
                <a:gd name="connsiteY3" fmla="*/ 384826 h 384826"/>
                <a:gd name="connsiteX4" fmla="*/ 104261 w 625551"/>
                <a:gd name="connsiteY4" fmla="*/ 384826 h 384826"/>
                <a:gd name="connsiteX5" fmla="*/ 0 w 625551"/>
                <a:gd name="connsiteY5" fmla="*/ 280565 h 384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5551" h="384826">
                  <a:moveTo>
                    <a:pt x="0" y="0"/>
                  </a:moveTo>
                  <a:lnTo>
                    <a:pt x="625551" y="0"/>
                  </a:lnTo>
                  <a:lnTo>
                    <a:pt x="625551" y="280565"/>
                  </a:lnTo>
                  <a:cubicBezTo>
                    <a:pt x="625551" y="338147"/>
                    <a:pt x="578872" y="384826"/>
                    <a:pt x="521290" y="384826"/>
                  </a:cubicBezTo>
                  <a:lnTo>
                    <a:pt x="104261" y="384826"/>
                  </a:lnTo>
                  <a:cubicBezTo>
                    <a:pt x="46679" y="384826"/>
                    <a:pt x="0" y="338147"/>
                    <a:pt x="0" y="2805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  <a:cs typeface="思源黑体 CN Bold" panose="020B0800000000000000" charset="-122"/>
              </a:endParaRPr>
            </a:p>
          </p:txBody>
        </p:sp>
        <p:sp>
          <p:nvSpPr>
            <p:cNvPr id="9" name="任意多边形: 形状 8"/>
            <p:cNvSpPr/>
            <p:nvPr userDrawn="1">
              <p:custDataLst>
                <p:tags r:id="rId4"/>
              </p:custDataLst>
            </p:nvPr>
          </p:nvSpPr>
          <p:spPr>
            <a:xfrm>
              <a:off x="17950" y="9110"/>
              <a:ext cx="810" cy="1690"/>
            </a:xfrm>
            <a:custGeom>
              <a:avLst/>
              <a:gdLst>
                <a:gd name="connsiteX0" fmla="*/ 85680 w 514069"/>
                <a:gd name="connsiteY0" fmla="*/ 0 h 1073154"/>
                <a:gd name="connsiteX1" fmla="*/ 428389 w 514069"/>
                <a:gd name="connsiteY1" fmla="*/ 0 h 1073154"/>
                <a:gd name="connsiteX2" fmla="*/ 514069 w 514069"/>
                <a:gd name="connsiteY2" fmla="*/ 85680 h 1073154"/>
                <a:gd name="connsiteX3" fmla="*/ 514069 w 514069"/>
                <a:gd name="connsiteY3" fmla="*/ 1073154 h 1073154"/>
                <a:gd name="connsiteX4" fmla="*/ 0 w 514069"/>
                <a:gd name="connsiteY4" fmla="*/ 1073154 h 1073154"/>
                <a:gd name="connsiteX5" fmla="*/ 0 w 514069"/>
                <a:gd name="connsiteY5" fmla="*/ 85680 h 1073154"/>
                <a:gd name="connsiteX6" fmla="*/ 85680 w 514069"/>
                <a:gd name="connsiteY6" fmla="*/ 0 h 1073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4069" h="1073154">
                  <a:moveTo>
                    <a:pt x="85680" y="0"/>
                  </a:moveTo>
                  <a:lnTo>
                    <a:pt x="428389" y="0"/>
                  </a:lnTo>
                  <a:cubicBezTo>
                    <a:pt x="475709" y="0"/>
                    <a:pt x="514069" y="38360"/>
                    <a:pt x="514069" y="85680"/>
                  </a:cubicBezTo>
                  <a:lnTo>
                    <a:pt x="514069" y="1073154"/>
                  </a:lnTo>
                  <a:lnTo>
                    <a:pt x="0" y="1073154"/>
                  </a:lnTo>
                  <a:lnTo>
                    <a:pt x="0" y="85680"/>
                  </a:lnTo>
                  <a:cubicBezTo>
                    <a:pt x="0" y="38360"/>
                    <a:pt x="38360" y="0"/>
                    <a:pt x="856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  <a:cs typeface="思源黑体 CN Bold" panose="020B0800000000000000" charset="-122"/>
              </a:endParaRPr>
            </a:p>
          </p:txBody>
        </p:sp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5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6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>
            <p:custDataLst>
              <p:tags r:id="rId2"/>
            </p:custDataLst>
          </p:nvPr>
        </p:nvGrpSpPr>
        <p:grpSpPr>
          <a:xfrm>
            <a:off x="254000" y="0"/>
            <a:ext cx="11658600" cy="6858000"/>
            <a:chOff x="400" y="0"/>
            <a:chExt cx="18360" cy="10800"/>
          </a:xfrm>
        </p:grpSpPr>
        <p:sp>
          <p:nvSpPr>
            <p:cNvPr id="8" name="任意多边形: 形状 7"/>
            <p:cNvSpPr/>
            <p:nvPr userDrawn="1">
              <p:custDataLst>
                <p:tags r:id="rId3"/>
              </p:custDataLst>
            </p:nvPr>
          </p:nvSpPr>
          <p:spPr>
            <a:xfrm>
              <a:off x="400" y="0"/>
              <a:ext cx="985" cy="606"/>
            </a:xfrm>
            <a:custGeom>
              <a:avLst/>
              <a:gdLst>
                <a:gd name="connsiteX0" fmla="*/ 0 w 625551"/>
                <a:gd name="connsiteY0" fmla="*/ 0 h 384826"/>
                <a:gd name="connsiteX1" fmla="*/ 625551 w 625551"/>
                <a:gd name="connsiteY1" fmla="*/ 0 h 384826"/>
                <a:gd name="connsiteX2" fmla="*/ 625551 w 625551"/>
                <a:gd name="connsiteY2" fmla="*/ 280565 h 384826"/>
                <a:gd name="connsiteX3" fmla="*/ 521290 w 625551"/>
                <a:gd name="connsiteY3" fmla="*/ 384826 h 384826"/>
                <a:gd name="connsiteX4" fmla="*/ 104261 w 625551"/>
                <a:gd name="connsiteY4" fmla="*/ 384826 h 384826"/>
                <a:gd name="connsiteX5" fmla="*/ 0 w 625551"/>
                <a:gd name="connsiteY5" fmla="*/ 280565 h 384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5551" h="384826">
                  <a:moveTo>
                    <a:pt x="0" y="0"/>
                  </a:moveTo>
                  <a:lnTo>
                    <a:pt x="625551" y="0"/>
                  </a:lnTo>
                  <a:lnTo>
                    <a:pt x="625551" y="280565"/>
                  </a:lnTo>
                  <a:cubicBezTo>
                    <a:pt x="625551" y="338147"/>
                    <a:pt x="578872" y="384826"/>
                    <a:pt x="521290" y="384826"/>
                  </a:cubicBezTo>
                  <a:lnTo>
                    <a:pt x="104261" y="384826"/>
                  </a:lnTo>
                  <a:cubicBezTo>
                    <a:pt x="46679" y="384826"/>
                    <a:pt x="0" y="338147"/>
                    <a:pt x="0" y="2805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  <a:cs typeface="思源黑体 CN Bold" panose="020B0800000000000000" charset="-122"/>
              </a:endParaRPr>
            </a:p>
          </p:txBody>
        </p:sp>
        <p:sp>
          <p:nvSpPr>
            <p:cNvPr id="9" name="任意多边形: 形状 8"/>
            <p:cNvSpPr/>
            <p:nvPr userDrawn="1">
              <p:custDataLst>
                <p:tags r:id="rId4"/>
              </p:custDataLst>
            </p:nvPr>
          </p:nvSpPr>
          <p:spPr>
            <a:xfrm>
              <a:off x="17950" y="9110"/>
              <a:ext cx="810" cy="1690"/>
            </a:xfrm>
            <a:custGeom>
              <a:avLst/>
              <a:gdLst>
                <a:gd name="connsiteX0" fmla="*/ 85680 w 514069"/>
                <a:gd name="connsiteY0" fmla="*/ 0 h 1073154"/>
                <a:gd name="connsiteX1" fmla="*/ 428389 w 514069"/>
                <a:gd name="connsiteY1" fmla="*/ 0 h 1073154"/>
                <a:gd name="connsiteX2" fmla="*/ 514069 w 514069"/>
                <a:gd name="connsiteY2" fmla="*/ 85680 h 1073154"/>
                <a:gd name="connsiteX3" fmla="*/ 514069 w 514069"/>
                <a:gd name="connsiteY3" fmla="*/ 1073154 h 1073154"/>
                <a:gd name="connsiteX4" fmla="*/ 0 w 514069"/>
                <a:gd name="connsiteY4" fmla="*/ 1073154 h 1073154"/>
                <a:gd name="connsiteX5" fmla="*/ 0 w 514069"/>
                <a:gd name="connsiteY5" fmla="*/ 85680 h 1073154"/>
                <a:gd name="connsiteX6" fmla="*/ 85680 w 514069"/>
                <a:gd name="connsiteY6" fmla="*/ 0 h 1073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4069" h="1073154">
                  <a:moveTo>
                    <a:pt x="85680" y="0"/>
                  </a:moveTo>
                  <a:lnTo>
                    <a:pt x="428389" y="0"/>
                  </a:lnTo>
                  <a:cubicBezTo>
                    <a:pt x="475709" y="0"/>
                    <a:pt x="514069" y="38360"/>
                    <a:pt x="514069" y="85680"/>
                  </a:cubicBezTo>
                  <a:lnTo>
                    <a:pt x="514069" y="1073154"/>
                  </a:lnTo>
                  <a:lnTo>
                    <a:pt x="0" y="1073154"/>
                  </a:lnTo>
                  <a:lnTo>
                    <a:pt x="0" y="85680"/>
                  </a:lnTo>
                  <a:cubicBezTo>
                    <a:pt x="0" y="38360"/>
                    <a:pt x="38360" y="0"/>
                    <a:pt x="856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  <a:cs typeface="思源黑体 CN Bold" panose="020B0800000000000000" charset="-122"/>
              </a:endParaRPr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>
            <p:custDataLst>
              <p:tags r:id="rId2"/>
            </p:custDataLst>
          </p:nvPr>
        </p:nvGrpSpPr>
        <p:grpSpPr>
          <a:xfrm>
            <a:off x="2912745" y="2359025"/>
            <a:ext cx="6346190" cy="1548765"/>
            <a:chOff x="4587" y="3715"/>
            <a:chExt cx="9994" cy="2439"/>
          </a:xfrm>
        </p:grpSpPr>
        <p:sp>
          <p:nvSpPr>
            <p:cNvPr id="6" name="圆角矩形 3"/>
            <p:cNvSpPr/>
            <p:nvPr userDrawn="1">
              <p:custDataLst>
                <p:tags r:id="rId3"/>
              </p:custDataLst>
            </p:nvPr>
          </p:nvSpPr>
          <p:spPr>
            <a:xfrm>
              <a:off x="4587" y="3715"/>
              <a:ext cx="1218" cy="1286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  <a:cs typeface="思源黑体 CN Bold" panose="020B0800000000000000" charset="-122"/>
              </a:endParaRPr>
            </a:p>
          </p:txBody>
        </p:sp>
        <p:sp>
          <p:nvSpPr>
            <p:cNvPr id="7" name="圆角矩形 4"/>
            <p:cNvSpPr/>
            <p:nvPr userDrawn="1">
              <p:custDataLst>
                <p:tags r:id="rId4"/>
              </p:custDataLst>
            </p:nvPr>
          </p:nvSpPr>
          <p:spPr>
            <a:xfrm>
              <a:off x="13955" y="5492"/>
              <a:ext cx="627" cy="66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  <a:cs typeface="思源黑体 CN Bold" panose="020B0800000000000000" charset="-122"/>
              </a:endParaRPr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3561347" y="2767279"/>
            <a:ext cx="5354053" cy="1200329"/>
          </a:xfrm>
        </p:spPr>
        <p:txBody>
          <a:bodyPr vert="horz" lIns="90000" tIns="46800" rIns="90000" bIns="0" rtlCol="0" anchor="b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8000" b="1" i="0" u="none" strike="noStrike" kern="1200" cap="none" spc="6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3559175" y="4064091"/>
            <a:ext cx="5356225" cy="661476"/>
          </a:xfrm>
        </p:spPr>
        <p:txBody>
          <a:bodyPr lIns="90000" rIns="90000" bIns="46800"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>
            <p:custDataLst>
              <p:tags r:id="rId2"/>
            </p:custDataLst>
          </p:nvPr>
        </p:nvGrpSpPr>
        <p:grpSpPr>
          <a:xfrm>
            <a:off x="254000" y="0"/>
            <a:ext cx="11658600" cy="6858000"/>
            <a:chOff x="400" y="0"/>
            <a:chExt cx="18360" cy="10800"/>
          </a:xfrm>
        </p:grpSpPr>
        <p:sp>
          <p:nvSpPr>
            <p:cNvPr id="15" name="任意多边形: 形状 14"/>
            <p:cNvSpPr/>
            <p:nvPr userDrawn="1">
              <p:custDataLst>
                <p:tags r:id="rId3"/>
              </p:custDataLst>
            </p:nvPr>
          </p:nvSpPr>
          <p:spPr>
            <a:xfrm>
              <a:off x="400" y="0"/>
              <a:ext cx="985" cy="606"/>
            </a:xfrm>
            <a:custGeom>
              <a:avLst/>
              <a:gdLst>
                <a:gd name="connsiteX0" fmla="*/ 0 w 625551"/>
                <a:gd name="connsiteY0" fmla="*/ 0 h 384826"/>
                <a:gd name="connsiteX1" fmla="*/ 625551 w 625551"/>
                <a:gd name="connsiteY1" fmla="*/ 0 h 384826"/>
                <a:gd name="connsiteX2" fmla="*/ 625551 w 625551"/>
                <a:gd name="connsiteY2" fmla="*/ 280565 h 384826"/>
                <a:gd name="connsiteX3" fmla="*/ 521290 w 625551"/>
                <a:gd name="connsiteY3" fmla="*/ 384826 h 384826"/>
                <a:gd name="connsiteX4" fmla="*/ 104261 w 625551"/>
                <a:gd name="connsiteY4" fmla="*/ 384826 h 384826"/>
                <a:gd name="connsiteX5" fmla="*/ 0 w 625551"/>
                <a:gd name="connsiteY5" fmla="*/ 280565 h 384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5551" h="384826">
                  <a:moveTo>
                    <a:pt x="0" y="0"/>
                  </a:moveTo>
                  <a:lnTo>
                    <a:pt x="625551" y="0"/>
                  </a:lnTo>
                  <a:lnTo>
                    <a:pt x="625551" y="280565"/>
                  </a:lnTo>
                  <a:cubicBezTo>
                    <a:pt x="625551" y="338147"/>
                    <a:pt x="578872" y="384826"/>
                    <a:pt x="521290" y="384826"/>
                  </a:cubicBezTo>
                  <a:lnTo>
                    <a:pt x="104261" y="384826"/>
                  </a:lnTo>
                  <a:cubicBezTo>
                    <a:pt x="46679" y="384826"/>
                    <a:pt x="0" y="338147"/>
                    <a:pt x="0" y="2805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  <a:cs typeface="思源黑体 CN Bold" panose="020B0800000000000000" charset="-122"/>
              </a:endParaRPr>
            </a:p>
          </p:txBody>
        </p:sp>
        <p:sp>
          <p:nvSpPr>
            <p:cNvPr id="16" name="任意多边形: 形状 15"/>
            <p:cNvSpPr/>
            <p:nvPr userDrawn="1">
              <p:custDataLst>
                <p:tags r:id="rId4"/>
              </p:custDataLst>
            </p:nvPr>
          </p:nvSpPr>
          <p:spPr>
            <a:xfrm>
              <a:off x="17950" y="9110"/>
              <a:ext cx="810" cy="1690"/>
            </a:xfrm>
            <a:custGeom>
              <a:avLst/>
              <a:gdLst>
                <a:gd name="connsiteX0" fmla="*/ 85680 w 514069"/>
                <a:gd name="connsiteY0" fmla="*/ 0 h 1073154"/>
                <a:gd name="connsiteX1" fmla="*/ 428389 w 514069"/>
                <a:gd name="connsiteY1" fmla="*/ 0 h 1073154"/>
                <a:gd name="connsiteX2" fmla="*/ 514069 w 514069"/>
                <a:gd name="connsiteY2" fmla="*/ 85680 h 1073154"/>
                <a:gd name="connsiteX3" fmla="*/ 514069 w 514069"/>
                <a:gd name="connsiteY3" fmla="*/ 1073154 h 1073154"/>
                <a:gd name="connsiteX4" fmla="*/ 0 w 514069"/>
                <a:gd name="connsiteY4" fmla="*/ 1073154 h 1073154"/>
                <a:gd name="connsiteX5" fmla="*/ 0 w 514069"/>
                <a:gd name="connsiteY5" fmla="*/ 85680 h 1073154"/>
                <a:gd name="connsiteX6" fmla="*/ 85680 w 514069"/>
                <a:gd name="connsiteY6" fmla="*/ 0 h 1073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4069" h="1073154">
                  <a:moveTo>
                    <a:pt x="85680" y="0"/>
                  </a:moveTo>
                  <a:lnTo>
                    <a:pt x="428389" y="0"/>
                  </a:lnTo>
                  <a:cubicBezTo>
                    <a:pt x="475709" y="0"/>
                    <a:pt x="514069" y="38360"/>
                    <a:pt x="514069" y="85680"/>
                  </a:cubicBezTo>
                  <a:lnTo>
                    <a:pt x="514069" y="1073154"/>
                  </a:lnTo>
                  <a:lnTo>
                    <a:pt x="0" y="1073154"/>
                  </a:lnTo>
                  <a:lnTo>
                    <a:pt x="0" y="85680"/>
                  </a:lnTo>
                  <a:cubicBezTo>
                    <a:pt x="0" y="38360"/>
                    <a:pt x="38360" y="0"/>
                    <a:pt x="856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  <a:cs typeface="思源黑体 CN Bold" panose="020B0800000000000000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5"/>
            </p:custDataLst>
          </p:nvPr>
        </p:nvSpPr>
        <p:spPr>
          <a:xfrm>
            <a:off x="838200" y="794326"/>
            <a:ext cx="10515600" cy="540484"/>
          </a:xfrm>
        </p:spPr>
        <p:txBody>
          <a:bodyPr>
            <a:normAutofit/>
          </a:bodyPr>
          <a:lstStyle>
            <a:lvl1pPr>
              <a:defRPr sz="2200" b="1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baseline="0">
              <a:solidFill>
                <a:schemeClr val="tx1">
                  <a:lumMod val="85000"/>
                  <a:lumOff val="1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3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="1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 userDrawn="1">
            <p:ph sz="quarter" idx="13" hasCustomPrompt="1"/>
            <p:custDataLst>
              <p:tags r:id="rId4"/>
            </p:custDataLst>
          </p:nvPr>
        </p:nvSpPr>
        <p:spPr>
          <a:xfrm>
            <a:off x="1281113" y="2163600"/>
            <a:ext cx="9626600" cy="3445200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  <a:lvl2pPr>
              <a:defRPr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单击此处添加文本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grpSp>
        <p:nvGrpSpPr>
          <p:cNvPr id="6" name="组合 5"/>
          <p:cNvGrpSpPr/>
          <p:nvPr userDrawn="1">
            <p:custDataLst>
              <p:tags r:id="rId8"/>
            </p:custDataLst>
          </p:nvPr>
        </p:nvGrpSpPr>
        <p:grpSpPr>
          <a:xfrm>
            <a:off x="508635" y="551815"/>
            <a:ext cx="802640" cy="740410"/>
            <a:chOff x="801" y="869"/>
            <a:chExt cx="1264" cy="1166"/>
          </a:xfrm>
        </p:grpSpPr>
        <p:sp>
          <p:nvSpPr>
            <p:cNvPr id="12" name="圆角矩形 4"/>
            <p:cNvSpPr/>
            <p:nvPr userDrawn="1">
              <p:custDataLst>
                <p:tags r:id="rId9"/>
              </p:custDataLst>
            </p:nvPr>
          </p:nvSpPr>
          <p:spPr>
            <a:xfrm>
              <a:off x="801" y="1313"/>
              <a:ext cx="684" cy="72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  <a:cs typeface="思源黑体 CN Bold" panose="020B0800000000000000" charset="-122"/>
              </a:endParaRPr>
            </a:p>
          </p:txBody>
        </p:sp>
        <p:sp>
          <p:nvSpPr>
            <p:cNvPr id="13" name="圆角矩形 4"/>
            <p:cNvSpPr/>
            <p:nvPr userDrawn="1">
              <p:custDataLst>
                <p:tags r:id="rId10"/>
              </p:custDataLst>
            </p:nvPr>
          </p:nvSpPr>
          <p:spPr>
            <a:xfrm>
              <a:off x="1645" y="869"/>
              <a:ext cx="421" cy="44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  <a:cs typeface="思源黑体 CN Bold" panose="020B0800000000000000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5863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cs typeface="思源黑体 CN Bold" panose="020B0800000000000000" charset="-122"/>
              <a:sym typeface="+mn-ea"/>
            </a:endParaRPr>
          </a:p>
        </p:txBody>
      </p:sp>
      <p:sp>
        <p:nvSpPr>
          <p:cNvPr id="11" name="六边形 10"/>
          <p:cNvSpPr/>
          <p:nvPr userDrawn="1">
            <p:custDataLst>
              <p:tags r:id="rId3"/>
            </p:custDataLst>
          </p:nvPr>
        </p:nvSpPr>
        <p:spPr>
          <a:xfrm rot="5400000">
            <a:off x="487222" y="5655401"/>
            <a:ext cx="1058533" cy="912529"/>
          </a:xfrm>
          <a:prstGeom prst="hexagon">
            <a:avLst>
              <a:gd name="adj" fmla="val 28602"/>
              <a:gd name="vf" fmla="val 115470"/>
            </a:avLst>
          </a:prstGeom>
          <a:noFill/>
          <a:ln w="28575"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cs typeface="思源黑体 CN Bold" panose="020B0800000000000000" charset="-122"/>
            </a:endParaRPr>
          </a:p>
        </p:txBody>
      </p:sp>
      <p:sp>
        <p:nvSpPr>
          <p:cNvPr id="16" name="任意多边形: 形状 15"/>
          <p:cNvSpPr/>
          <p:nvPr userDrawn="1">
            <p:custDataLst>
              <p:tags r:id="rId4"/>
            </p:custDataLst>
          </p:nvPr>
        </p:nvSpPr>
        <p:spPr>
          <a:xfrm rot="5400000">
            <a:off x="-77295" y="5764217"/>
            <a:ext cx="1171078" cy="1016489"/>
          </a:xfrm>
          <a:custGeom>
            <a:avLst/>
            <a:gdLst>
              <a:gd name="connsiteX0" fmla="*/ 0 w 1171078"/>
              <a:gd name="connsiteY0" fmla="*/ 727700 h 1016489"/>
              <a:gd name="connsiteX1" fmla="*/ 416274 w 1171078"/>
              <a:gd name="connsiteY1" fmla="*/ 0 h 1016489"/>
              <a:gd name="connsiteX2" fmla="*/ 1171078 w 1171078"/>
              <a:gd name="connsiteY2" fmla="*/ 0 h 1016489"/>
              <a:gd name="connsiteX3" fmla="*/ 1171078 w 1171078"/>
              <a:gd name="connsiteY3" fmla="*/ 1016489 h 1016489"/>
              <a:gd name="connsiteX4" fmla="*/ 165199 w 1171078"/>
              <a:gd name="connsiteY4" fmla="*/ 1016489 h 101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078" h="1016489">
                <a:moveTo>
                  <a:pt x="0" y="727700"/>
                </a:moveTo>
                <a:lnTo>
                  <a:pt x="416274" y="0"/>
                </a:lnTo>
                <a:lnTo>
                  <a:pt x="1171078" y="0"/>
                </a:lnTo>
                <a:lnTo>
                  <a:pt x="1171078" y="1016489"/>
                </a:lnTo>
                <a:lnTo>
                  <a:pt x="165199" y="1016489"/>
                </a:lnTo>
                <a:close/>
              </a:path>
            </a:pathLst>
          </a:custGeom>
          <a:solidFill>
            <a:schemeClr val="bg1">
              <a:alpha val="33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cs typeface="思源黑体 CN Bold" panose="020B0800000000000000" charset="-122"/>
            </a:endParaRPr>
          </a:p>
        </p:txBody>
      </p: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5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>
            <a:normAutofit/>
          </a:bodyPr>
          <a:lstStyle>
            <a:lvl1pPr>
              <a:defRPr sz="3200" b="1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 userDrawn="1">
            <p:ph type="body" sz="quarter" idx="13"/>
            <p:custDataLst>
              <p:tags r:id="rId9"/>
            </p:custDataLst>
          </p:nvPr>
        </p:nvSpPr>
        <p:spPr>
          <a:xfrm>
            <a:off x="586800" y="1764000"/>
            <a:ext cx="3956400" cy="4093200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  <a:lvl2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 userDrawn="1">
            <p:ph sz="quarter" idx="14"/>
            <p:custDataLst>
              <p:tags r:id="rId10"/>
            </p:custDataLst>
          </p:nvPr>
        </p:nvSpPr>
        <p:spPr>
          <a:xfrm>
            <a:off x="5101200" y="769938"/>
            <a:ext cx="6480000" cy="5087937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  <a:lvl2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>
                <a:sym typeface="+mn-ea"/>
              </a:rPr>
              <a:t>第</a:t>
            </a:r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>
                <a:sym typeface="+mn-ea"/>
              </a:rPr>
              <a:t>第</a:t>
            </a:r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>
                <a:sym typeface="+mn-ea"/>
              </a:rPr>
              <a:t>第</a:t>
            </a:r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>
                <a:sym typeface="+mn-ea"/>
              </a:rPr>
              <a:t>第</a:t>
            </a:r>
            <a:r>
              <a:rPr lang="zh-CN" altLang="en-US"/>
              <a:t>五级</a:t>
            </a:r>
            <a:endParaRPr lang="zh-CN" altLang="en-US" dirty="0"/>
          </a:p>
        </p:txBody>
      </p:sp>
      <p:grpSp>
        <p:nvGrpSpPr>
          <p:cNvPr id="6" name="组合 5"/>
          <p:cNvGrpSpPr/>
          <p:nvPr userDrawn="1">
            <p:custDataLst>
              <p:tags r:id="rId11"/>
            </p:custDataLst>
          </p:nvPr>
        </p:nvGrpSpPr>
        <p:grpSpPr>
          <a:xfrm>
            <a:off x="217805" y="281940"/>
            <a:ext cx="11748770" cy="6394450"/>
            <a:chOff x="343" y="444"/>
            <a:chExt cx="18502" cy="10070"/>
          </a:xfrm>
        </p:grpSpPr>
        <p:pic>
          <p:nvPicPr>
            <p:cNvPr id="12" name="图形 11"/>
            <p:cNvPicPr>
              <a:picLocks noChangeAspect="1"/>
            </p:cNvPicPr>
            <p:nvPr userDrawn="1">
              <p:custDataLst>
                <p:tags r:id="rId12"/>
              </p:custDataLst>
            </p:nvPr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8093" y="9874"/>
              <a:ext cx="752" cy="640"/>
            </a:xfrm>
            <a:prstGeom prst="rect">
              <a:avLst/>
            </a:prstGeom>
          </p:spPr>
        </p:pic>
        <p:pic>
          <p:nvPicPr>
            <p:cNvPr id="14" name="图形 13"/>
            <p:cNvPicPr>
              <a:picLocks noChangeAspect="1"/>
            </p:cNvPicPr>
            <p:nvPr userDrawn="1">
              <p:custDataLst>
                <p:tags r:id="rId15"/>
              </p:custDataLst>
            </p:nvPr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343" y="444"/>
              <a:ext cx="752" cy="64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tx1">
                  <a:lumMod val="85000"/>
                  <a:lumOff val="15000"/>
                </a:schemeClr>
              </a:solidFill>
              <a:cs typeface="思源黑体 CN Bold" panose="020B0800000000000000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3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>
            <a:normAutofit/>
          </a:bodyPr>
          <a:lstStyle>
            <a:lvl1pPr algn="ctr">
              <a:defRPr sz="3600" b="1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 userDrawn="1">
            <p:ph type="body" sz="quarter" idx="13"/>
            <p:custDataLst>
              <p:tags r:id="rId7"/>
            </p:custDataLst>
          </p:nvPr>
        </p:nvSpPr>
        <p:spPr>
          <a:xfrm>
            <a:off x="612000" y="1659600"/>
            <a:ext cx="10975975" cy="828000"/>
          </a:xfrm>
        </p:spPr>
        <p:txBody>
          <a:bodyPr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defRPr sz="1600" cap="all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 userDrawn="1">
            <p:ph sz="quarter" idx="14"/>
            <p:custDataLst>
              <p:tags r:id="rId8"/>
            </p:custDataLst>
          </p:nvPr>
        </p:nvSpPr>
        <p:spPr>
          <a:xfrm>
            <a:off x="612775" y="2808000"/>
            <a:ext cx="10965600" cy="3430800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Aft>
                <a:spcPts val="1000"/>
              </a:spcAft>
              <a:defRPr sz="1600" cap="all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  <a:lvl2pPr>
              <a:lnSpc>
                <a:spcPct val="130000"/>
              </a:lnSpc>
              <a:spcAft>
                <a:spcPts val="1000"/>
              </a:spcAft>
              <a:defRPr sz="1600" cap="all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cap="all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600" cap="all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600" cap="all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17" name="任意多边形: 形状 16"/>
          <p:cNvSpPr/>
          <p:nvPr userDrawn="1">
            <p:custDataLst>
              <p:tags r:id="rId9"/>
            </p:custDataLst>
          </p:nvPr>
        </p:nvSpPr>
        <p:spPr>
          <a:xfrm>
            <a:off x="254277" y="0"/>
            <a:ext cx="625551" cy="384826"/>
          </a:xfrm>
          <a:custGeom>
            <a:avLst/>
            <a:gdLst>
              <a:gd name="connsiteX0" fmla="*/ 0 w 625551"/>
              <a:gd name="connsiteY0" fmla="*/ 0 h 384826"/>
              <a:gd name="connsiteX1" fmla="*/ 625551 w 625551"/>
              <a:gd name="connsiteY1" fmla="*/ 0 h 384826"/>
              <a:gd name="connsiteX2" fmla="*/ 625551 w 625551"/>
              <a:gd name="connsiteY2" fmla="*/ 280565 h 384826"/>
              <a:gd name="connsiteX3" fmla="*/ 521290 w 625551"/>
              <a:gd name="connsiteY3" fmla="*/ 384826 h 384826"/>
              <a:gd name="connsiteX4" fmla="*/ 104261 w 625551"/>
              <a:gd name="connsiteY4" fmla="*/ 384826 h 384826"/>
              <a:gd name="connsiteX5" fmla="*/ 0 w 625551"/>
              <a:gd name="connsiteY5" fmla="*/ 280565 h 384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5551" h="384826">
                <a:moveTo>
                  <a:pt x="0" y="0"/>
                </a:moveTo>
                <a:lnTo>
                  <a:pt x="625551" y="0"/>
                </a:lnTo>
                <a:lnTo>
                  <a:pt x="625551" y="280565"/>
                </a:lnTo>
                <a:cubicBezTo>
                  <a:pt x="625551" y="338147"/>
                  <a:pt x="578872" y="384826"/>
                  <a:pt x="521290" y="384826"/>
                </a:cubicBezTo>
                <a:lnTo>
                  <a:pt x="104261" y="384826"/>
                </a:lnTo>
                <a:cubicBezTo>
                  <a:pt x="46679" y="384826"/>
                  <a:pt x="0" y="338147"/>
                  <a:pt x="0" y="28056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  <a:cs typeface="思源黑体 CN Bold" panose="020B08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>
            <p:custDataLst>
              <p:tags r:id="rId2"/>
            </p:custDataLst>
          </p:nvPr>
        </p:nvSpPr>
        <p:spPr>
          <a:xfrm>
            <a:off x="0" y="50419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tx1">
                  <a:lumMod val="85000"/>
                  <a:lumOff val="15000"/>
                </a:schemeClr>
              </a:solidFill>
              <a:cs typeface="思源黑体 CN Bold" panose="020B0800000000000000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3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3200" b="1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 userDrawn="1">
            <p:ph sz="quarter" idx="13"/>
            <p:custDataLst>
              <p:tags r:id="rId7"/>
            </p:custDataLst>
          </p:nvPr>
        </p:nvSpPr>
        <p:spPr>
          <a:xfrm>
            <a:off x="604837" y="1681200"/>
            <a:ext cx="10990800" cy="3211200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  <a:lvl2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 userDrawn="1">
            <p:ph type="body" sz="quarter" idx="14"/>
            <p:custDataLst>
              <p:tags r:id="rId8"/>
            </p:custDataLst>
          </p:nvPr>
        </p:nvSpPr>
        <p:spPr>
          <a:xfrm>
            <a:off x="594000" y="5180400"/>
            <a:ext cx="11001600" cy="1011600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None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1" name="任意多边形: 形状 10"/>
          <p:cNvSpPr/>
          <p:nvPr userDrawn="1">
            <p:custDataLst>
              <p:tags r:id="rId9"/>
            </p:custDataLst>
          </p:nvPr>
        </p:nvSpPr>
        <p:spPr>
          <a:xfrm>
            <a:off x="254277" y="0"/>
            <a:ext cx="625551" cy="384826"/>
          </a:xfrm>
          <a:custGeom>
            <a:avLst/>
            <a:gdLst>
              <a:gd name="connsiteX0" fmla="*/ 0 w 625551"/>
              <a:gd name="connsiteY0" fmla="*/ 0 h 384826"/>
              <a:gd name="connsiteX1" fmla="*/ 625551 w 625551"/>
              <a:gd name="connsiteY1" fmla="*/ 0 h 384826"/>
              <a:gd name="connsiteX2" fmla="*/ 625551 w 625551"/>
              <a:gd name="connsiteY2" fmla="*/ 280565 h 384826"/>
              <a:gd name="connsiteX3" fmla="*/ 521290 w 625551"/>
              <a:gd name="connsiteY3" fmla="*/ 384826 h 384826"/>
              <a:gd name="connsiteX4" fmla="*/ 104261 w 625551"/>
              <a:gd name="connsiteY4" fmla="*/ 384826 h 384826"/>
              <a:gd name="connsiteX5" fmla="*/ 0 w 625551"/>
              <a:gd name="connsiteY5" fmla="*/ 280565 h 384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5551" h="384826">
                <a:moveTo>
                  <a:pt x="0" y="0"/>
                </a:moveTo>
                <a:lnTo>
                  <a:pt x="625551" y="0"/>
                </a:lnTo>
                <a:lnTo>
                  <a:pt x="625551" y="280565"/>
                </a:lnTo>
                <a:cubicBezTo>
                  <a:pt x="625551" y="338147"/>
                  <a:pt x="578872" y="384826"/>
                  <a:pt x="521290" y="384826"/>
                </a:cubicBezTo>
                <a:lnTo>
                  <a:pt x="104261" y="384826"/>
                </a:lnTo>
                <a:cubicBezTo>
                  <a:pt x="46679" y="384826"/>
                  <a:pt x="0" y="338147"/>
                  <a:pt x="0" y="28056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  <a:cs typeface="思源黑体 CN Bold" panose="020B08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 altLang="zh-CN">
              <a:solidFill>
                <a:schemeClr val="tx1">
                  <a:lumMod val="85000"/>
                  <a:lumOff val="15000"/>
                </a:schemeClr>
              </a:solidFill>
              <a:latin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79600" y="237600"/>
            <a:ext cx="11037600" cy="44196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 b="1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  <a:lvl2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242400" y="1663200"/>
            <a:ext cx="5367600" cy="2894400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  <a:lvl2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572400" y="4816800"/>
            <a:ext cx="5342400" cy="781200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6253200" y="4813200"/>
            <a:ext cx="5367600" cy="781200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6" name="任意多边形: 形状 15"/>
          <p:cNvSpPr/>
          <p:nvPr userDrawn="1">
            <p:custDataLst>
              <p:tags r:id="rId11"/>
            </p:custDataLst>
          </p:nvPr>
        </p:nvSpPr>
        <p:spPr>
          <a:xfrm>
            <a:off x="11398249" y="5784846"/>
            <a:ext cx="514069" cy="1073154"/>
          </a:xfrm>
          <a:custGeom>
            <a:avLst/>
            <a:gdLst>
              <a:gd name="connsiteX0" fmla="*/ 85680 w 514069"/>
              <a:gd name="connsiteY0" fmla="*/ 0 h 1073154"/>
              <a:gd name="connsiteX1" fmla="*/ 428389 w 514069"/>
              <a:gd name="connsiteY1" fmla="*/ 0 h 1073154"/>
              <a:gd name="connsiteX2" fmla="*/ 514069 w 514069"/>
              <a:gd name="connsiteY2" fmla="*/ 85680 h 1073154"/>
              <a:gd name="connsiteX3" fmla="*/ 514069 w 514069"/>
              <a:gd name="connsiteY3" fmla="*/ 1073154 h 1073154"/>
              <a:gd name="connsiteX4" fmla="*/ 0 w 514069"/>
              <a:gd name="connsiteY4" fmla="*/ 1073154 h 1073154"/>
              <a:gd name="connsiteX5" fmla="*/ 0 w 514069"/>
              <a:gd name="connsiteY5" fmla="*/ 85680 h 1073154"/>
              <a:gd name="connsiteX6" fmla="*/ 85680 w 514069"/>
              <a:gd name="connsiteY6" fmla="*/ 0 h 107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4069" h="1073154">
                <a:moveTo>
                  <a:pt x="85680" y="0"/>
                </a:moveTo>
                <a:lnTo>
                  <a:pt x="428389" y="0"/>
                </a:lnTo>
                <a:cubicBezTo>
                  <a:pt x="475709" y="0"/>
                  <a:pt x="514069" y="38360"/>
                  <a:pt x="514069" y="85680"/>
                </a:cubicBezTo>
                <a:lnTo>
                  <a:pt x="514069" y="1073154"/>
                </a:lnTo>
                <a:lnTo>
                  <a:pt x="0" y="1073154"/>
                </a:lnTo>
                <a:lnTo>
                  <a:pt x="0" y="85680"/>
                </a:lnTo>
                <a:cubicBezTo>
                  <a:pt x="0" y="38360"/>
                  <a:pt x="38360" y="0"/>
                  <a:pt x="8568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  <a:cs typeface="思源黑体 CN Bold" panose="020B08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思源黑体 CN Bold" panose="020B0800000000000000" charset="-122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tx1">
                  <a:lumMod val="85000"/>
                  <a:lumOff val="15000"/>
                </a:schemeClr>
              </a:solidFill>
              <a:cs typeface="思源黑体 CN Bold" panose="020B0800000000000000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3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>
            <a:normAutofit/>
          </a:bodyPr>
          <a:lstStyle>
            <a:lvl1pPr algn="ctr">
              <a:defRPr sz="6000" b="1" strike="noStrike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 userDrawn="1">
            <p:ph type="body" sz="quarter" idx="13"/>
            <p:custDataLst>
              <p:tags r:id="rId7"/>
            </p:custDataLst>
          </p:nvPr>
        </p:nvSpPr>
        <p:spPr>
          <a:xfrm>
            <a:off x="1522413" y="3862800"/>
            <a:ext cx="9144000" cy="1656000"/>
          </a:xfrm>
        </p:spPr>
        <p:txBody>
          <a:bodyPr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grpSp>
        <p:nvGrpSpPr>
          <p:cNvPr id="6" name="组合 5"/>
          <p:cNvGrpSpPr/>
          <p:nvPr userDrawn="1">
            <p:custDataLst>
              <p:tags r:id="rId8"/>
            </p:custDataLst>
          </p:nvPr>
        </p:nvGrpSpPr>
        <p:grpSpPr>
          <a:xfrm>
            <a:off x="0" y="2663190"/>
            <a:ext cx="12192000" cy="1531620"/>
            <a:chOff x="0" y="4194"/>
            <a:chExt cx="19200" cy="2412"/>
          </a:xfrm>
        </p:grpSpPr>
        <p:sp>
          <p:nvSpPr>
            <p:cNvPr id="15" name="任意多边形: 形状 14"/>
            <p:cNvSpPr/>
            <p:nvPr userDrawn="1">
              <p:custDataLst>
                <p:tags r:id="rId9"/>
              </p:custDataLst>
            </p:nvPr>
          </p:nvSpPr>
          <p:spPr>
            <a:xfrm>
              <a:off x="0" y="4194"/>
              <a:ext cx="461" cy="2412"/>
            </a:xfrm>
            <a:custGeom>
              <a:avLst/>
              <a:gdLst>
                <a:gd name="connsiteX0" fmla="*/ 0 w 292858"/>
                <a:gd name="connsiteY0" fmla="*/ 0 h 1531630"/>
                <a:gd name="connsiteX1" fmla="*/ 233887 w 292858"/>
                <a:gd name="connsiteY1" fmla="*/ 0 h 1531630"/>
                <a:gd name="connsiteX2" fmla="*/ 292858 w 292858"/>
                <a:gd name="connsiteY2" fmla="*/ 58971 h 1531630"/>
                <a:gd name="connsiteX3" fmla="*/ 292858 w 292858"/>
                <a:gd name="connsiteY3" fmla="*/ 1472659 h 1531630"/>
                <a:gd name="connsiteX4" fmla="*/ 233887 w 292858"/>
                <a:gd name="connsiteY4" fmla="*/ 1531630 h 1531630"/>
                <a:gd name="connsiteX5" fmla="*/ 0 w 292858"/>
                <a:gd name="connsiteY5" fmla="*/ 1531630 h 153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2858" h="1531630">
                  <a:moveTo>
                    <a:pt x="0" y="0"/>
                  </a:moveTo>
                  <a:lnTo>
                    <a:pt x="233887" y="0"/>
                  </a:lnTo>
                  <a:cubicBezTo>
                    <a:pt x="266456" y="0"/>
                    <a:pt x="292858" y="26402"/>
                    <a:pt x="292858" y="58971"/>
                  </a:cubicBezTo>
                  <a:lnTo>
                    <a:pt x="292858" y="1472659"/>
                  </a:lnTo>
                  <a:cubicBezTo>
                    <a:pt x="292858" y="1505228"/>
                    <a:pt x="266456" y="1531630"/>
                    <a:pt x="233887" y="1531630"/>
                  </a:cubicBezTo>
                  <a:lnTo>
                    <a:pt x="0" y="15316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  <a:cs typeface="思源黑体 CN Bold" panose="020B0800000000000000" charset="-122"/>
              </a:endParaRPr>
            </a:p>
          </p:txBody>
        </p:sp>
        <p:sp>
          <p:nvSpPr>
            <p:cNvPr id="17" name="任意多边形: 形状 16"/>
            <p:cNvSpPr/>
            <p:nvPr userDrawn="1">
              <p:custDataLst>
                <p:tags r:id="rId10"/>
              </p:custDataLst>
            </p:nvPr>
          </p:nvSpPr>
          <p:spPr>
            <a:xfrm>
              <a:off x="18728" y="4194"/>
              <a:ext cx="472" cy="2412"/>
            </a:xfrm>
            <a:custGeom>
              <a:avLst/>
              <a:gdLst>
                <a:gd name="connsiteX0" fmla="*/ 58971 w 299841"/>
                <a:gd name="connsiteY0" fmla="*/ 0 h 1531630"/>
                <a:gd name="connsiteX1" fmla="*/ 294846 w 299841"/>
                <a:gd name="connsiteY1" fmla="*/ 0 h 1531630"/>
                <a:gd name="connsiteX2" fmla="*/ 299841 w 299841"/>
                <a:gd name="connsiteY2" fmla="*/ 2069 h 1531630"/>
                <a:gd name="connsiteX3" fmla="*/ 299841 w 299841"/>
                <a:gd name="connsiteY3" fmla="*/ 1529561 h 1531630"/>
                <a:gd name="connsiteX4" fmla="*/ 294846 w 299841"/>
                <a:gd name="connsiteY4" fmla="*/ 1531630 h 1531630"/>
                <a:gd name="connsiteX5" fmla="*/ 58971 w 299841"/>
                <a:gd name="connsiteY5" fmla="*/ 1531630 h 1531630"/>
                <a:gd name="connsiteX6" fmla="*/ 0 w 299841"/>
                <a:gd name="connsiteY6" fmla="*/ 1472659 h 1531630"/>
                <a:gd name="connsiteX7" fmla="*/ 0 w 299841"/>
                <a:gd name="connsiteY7" fmla="*/ 58971 h 1531630"/>
                <a:gd name="connsiteX8" fmla="*/ 58971 w 299841"/>
                <a:gd name="connsiteY8" fmla="*/ 0 h 153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9841" h="1531630">
                  <a:moveTo>
                    <a:pt x="58971" y="0"/>
                  </a:moveTo>
                  <a:lnTo>
                    <a:pt x="294846" y="0"/>
                  </a:lnTo>
                  <a:lnTo>
                    <a:pt x="299841" y="2069"/>
                  </a:lnTo>
                  <a:lnTo>
                    <a:pt x="299841" y="1529561"/>
                  </a:lnTo>
                  <a:lnTo>
                    <a:pt x="294846" y="1531630"/>
                  </a:lnTo>
                  <a:lnTo>
                    <a:pt x="58971" y="1531630"/>
                  </a:lnTo>
                  <a:cubicBezTo>
                    <a:pt x="26402" y="1531630"/>
                    <a:pt x="0" y="1505228"/>
                    <a:pt x="0" y="1472659"/>
                  </a:cubicBezTo>
                  <a:lnTo>
                    <a:pt x="0" y="58971"/>
                  </a:lnTo>
                  <a:cubicBezTo>
                    <a:pt x="0" y="26402"/>
                    <a:pt x="26402" y="0"/>
                    <a:pt x="589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  <a:cs typeface="思源黑体 CN Bold" panose="020B0800000000000000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>
            <p:custDataLst>
              <p:tags r:id="rId2"/>
            </p:custDataLst>
          </p:nvPr>
        </p:nvGrpSpPr>
        <p:grpSpPr>
          <a:xfrm>
            <a:off x="0" y="1833880"/>
            <a:ext cx="622935" cy="4248785"/>
            <a:chOff x="0" y="2888"/>
            <a:chExt cx="981" cy="6691"/>
          </a:xfrm>
        </p:grpSpPr>
        <p:sp>
          <p:nvSpPr>
            <p:cNvPr id="9" name="椭圆 8"/>
            <p:cNvSpPr/>
            <p:nvPr userDrawn="1">
              <p:custDataLst>
                <p:tags r:id="rId3"/>
              </p:custDataLst>
            </p:nvPr>
          </p:nvSpPr>
          <p:spPr>
            <a:xfrm>
              <a:off x="823" y="8497"/>
              <a:ext cx="158" cy="15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椭圆 9"/>
            <p:cNvSpPr/>
            <p:nvPr userDrawn="1">
              <p:custDataLst>
                <p:tags r:id="rId4"/>
              </p:custDataLst>
            </p:nvPr>
          </p:nvSpPr>
          <p:spPr>
            <a:xfrm>
              <a:off x="823" y="9421"/>
              <a:ext cx="158" cy="15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圆角矩形 14"/>
            <p:cNvSpPr/>
            <p:nvPr userDrawn="1">
              <p:custDataLst>
                <p:tags r:id="rId5"/>
              </p:custDataLst>
            </p:nvPr>
          </p:nvSpPr>
          <p:spPr>
            <a:xfrm>
              <a:off x="0" y="2888"/>
              <a:ext cx="557" cy="241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9"/>
            </p:custDataLst>
          </p:nvPr>
        </p:nvSpPr>
        <p:spPr>
          <a:xfrm>
            <a:off x="669882" y="1563129"/>
            <a:ext cx="5273277" cy="1924320"/>
          </a:xfrm>
        </p:spPr>
        <p:txBody>
          <a:bodyPr lIns="90000" tIns="46800" rIns="90000" bIns="0" anchor="b" anchorCtr="0">
            <a:normAutofit/>
          </a:bodyPr>
          <a:lstStyle>
            <a:lvl1pPr algn="l">
              <a:defRPr sz="5400" spc="600" baseline="0">
                <a:solidFill>
                  <a:schemeClr val="tx1">
                    <a:lumMod val="85000"/>
                    <a:lumOff val="15000"/>
                  </a:schemeClr>
                </a:solidFill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0"/>
            </p:custDataLst>
          </p:nvPr>
        </p:nvSpPr>
        <p:spPr>
          <a:xfrm>
            <a:off x="669883" y="3566160"/>
            <a:ext cx="5273276" cy="835683"/>
          </a:xfrm>
        </p:spPr>
        <p:txBody>
          <a:bodyPr lIns="90000" tIns="0" rIns="90000" bIns="46800">
            <a:normAutofit/>
          </a:bodyPr>
          <a:lstStyle>
            <a:lvl1pPr marL="0" indent="0" algn="l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 hasCustomPrompt="1"/>
            <p:custDataLst>
              <p:tags r:id="rId11"/>
            </p:custDataLst>
          </p:nvPr>
        </p:nvSpPr>
        <p:spPr>
          <a:xfrm>
            <a:off x="756488" y="5179023"/>
            <a:ext cx="1800000" cy="504000"/>
          </a:xfrm>
        </p:spPr>
        <p:txBody>
          <a:bodyPr lIns="90000" tIns="46800" rIns="90000" bIns="46800" anchor="ctr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4" hasCustomPrompt="1"/>
            <p:custDataLst>
              <p:tags r:id="rId12"/>
            </p:custDataLst>
          </p:nvPr>
        </p:nvSpPr>
        <p:spPr>
          <a:xfrm>
            <a:off x="757455" y="5727978"/>
            <a:ext cx="1800000" cy="504000"/>
          </a:xfrm>
        </p:spPr>
        <p:txBody>
          <a:bodyPr lIns="90000" tIns="46800" rIns="90000" bIns="46800" anchor="ctr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2"/>
            </p:custDataLst>
          </p:nvPr>
        </p:nvGrpSpPr>
        <p:grpSpPr>
          <a:xfrm>
            <a:off x="254000" y="0"/>
            <a:ext cx="11658600" cy="6858000"/>
            <a:chOff x="400" y="0"/>
            <a:chExt cx="18360" cy="10800"/>
          </a:xfrm>
        </p:grpSpPr>
        <p:sp>
          <p:nvSpPr>
            <p:cNvPr id="8" name="任意多边形: 形状 7"/>
            <p:cNvSpPr/>
            <p:nvPr userDrawn="1">
              <p:custDataLst>
                <p:tags r:id="rId3"/>
              </p:custDataLst>
            </p:nvPr>
          </p:nvSpPr>
          <p:spPr>
            <a:xfrm>
              <a:off x="400" y="0"/>
              <a:ext cx="985" cy="606"/>
            </a:xfrm>
            <a:custGeom>
              <a:avLst/>
              <a:gdLst>
                <a:gd name="connsiteX0" fmla="*/ 0 w 625551"/>
                <a:gd name="connsiteY0" fmla="*/ 0 h 384826"/>
                <a:gd name="connsiteX1" fmla="*/ 625551 w 625551"/>
                <a:gd name="connsiteY1" fmla="*/ 0 h 384826"/>
                <a:gd name="connsiteX2" fmla="*/ 625551 w 625551"/>
                <a:gd name="connsiteY2" fmla="*/ 280565 h 384826"/>
                <a:gd name="connsiteX3" fmla="*/ 521290 w 625551"/>
                <a:gd name="connsiteY3" fmla="*/ 384826 h 384826"/>
                <a:gd name="connsiteX4" fmla="*/ 104261 w 625551"/>
                <a:gd name="connsiteY4" fmla="*/ 384826 h 384826"/>
                <a:gd name="connsiteX5" fmla="*/ 0 w 625551"/>
                <a:gd name="connsiteY5" fmla="*/ 280565 h 384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5551" h="384826">
                  <a:moveTo>
                    <a:pt x="0" y="0"/>
                  </a:moveTo>
                  <a:lnTo>
                    <a:pt x="625551" y="0"/>
                  </a:lnTo>
                  <a:lnTo>
                    <a:pt x="625551" y="280565"/>
                  </a:lnTo>
                  <a:cubicBezTo>
                    <a:pt x="625551" y="338147"/>
                    <a:pt x="578872" y="384826"/>
                    <a:pt x="521290" y="384826"/>
                  </a:cubicBezTo>
                  <a:lnTo>
                    <a:pt x="104261" y="384826"/>
                  </a:lnTo>
                  <a:cubicBezTo>
                    <a:pt x="46679" y="384826"/>
                    <a:pt x="0" y="338147"/>
                    <a:pt x="0" y="2805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任意多边形: 形状 8"/>
            <p:cNvSpPr/>
            <p:nvPr userDrawn="1">
              <p:custDataLst>
                <p:tags r:id="rId4"/>
              </p:custDataLst>
            </p:nvPr>
          </p:nvSpPr>
          <p:spPr>
            <a:xfrm>
              <a:off x="17950" y="9110"/>
              <a:ext cx="810" cy="1690"/>
            </a:xfrm>
            <a:custGeom>
              <a:avLst/>
              <a:gdLst>
                <a:gd name="connsiteX0" fmla="*/ 85680 w 514069"/>
                <a:gd name="connsiteY0" fmla="*/ 0 h 1073154"/>
                <a:gd name="connsiteX1" fmla="*/ 428389 w 514069"/>
                <a:gd name="connsiteY1" fmla="*/ 0 h 1073154"/>
                <a:gd name="connsiteX2" fmla="*/ 514069 w 514069"/>
                <a:gd name="connsiteY2" fmla="*/ 85680 h 1073154"/>
                <a:gd name="connsiteX3" fmla="*/ 514069 w 514069"/>
                <a:gd name="connsiteY3" fmla="*/ 1073154 h 1073154"/>
                <a:gd name="connsiteX4" fmla="*/ 0 w 514069"/>
                <a:gd name="connsiteY4" fmla="*/ 1073154 h 1073154"/>
                <a:gd name="connsiteX5" fmla="*/ 0 w 514069"/>
                <a:gd name="connsiteY5" fmla="*/ 85680 h 1073154"/>
                <a:gd name="connsiteX6" fmla="*/ 85680 w 514069"/>
                <a:gd name="connsiteY6" fmla="*/ 0 h 1073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4069" h="1073154">
                  <a:moveTo>
                    <a:pt x="85680" y="0"/>
                  </a:moveTo>
                  <a:lnTo>
                    <a:pt x="428389" y="0"/>
                  </a:lnTo>
                  <a:cubicBezTo>
                    <a:pt x="475709" y="0"/>
                    <a:pt x="514069" y="38360"/>
                    <a:pt x="514069" y="85680"/>
                  </a:cubicBezTo>
                  <a:lnTo>
                    <a:pt x="514069" y="1073154"/>
                  </a:lnTo>
                  <a:lnTo>
                    <a:pt x="0" y="1073154"/>
                  </a:lnTo>
                  <a:lnTo>
                    <a:pt x="0" y="85680"/>
                  </a:lnTo>
                  <a:cubicBezTo>
                    <a:pt x="0" y="38360"/>
                    <a:pt x="38360" y="0"/>
                    <a:pt x="856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6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7"/>
          <p:cNvSpPr/>
          <p:nvPr userDrawn="1">
            <p:custDataLst>
              <p:tags r:id="rId2"/>
            </p:custDataLst>
          </p:nvPr>
        </p:nvSpPr>
        <p:spPr>
          <a:xfrm>
            <a:off x="7038092" y="2356767"/>
            <a:ext cx="338554" cy="33855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3802027" y="3471607"/>
            <a:ext cx="4788172" cy="707886"/>
          </a:xfrm>
        </p:spPr>
        <p:txBody>
          <a:bodyPr lIns="90000" tIns="46800" rIns="90000" bIns="0" anchor="b" anchorCtr="0">
            <a:normAutofit/>
          </a:bodyPr>
          <a:lstStyle>
            <a:lvl1pPr algn="ctr">
              <a:defRPr sz="360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3802027" y="4217594"/>
            <a:ext cx="4808573" cy="906856"/>
          </a:xfrm>
        </p:spPr>
        <p:txBody>
          <a:bodyPr lIns="90000" tIns="0" rIns="90000" bIns="46800">
            <a:normAutofit/>
          </a:bodyPr>
          <a:lstStyle>
            <a:lvl1pPr marL="0" indent="0" algn="ctr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 userDrawn="1">
            <p:custDataLst>
              <p:tags r:id="rId2"/>
            </p:custDataLst>
          </p:nvPr>
        </p:nvGrpSpPr>
        <p:grpSpPr>
          <a:xfrm>
            <a:off x="0" y="-63500"/>
            <a:ext cx="12235815" cy="6921500"/>
            <a:chOff x="0" y="-100"/>
            <a:chExt cx="19269" cy="10900"/>
          </a:xfrm>
        </p:grpSpPr>
        <p:grpSp>
          <p:nvGrpSpPr>
            <p:cNvPr id="11" name="组合 10"/>
            <p:cNvGrpSpPr/>
            <p:nvPr userDrawn="1"/>
          </p:nvGrpSpPr>
          <p:grpSpPr>
            <a:xfrm>
              <a:off x="17857" y="-100"/>
              <a:ext cx="1412" cy="1015"/>
              <a:chOff x="17857" y="-100"/>
              <a:chExt cx="1412" cy="1015"/>
            </a:xfrm>
          </p:grpSpPr>
          <p:sp>
            <p:nvSpPr>
              <p:cNvPr id="8" name="圆角矩形 4"/>
              <p:cNvSpPr/>
              <p:nvPr userDrawn="1">
                <p:custDataLst>
                  <p:tags r:id="rId3"/>
                </p:custDataLst>
              </p:nvPr>
            </p:nvSpPr>
            <p:spPr>
              <a:xfrm>
                <a:off x="18521" y="-100"/>
                <a:ext cx="748" cy="790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" name="圆角矩形 4"/>
              <p:cNvSpPr/>
              <p:nvPr userDrawn="1">
                <p:custDataLst>
                  <p:tags r:id="rId4"/>
                </p:custDataLst>
              </p:nvPr>
            </p:nvSpPr>
            <p:spPr>
              <a:xfrm>
                <a:off x="17857" y="471"/>
                <a:ext cx="421" cy="444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sp>
          <p:nvSpPr>
            <p:cNvPr id="10" name="矩形 9"/>
            <p:cNvSpPr/>
            <p:nvPr userDrawn="1">
              <p:custDataLst>
                <p:tags r:id="rId5"/>
              </p:custDataLst>
            </p:nvPr>
          </p:nvSpPr>
          <p:spPr>
            <a:xfrm>
              <a:off x="0" y="10620"/>
              <a:ext cx="19200" cy="18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7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8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>
            <p:custDataLst>
              <p:tags r:id="rId2"/>
            </p:custDataLst>
          </p:nvPr>
        </p:nvGrpSpPr>
        <p:grpSpPr>
          <a:xfrm>
            <a:off x="254000" y="0"/>
            <a:ext cx="11658600" cy="6858000"/>
            <a:chOff x="400" y="0"/>
            <a:chExt cx="18360" cy="10800"/>
          </a:xfrm>
        </p:grpSpPr>
        <p:sp>
          <p:nvSpPr>
            <p:cNvPr id="11" name="任意多边形: 形状 10"/>
            <p:cNvSpPr/>
            <p:nvPr userDrawn="1">
              <p:custDataLst>
                <p:tags r:id="rId3"/>
              </p:custDataLst>
            </p:nvPr>
          </p:nvSpPr>
          <p:spPr>
            <a:xfrm>
              <a:off x="400" y="0"/>
              <a:ext cx="985" cy="606"/>
            </a:xfrm>
            <a:custGeom>
              <a:avLst/>
              <a:gdLst>
                <a:gd name="connsiteX0" fmla="*/ 0 w 625551"/>
                <a:gd name="connsiteY0" fmla="*/ 0 h 384826"/>
                <a:gd name="connsiteX1" fmla="*/ 625551 w 625551"/>
                <a:gd name="connsiteY1" fmla="*/ 0 h 384826"/>
                <a:gd name="connsiteX2" fmla="*/ 625551 w 625551"/>
                <a:gd name="connsiteY2" fmla="*/ 280565 h 384826"/>
                <a:gd name="connsiteX3" fmla="*/ 521290 w 625551"/>
                <a:gd name="connsiteY3" fmla="*/ 384826 h 384826"/>
                <a:gd name="connsiteX4" fmla="*/ 104261 w 625551"/>
                <a:gd name="connsiteY4" fmla="*/ 384826 h 384826"/>
                <a:gd name="connsiteX5" fmla="*/ 0 w 625551"/>
                <a:gd name="connsiteY5" fmla="*/ 280565 h 384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5551" h="384826">
                  <a:moveTo>
                    <a:pt x="0" y="0"/>
                  </a:moveTo>
                  <a:lnTo>
                    <a:pt x="625551" y="0"/>
                  </a:lnTo>
                  <a:lnTo>
                    <a:pt x="625551" y="280565"/>
                  </a:lnTo>
                  <a:cubicBezTo>
                    <a:pt x="625551" y="338147"/>
                    <a:pt x="578872" y="384826"/>
                    <a:pt x="521290" y="384826"/>
                  </a:cubicBezTo>
                  <a:lnTo>
                    <a:pt x="104261" y="384826"/>
                  </a:lnTo>
                  <a:cubicBezTo>
                    <a:pt x="46679" y="384826"/>
                    <a:pt x="0" y="338147"/>
                    <a:pt x="0" y="2805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2" name="任意多边形: 形状 11"/>
            <p:cNvSpPr/>
            <p:nvPr userDrawn="1">
              <p:custDataLst>
                <p:tags r:id="rId4"/>
              </p:custDataLst>
            </p:nvPr>
          </p:nvSpPr>
          <p:spPr>
            <a:xfrm>
              <a:off x="17950" y="9110"/>
              <a:ext cx="810" cy="1690"/>
            </a:xfrm>
            <a:custGeom>
              <a:avLst/>
              <a:gdLst>
                <a:gd name="connsiteX0" fmla="*/ 85680 w 514069"/>
                <a:gd name="connsiteY0" fmla="*/ 0 h 1073154"/>
                <a:gd name="connsiteX1" fmla="*/ 428389 w 514069"/>
                <a:gd name="connsiteY1" fmla="*/ 0 h 1073154"/>
                <a:gd name="connsiteX2" fmla="*/ 514069 w 514069"/>
                <a:gd name="connsiteY2" fmla="*/ 85680 h 1073154"/>
                <a:gd name="connsiteX3" fmla="*/ 514069 w 514069"/>
                <a:gd name="connsiteY3" fmla="*/ 1073154 h 1073154"/>
                <a:gd name="connsiteX4" fmla="*/ 0 w 514069"/>
                <a:gd name="connsiteY4" fmla="*/ 1073154 h 1073154"/>
                <a:gd name="connsiteX5" fmla="*/ 0 w 514069"/>
                <a:gd name="connsiteY5" fmla="*/ 85680 h 1073154"/>
                <a:gd name="connsiteX6" fmla="*/ 85680 w 514069"/>
                <a:gd name="connsiteY6" fmla="*/ 0 h 1073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4069" h="1073154">
                  <a:moveTo>
                    <a:pt x="85680" y="0"/>
                  </a:moveTo>
                  <a:lnTo>
                    <a:pt x="428389" y="0"/>
                  </a:lnTo>
                  <a:cubicBezTo>
                    <a:pt x="475709" y="0"/>
                    <a:pt x="514069" y="38360"/>
                    <a:pt x="514069" y="85680"/>
                  </a:cubicBezTo>
                  <a:lnTo>
                    <a:pt x="514069" y="1073154"/>
                  </a:lnTo>
                  <a:lnTo>
                    <a:pt x="0" y="1073154"/>
                  </a:lnTo>
                  <a:lnTo>
                    <a:pt x="0" y="85680"/>
                  </a:lnTo>
                  <a:cubicBezTo>
                    <a:pt x="0" y="38360"/>
                    <a:pt x="38360" y="0"/>
                    <a:pt x="856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6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7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8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9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>
            <p:custDataLst>
              <p:tags r:id="rId2"/>
            </p:custDataLst>
          </p:nvPr>
        </p:nvGrpSpPr>
        <p:grpSpPr>
          <a:xfrm>
            <a:off x="254000" y="0"/>
            <a:ext cx="11658600" cy="6858000"/>
            <a:chOff x="400" y="0"/>
            <a:chExt cx="18360" cy="10800"/>
          </a:xfrm>
        </p:grpSpPr>
        <p:sp>
          <p:nvSpPr>
            <p:cNvPr id="7" name="任意多边形: 形状 6"/>
            <p:cNvSpPr/>
            <p:nvPr userDrawn="1">
              <p:custDataLst>
                <p:tags r:id="rId3"/>
              </p:custDataLst>
            </p:nvPr>
          </p:nvSpPr>
          <p:spPr>
            <a:xfrm>
              <a:off x="400" y="0"/>
              <a:ext cx="985" cy="606"/>
            </a:xfrm>
            <a:custGeom>
              <a:avLst/>
              <a:gdLst>
                <a:gd name="connsiteX0" fmla="*/ 0 w 625551"/>
                <a:gd name="connsiteY0" fmla="*/ 0 h 384826"/>
                <a:gd name="connsiteX1" fmla="*/ 625551 w 625551"/>
                <a:gd name="connsiteY1" fmla="*/ 0 h 384826"/>
                <a:gd name="connsiteX2" fmla="*/ 625551 w 625551"/>
                <a:gd name="connsiteY2" fmla="*/ 280565 h 384826"/>
                <a:gd name="connsiteX3" fmla="*/ 521290 w 625551"/>
                <a:gd name="connsiteY3" fmla="*/ 384826 h 384826"/>
                <a:gd name="connsiteX4" fmla="*/ 104261 w 625551"/>
                <a:gd name="connsiteY4" fmla="*/ 384826 h 384826"/>
                <a:gd name="connsiteX5" fmla="*/ 0 w 625551"/>
                <a:gd name="connsiteY5" fmla="*/ 280565 h 384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5551" h="384826">
                  <a:moveTo>
                    <a:pt x="0" y="0"/>
                  </a:moveTo>
                  <a:lnTo>
                    <a:pt x="625551" y="0"/>
                  </a:lnTo>
                  <a:lnTo>
                    <a:pt x="625551" y="280565"/>
                  </a:lnTo>
                  <a:cubicBezTo>
                    <a:pt x="625551" y="338147"/>
                    <a:pt x="578872" y="384826"/>
                    <a:pt x="521290" y="384826"/>
                  </a:cubicBezTo>
                  <a:lnTo>
                    <a:pt x="104261" y="384826"/>
                  </a:lnTo>
                  <a:cubicBezTo>
                    <a:pt x="46679" y="384826"/>
                    <a:pt x="0" y="338147"/>
                    <a:pt x="0" y="2805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任意多边形: 形状 7"/>
            <p:cNvSpPr/>
            <p:nvPr userDrawn="1">
              <p:custDataLst>
                <p:tags r:id="rId4"/>
              </p:custDataLst>
            </p:nvPr>
          </p:nvSpPr>
          <p:spPr>
            <a:xfrm>
              <a:off x="17950" y="9110"/>
              <a:ext cx="810" cy="1690"/>
            </a:xfrm>
            <a:custGeom>
              <a:avLst/>
              <a:gdLst>
                <a:gd name="connsiteX0" fmla="*/ 85680 w 514069"/>
                <a:gd name="connsiteY0" fmla="*/ 0 h 1073154"/>
                <a:gd name="connsiteX1" fmla="*/ 428389 w 514069"/>
                <a:gd name="connsiteY1" fmla="*/ 0 h 1073154"/>
                <a:gd name="connsiteX2" fmla="*/ 514069 w 514069"/>
                <a:gd name="connsiteY2" fmla="*/ 85680 h 1073154"/>
                <a:gd name="connsiteX3" fmla="*/ 514069 w 514069"/>
                <a:gd name="connsiteY3" fmla="*/ 1073154 h 1073154"/>
                <a:gd name="connsiteX4" fmla="*/ 0 w 514069"/>
                <a:gd name="connsiteY4" fmla="*/ 1073154 h 1073154"/>
                <a:gd name="connsiteX5" fmla="*/ 0 w 514069"/>
                <a:gd name="connsiteY5" fmla="*/ 85680 h 1073154"/>
                <a:gd name="connsiteX6" fmla="*/ 85680 w 514069"/>
                <a:gd name="connsiteY6" fmla="*/ 0 h 1073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4069" h="1073154">
                  <a:moveTo>
                    <a:pt x="85680" y="0"/>
                  </a:moveTo>
                  <a:lnTo>
                    <a:pt x="428389" y="0"/>
                  </a:lnTo>
                  <a:cubicBezTo>
                    <a:pt x="475709" y="0"/>
                    <a:pt x="514069" y="38360"/>
                    <a:pt x="514069" y="85680"/>
                  </a:cubicBezTo>
                  <a:lnTo>
                    <a:pt x="514069" y="1073154"/>
                  </a:lnTo>
                  <a:lnTo>
                    <a:pt x="0" y="1073154"/>
                  </a:lnTo>
                  <a:lnTo>
                    <a:pt x="0" y="85680"/>
                  </a:lnTo>
                  <a:cubicBezTo>
                    <a:pt x="0" y="38360"/>
                    <a:pt x="38360" y="0"/>
                    <a:pt x="856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>
            <p:custDataLst>
              <p:tags r:id="rId2"/>
            </p:custDataLst>
          </p:nvPr>
        </p:nvGrpSpPr>
        <p:grpSpPr>
          <a:xfrm>
            <a:off x="254000" y="0"/>
            <a:ext cx="11658600" cy="6858000"/>
            <a:chOff x="400" y="0"/>
            <a:chExt cx="18360" cy="10800"/>
          </a:xfrm>
        </p:grpSpPr>
        <p:sp>
          <p:nvSpPr>
            <p:cNvPr id="9" name="任意多边形: 形状 8"/>
            <p:cNvSpPr/>
            <p:nvPr userDrawn="1">
              <p:custDataLst>
                <p:tags r:id="rId3"/>
              </p:custDataLst>
            </p:nvPr>
          </p:nvSpPr>
          <p:spPr>
            <a:xfrm>
              <a:off x="400" y="0"/>
              <a:ext cx="985" cy="606"/>
            </a:xfrm>
            <a:custGeom>
              <a:avLst/>
              <a:gdLst>
                <a:gd name="connsiteX0" fmla="*/ 0 w 625551"/>
                <a:gd name="connsiteY0" fmla="*/ 0 h 384826"/>
                <a:gd name="connsiteX1" fmla="*/ 625551 w 625551"/>
                <a:gd name="connsiteY1" fmla="*/ 0 h 384826"/>
                <a:gd name="connsiteX2" fmla="*/ 625551 w 625551"/>
                <a:gd name="connsiteY2" fmla="*/ 280565 h 384826"/>
                <a:gd name="connsiteX3" fmla="*/ 521290 w 625551"/>
                <a:gd name="connsiteY3" fmla="*/ 384826 h 384826"/>
                <a:gd name="connsiteX4" fmla="*/ 104261 w 625551"/>
                <a:gd name="connsiteY4" fmla="*/ 384826 h 384826"/>
                <a:gd name="connsiteX5" fmla="*/ 0 w 625551"/>
                <a:gd name="connsiteY5" fmla="*/ 280565 h 384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5551" h="384826">
                  <a:moveTo>
                    <a:pt x="0" y="0"/>
                  </a:moveTo>
                  <a:lnTo>
                    <a:pt x="625551" y="0"/>
                  </a:lnTo>
                  <a:lnTo>
                    <a:pt x="625551" y="280565"/>
                  </a:lnTo>
                  <a:cubicBezTo>
                    <a:pt x="625551" y="338147"/>
                    <a:pt x="578872" y="384826"/>
                    <a:pt x="521290" y="384826"/>
                  </a:cubicBezTo>
                  <a:lnTo>
                    <a:pt x="104261" y="384826"/>
                  </a:lnTo>
                  <a:cubicBezTo>
                    <a:pt x="46679" y="384826"/>
                    <a:pt x="0" y="338147"/>
                    <a:pt x="0" y="2805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任意多边形: 形状 9"/>
            <p:cNvSpPr/>
            <p:nvPr userDrawn="1">
              <p:custDataLst>
                <p:tags r:id="rId4"/>
              </p:custDataLst>
            </p:nvPr>
          </p:nvSpPr>
          <p:spPr>
            <a:xfrm>
              <a:off x="17950" y="9110"/>
              <a:ext cx="810" cy="1690"/>
            </a:xfrm>
            <a:custGeom>
              <a:avLst/>
              <a:gdLst>
                <a:gd name="connsiteX0" fmla="*/ 85680 w 514069"/>
                <a:gd name="connsiteY0" fmla="*/ 0 h 1073154"/>
                <a:gd name="connsiteX1" fmla="*/ 428389 w 514069"/>
                <a:gd name="connsiteY1" fmla="*/ 0 h 1073154"/>
                <a:gd name="connsiteX2" fmla="*/ 514069 w 514069"/>
                <a:gd name="connsiteY2" fmla="*/ 85680 h 1073154"/>
                <a:gd name="connsiteX3" fmla="*/ 514069 w 514069"/>
                <a:gd name="connsiteY3" fmla="*/ 1073154 h 1073154"/>
                <a:gd name="connsiteX4" fmla="*/ 0 w 514069"/>
                <a:gd name="connsiteY4" fmla="*/ 1073154 h 1073154"/>
                <a:gd name="connsiteX5" fmla="*/ 0 w 514069"/>
                <a:gd name="connsiteY5" fmla="*/ 85680 h 1073154"/>
                <a:gd name="connsiteX6" fmla="*/ 85680 w 514069"/>
                <a:gd name="connsiteY6" fmla="*/ 0 h 1073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4069" h="1073154">
                  <a:moveTo>
                    <a:pt x="85680" y="0"/>
                  </a:moveTo>
                  <a:lnTo>
                    <a:pt x="428389" y="0"/>
                  </a:lnTo>
                  <a:cubicBezTo>
                    <a:pt x="475709" y="0"/>
                    <a:pt x="514069" y="38360"/>
                    <a:pt x="514069" y="85680"/>
                  </a:cubicBezTo>
                  <a:lnTo>
                    <a:pt x="514069" y="1073154"/>
                  </a:lnTo>
                  <a:lnTo>
                    <a:pt x="0" y="1073154"/>
                  </a:lnTo>
                  <a:lnTo>
                    <a:pt x="0" y="85680"/>
                  </a:lnTo>
                  <a:cubicBezTo>
                    <a:pt x="0" y="38360"/>
                    <a:pt x="38360" y="0"/>
                    <a:pt x="856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6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7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2"/>
            </p:custDataLst>
          </p:nvPr>
        </p:nvGrpSpPr>
        <p:grpSpPr>
          <a:xfrm>
            <a:off x="254000" y="0"/>
            <a:ext cx="11658600" cy="6858000"/>
            <a:chOff x="400" y="0"/>
            <a:chExt cx="18360" cy="10800"/>
          </a:xfrm>
        </p:grpSpPr>
        <p:sp>
          <p:nvSpPr>
            <p:cNvPr id="8" name="任意多边形: 形状 7"/>
            <p:cNvSpPr/>
            <p:nvPr userDrawn="1">
              <p:custDataLst>
                <p:tags r:id="rId3"/>
              </p:custDataLst>
            </p:nvPr>
          </p:nvSpPr>
          <p:spPr>
            <a:xfrm>
              <a:off x="400" y="0"/>
              <a:ext cx="985" cy="606"/>
            </a:xfrm>
            <a:custGeom>
              <a:avLst/>
              <a:gdLst>
                <a:gd name="connsiteX0" fmla="*/ 0 w 625551"/>
                <a:gd name="connsiteY0" fmla="*/ 0 h 384826"/>
                <a:gd name="connsiteX1" fmla="*/ 625551 w 625551"/>
                <a:gd name="connsiteY1" fmla="*/ 0 h 384826"/>
                <a:gd name="connsiteX2" fmla="*/ 625551 w 625551"/>
                <a:gd name="connsiteY2" fmla="*/ 280565 h 384826"/>
                <a:gd name="connsiteX3" fmla="*/ 521290 w 625551"/>
                <a:gd name="connsiteY3" fmla="*/ 384826 h 384826"/>
                <a:gd name="connsiteX4" fmla="*/ 104261 w 625551"/>
                <a:gd name="connsiteY4" fmla="*/ 384826 h 384826"/>
                <a:gd name="connsiteX5" fmla="*/ 0 w 625551"/>
                <a:gd name="connsiteY5" fmla="*/ 280565 h 384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5551" h="384826">
                  <a:moveTo>
                    <a:pt x="0" y="0"/>
                  </a:moveTo>
                  <a:lnTo>
                    <a:pt x="625551" y="0"/>
                  </a:lnTo>
                  <a:lnTo>
                    <a:pt x="625551" y="280565"/>
                  </a:lnTo>
                  <a:cubicBezTo>
                    <a:pt x="625551" y="338147"/>
                    <a:pt x="578872" y="384826"/>
                    <a:pt x="521290" y="384826"/>
                  </a:cubicBezTo>
                  <a:lnTo>
                    <a:pt x="104261" y="384826"/>
                  </a:lnTo>
                  <a:cubicBezTo>
                    <a:pt x="46679" y="384826"/>
                    <a:pt x="0" y="338147"/>
                    <a:pt x="0" y="2805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任意多边形: 形状 8"/>
            <p:cNvSpPr/>
            <p:nvPr userDrawn="1">
              <p:custDataLst>
                <p:tags r:id="rId4"/>
              </p:custDataLst>
            </p:nvPr>
          </p:nvSpPr>
          <p:spPr>
            <a:xfrm>
              <a:off x="17950" y="9110"/>
              <a:ext cx="810" cy="1690"/>
            </a:xfrm>
            <a:custGeom>
              <a:avLst/>
              <a:gdLst>
                <a:gd name="connsiteX0" fmla="*/ 85680 w 514069"/>
                <a:gd name="connsiteY0" fmla="*/ 0 h 1073154"/>
                <a:gd name="connsiteX1" fmla="*/ 428389 w 514069"/>
                <a:gd name="connsiteY1" fmla="*/ 0 h 1073154"/>
                <a:gd name="connsiteX2" fmla="*/ 514069 w 514069"/>
                <a:gd name="connsiteY2" fmla="*/ 85680 h 1073154"/>
                <a:gd name="connsiteX3" fmla="*/ 514069 w 514069"/>
                <a:gd name="connsiteY3" fmla="*/ 1073154 h 1073154"/>
                <a:gd name="connsiteX4" fmla="*/ 0 w 514069"/>
                <a:gd name="connsiteY4" fmla="*/ 1073154 h 1073154"/>
                <a:gd name="connsiteX5" fmla="*/ 0 w 514069"/>
                <a:gd name="connsiteY5" fmla="*/ 85680 h 1073154"/>
                <a:gd name="connsiteX6" fmla="*/ 85680 w 514069"/>
                <a:gd name="connsiteY6" fmla="*/ 0 h 1073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4069" h="1073154">
                  <a:moveTo>
                    <a:pt x="85680" y="0"/>
                  </a:moveTo>
                  <a:lnTo>
                    <a:pt x="428389" y="0"/>
                  </a:lnTo>
                  <a:cubicBezTo>
                    <a:pt x="475709" y="0"/>
                    <a:pt x="514069" y="38360"/>
                    <a:pt x="514069" y="85680"/>
                  </a:cubicBezTo>
                  <a:lnTo>
                    <a:pt x="514069" y="1073154"/>
                  </a:lnTo>
                  <a:lnTo>
                    <a:pt x="0" y="1073154"/>
                  </a:lnTo>
                  <a:lnTo>
                    <a:pt x="0" y="85680"/>
                  </a:lnTo>
                  <a:cubicBezTo>
                    <a:pt x="0" y="38360"/>
                    <a:pt x="38360" y="0"/>
                    <a:pt x="856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5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6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思源黑体 CN Bold" panose="020B0800000000000000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思源黑体 CN Bold" panose="020B0800000000000000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思源黑体 CN Bold" panose="020B0800000000000000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思源黑体 CN Bold" panose="020B0800000000000000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思源黑体 CN Bold" panose="020B0800000000000000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思源黑体 CN Bold" panose="020B0800000000000000" charset="-122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>
            <p:custDataLst>
              <p:tags r:id="rId2"/>
            </p:custDataLst>
          </p:nvPr>
        </p:nvGrpSpPr>
        <p:grpSpPr>
          <a:xfrm>
            <a:off x="254000" y="0"/>
            <a:ext cx="11658600" cy="6858000"/>
            <a:chOff x="400" y="0"/>
            <a:chExt cx="18360" cy="10800"/>
          </a:xfrm>
        </p:grpSpPr>
        <p:sp>
          <p:nvSpPr>
            <p:cNvPr id="8" name="任意多边形: 形状 7"/>
            <p:cNvSpPr/>
            <p:nvPr userDrawn="1">
              <p:custDataLst>
                <p:tags r:id="rId3"/>
              </p:custDataLst>
            </p:nvPr>
          </p:nvSpPr>
          <p:spPr>
            <a:xfrm>
              <a:off x="400" y="0"/>
              <a:ext cx="985" cy="606"/>
            </a:xfrm>
            <a:custGeom>
              <a:avLst/>
              <a:gdLst>
                <a:gd name="connsiteX0" fmla="*/ 0 w 625551"/>
                <a:gd name="connsiteY0" fmla="*/ 0 h 384826"/>
                <a:gd name="connsiteX1" fmla="*/ 625551 w 625551"/>
                <a:gd name="connsiteY1" fmla="*/ 0 h 384826"/>
                <a:gd name="connsiteX2" fmla="*/ 625551 w 625551"/>
                <a:gd name="connsiteY2" fmla="*/ 280565 h 384826"/>
                <a:gd name="connsiteX3" fmla="*/ 521290 w 625551"/>
                <a:gd name="connsiteY3" fmla="*/ 384826 h 384826"/>
                <a:gd name="connsiteX4" fmla="*/ 104261 w 625551"/>
                <a:gd name="connsiteY4" fmla="*/ 384826 h 384826"/>
                <a:gd name="connsiteX5" fmla="*/ 0 w 625551"/>
                <a:gd name="connsiteY5" fmla="*/ 280565 h 384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5551" h="384826">
                  <a:moveTo>
                    <a:pt x="0" y="0"/>
                  </a:moveTo>
                  <a:lnTo>
                    <a:pt x="625551" y="0"/>
                  </a:lnTo>
                  <a:lnTo>
                    <a:pt x="625551" y="280565"/>
                  </a:lnTo>
                  <a:cubicBezTo>
                    <a:pt x="625551" y="338147"/>
                    <a:pt x="578872" y="384826"/>
                    <a:pt x="521290" y="384826"/>
                  </a:cubicBezTo>
                  <a:lnTo>
                    <a:pt x="104261" y="384826"/>
                  </a:lnTo>
                  <a:cubicBezTo>
                    <a:pt x="46679" y="384826"/>
                    <a:pt x="0" y="338147"/>
                    <a:pt x="0" y="2805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任意多边形: 形状 8"/>
            <p:cNvSpPr/>
            <p:nvPr userDrawn="1">
              <p:custDataLst>
                <p:tags r:id="rId4"/>
              </p:custDataLst>
            </p:nvPr>
          </p:nvSpPr>
          <p:spPr>
            <a:xfrm>
              <a:off x="17950" y="9110"/>
              <a:ext cx="810" cy="1690"/>
            </a:xfrm>
            <a:custGeom>
              <a:avLst/>
              <a:gdLst>
                <a:gd name="connsiteX0" fmla="*/ 85680 w 514069"/>
                <a:gd name="connsiteY0" fmla="*/ 0 h 1073154"/>
                <a:gd name="connsiteX1" fmla="*/ 428389 w 514069"/>
                <a:gd name="connsiteY1" fmla="*/ 0 h 1073154"/>
                <a:gd name="connsiteX2" fmla="*/ 514069 w 514069"/>
                <a:gd name="connsiteY2" fmla="*/ 85680 h 1073154"/>
                <a:gd name="connsiteX3" fmla="*/ 514069 w 514069"/>
                <a:gd name="connsiteY3" fmla="*/ 1073154 h 1073154"/>
                <a:gd name="connsiteX4" fmla="*/ 0 w 514069"/>
                <a:gd name="connsiteY4" fmla="*/ 1073154 h 1073154"/>
                <a:gd name="connsiteX5" fmla="*/ 0 w 514069"/>
                <a:gd name="connsiteY5" fmla="*/ 85680 h 1073154"/>
                <a:gd name="connsiteX6" fmla="*/ 85680 w 514069"/>
                <a:gd name="connsiteY6" fmla="*/ 0 h 1073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4069" h="1073154">
                  <a:moveTo>
                    <a:pt x="85680" y="0"/>
                  </a:moveTo>
                  <a:lnTo>
                    <a:pt x="428389" y="0"/>
                  </a:lnTo>
                  <a:cubicBezTo>
                    <a:pt x="475709" y="0"/>
                    <a:pt x="514069" y="38360"/>
                    <a:pt x="514069" y="85680"/>
                  </a:cubicBezTo>
                  <a:lnTo>
                    <a:pt x="514069" y="1073154"/>
                  </a:lnTo>
                  <a:lnTo>
                    <a:pt x="0" y="1073154"/>
                  </a:lnTo>
                  <a:lnTo>
                    <a:pt x="0" y="85680"/>
                  </a:lnTo>
                  <a:cubicBezTo>
                    <a:pt x="0" y="38360"/>
                    <a:pt x="38360" y="0"/>
                    <a:pt x="856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>
            <p:custDataLst>
              <p:tags r:id="rId2"/>
            </p:custDataLst>
          </p:nvPr>
        </p:nvGrpSpPr>
        <p:grpSpPr>
          <a:xfrm>
            <a:off x="2912745" y="2359025"/>
            <a:ext cx="6346190" cy="1548765"/>
            <a:chOff x="4587" y="3715"/>
            <a:chExt cx="9994" cy="2439"/>
          </a:xfrm>
        </p:grpSpPr>
        <p:sp>
          <p:nvSpPr>
            <p:cNvPr id="6" name="圆角矩形 3"/>
            <p:cNvSpPr/>
            <p:nvPr userDrawn="1">
              <p:custDataLst>
                <p:tags r:id="rId3"/>
              </p:custDataLst>
            </p:nvPr>
          </p:nvSpPr>
          <p:spPr>
            <a:xfrm>
              <a:off x="4587" y="3715"/>
              <a:ext cx="1218" cy="1286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" name="圆角矩形 4"/>
            <p:cNvSpPr/>
            <p:nvPr userDrawn="1">
              <p:custDataLst>
                <p:tags r:id="rId4"/>
              </p:custDataLst>
            </p:nvPr>
          </p:nvSpPr>
          <p:spPr>
            <a:xfrm>
              <a:off x="13955" y="5492"/>
              <a:ext cx="627" cy="66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3561347" y="2767279"/>
            <a:ext cx="5354053" cy="1200329"/>
          </a:xfrm>
        </p:spPr>
        <p:txBody>
          <a:bodyPr vert="horz" lIns="90000" tIns="46800" rIns="90000" bIns="0" rtlCol="0" anchor="b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8000" b="1" i="0" u="none" strike="noStrike" kern="1200" cap="none" spc="6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3559175" y="4064091"/>
            <a:ext cx="5356225" cy="661476"/>
          </a:xfrm>
        </p:spPr>
        <p:txBody>
          <a:bodyPr lIns="90000" rIns="90000" bIns="46800"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/>
          <p:nvPr userDrawn="1">
            <p:custDataLst>
              <p:tags r:id="rId2"/>
            </p:custDataLst>
          </p:nvPr>
        </p:nvSpPr>
        <p:spPr>
          <a:xfrm>
            <a:off x="254000" y="0"/>
            <a:ext cx="625475" cy="384810"/>
          </a:xfrm>
          <a:custGeom>
            <a:avLst/>
            <a:gdLst>
              <a:gd name="connsiteX0" fmla="*/ 0 w 625551"/>
              <a:gd name="connsiteY0" fmla="*/ 0 h 384826"/>
              <a:gd name="connsiteX1" fmla="*/ 625551 w 625551"/>
              <a:gd name="connsiteY1" fmla="*/ 0 h 384826"/>
              <a:gd name="connsiteX2" fmla="*/ 625551 w 625551"/>
              <a:gd name="connsiteY2" fmla="*/ 280565 h 384826"/>
              <a:gd name="connsiteX3" fmla="*/ 521290 w 625551"/>
              <a:gd name="connsiteY3" fmla="*/ 384826 h 384826"/>
              <a:gd name="connsiteX4" fmla="*/ 104261 w 625551"/>
              <a:gd name="connsiteY4" fmla="*/ 384826 h 384826"/>
              <a:gd name="connsiteX5" fmla="*/ 0 w 625551"/>
              <a:gd name="connsiteY5" fmla="*/ 280565 h 384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5551" h="384826">
                <a:moveTo>
                  <a:pt x="0" y="0"/>
                </a:moveTo>
                <a:lnTo>
                  <a:pt x="625551" y="0"/>
                </a:lnTo>
                <a:lnTo>
                  <a:pt x="625551" y="280565"/>
                </a:lnTo>
                <a:cubicBezTo>
                  <a:pt x="625551" y="338147"/>
                  <a:pt x="578872" y="384826"/>
                  <a:pt x="521290" y="384826"/>
                </a:cubicBezTo>
                <a:lnTo>
                  <a:pt x="104261" y="384826"/>
                </a:lnTo>
                <a:cubicBezTo>
                  <a:pt x="46679" y="384826"/>
                  <a:pt x="0" y="338147"/>
                  <a:pt x="0" y="28056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任意多边形: 形状 15"/>
          <p:cNvSpPr/>
          <p:nvPr userDrawn="1">
            <p:custDataLst>
              <p:tags r:id="rId3"/>
            </p:custDataLst>
          </p:nvPr>
        </p:nvSpPr>
        <p:spPr>
          <a:xfrm>
            <a:off x="11398250" y="5784850"/>
            <a:ext cx="514350" cy="1073150"/>
          </a:xfrm>
          <a:custGeom>
            <a:avLst/>
            <a:gdLst>
              <a:gd name="connsiteX0" fmla="*/ 85680 w 514069"/>
              <a:gd name="connsiteY0" fmla="*/ 0 h 1073154"/>
              <a:gd name="connsiteX1" fmla="*/ 428389 w 514069"/>
              <a:gd name="connsiteY1" fmla="*/ 0 h 1073154"/>
              <a:gd name="connsiteX2" fmla="*/ 514069 w 514069"/>
              <a:gd name="connsiteY2" fmla="*/ 85680 h 1073154"/>
              <a:gd name="connsiteX3" fmla="*/ 514069 w 514069"/>
              <a:gd name="connsiteY3" fmla="*/ 1073154 h 1073154"/>
              <a:gd name="connsiteX4" fmla="*/ 0 w 514069"/>
              <a:gd name="connsiteY4" fmla="*/ 1073154 h 1073154"/>
              <a:gd name="connsiteX5" fmla="*/ 0 w 514069"/>
              <a:gd name="connsiteY5" fmla="*/ 85680 h 1073154"/>
              <a:gd name="connsiteX6" fmla="*/ 85680 w 514069"/>
              <a:gd name="connsiteY6" fmla="*/ 0 h 107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4069" h="1073154">
                <a:moveTo>
                  <a:pt x="85680" y="0"/>
                </a:moveTo>
                <a:lnTo>
                  <a:pt x="428389" y="0"/>
                </a:lnTo>
                <a:cubicBezTo>
                  <a:pt x="475709" y="0"/>
                  <a:pt x="514069" y="38360"/>
                  <a:pt x="514069" y="85680"/>
                </a:cubicBezTo>
                <a:lnTo>
                  <a:pt x="514069" y="1073154"/>
                </a:lnTo>
                <a:lnTo>
                  <a:pt x="0" y="1073154"/>
                </a:lnTo>
                <a:lnTo>
                  <a:pt x="0" y="85680"/>
                </a:lnTo>
                <a:cubicBezTo>
                  <a:pt x="0" y="38360"/>
                  <a:pt x="38360" y="0"/>
                  <a:pt x="8568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4"/>
            </p:custDataLst>
          </p:nvPr>
        </p:nvSpPr>
        <p:spPr>
          <a:xfrm>
            <a:off x="838200" y="794326"/>
            <a:ext cx="10515600" cy="540484"/>
          </a:xfrm>
        </p:spPr>
        <p:txBody>
          <a:bodyPr>
            <a:normAutofit/>
          </a:bodyPr>
          <a:lstStyle>
            <a:lvl1pPr>
              <a:defRPr sz="2200" b="1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baseline="0">
              <a:solidFill>
                <a:schemeClr val="tx1">
                  <a:lumMod val="85000"/>
                  <a:lumOff val="15000"/>
                </a:schemeClr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3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="1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 userDrawn="1">
            <p:ph sz="quarter" idx="13" hasCustomPrompt="1"/>
            <p:custDataLst>
              <p:tags r:id="rId4"/>
            </p:custDataLst>
          </p:nvPr>
        </p:nvSpPr>
        <p:spPr>
          <a:xfrm>
            <a:off x="1281113" y="2163600"/>
            <a:ext cx="9626600" cy="3445200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单击此处添加文本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grpSp>
        <p:nvGrpSpPr>
          <p:cNvPr id="6" name="组合 5"/>
          <p:cNvGrpSpPr/>
          <p:nvPr userDrawn="1">
            <p:custDataLst>
              <p:tags r:id="rId8"/>
            </p:custDataLst>
          </p:nvPr>
        </p:nvGrpSpPr>
        <p:grpSpPr>
          <a:xfrm>
            <a:off x="508635" y="551815"/>
            <a:ext cx="802640" cy="740410"/>
            <a:chOff x="801" y="869"/>
            <a:chExt cx="1264" cy="1166"/>
          </a:xfrm>
        </p:grpSpPr>
        <p:sp>
          <p:nvSpPr>
            <p:cNvPr id="12" name="圆角矩形 4"/>
            <p:cNvSpPr/>
            <p:nvPr userDrawn="1">
              <p:custDataLst>
                <p:tags r:id="rId9"/>
              </p:custDataLst>
            </p:nvPr>
          </p:nvSpPr>
          <p:spPr>
            <a:xfrm>
              <a:off x="801" y="1313"/>
              <a:ext cx="684" cy="72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圆角矩形 4"/>
            <p:cNvSpPr/>
            <p:nvPr userDrawn="1">
              <p:custDataLst>
                <p:tags r:id="rId10"/>
              </p:custDataLst>
            </p:nvPr>
          </p:nvSpPr>
          <p:spPr>
            <a:xfrm>
              <a:off x="1645" y="869"/>
              <a:ext cx="421" cy="44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5863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sp>
        <p:nvSpPr>
          <p:cNvPr id="11" name="六边形 10"/>
          <p:cNvSpPr/>
          <p:nvPr userDrawn="1">
            <p:custDataLst>
              <p:tags r:id="rId3"/>
            </p:custDataLst>
          </p:nvPr>
        </p:nvSpPr>
        <p:spPr>
          <a:xfrm rot="5400000">
            <a:off x="487222" y="5655401"/>
            <a:ext cx="1058533" cy="912529"/>
          </a:xfrm>
          <a:prstGeom prst="hexagon">
            <a:avLst>
              <a:gd name="adj" fmla="val 28602"/>
              <a:gd name="vf" fmla="val 115470"/>
            </a:avLst>
          </a:prstGeom>
          <a:noFill/>
          <a:ln w="28575"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任意多边形: 形状 15"/>
          <p:cNvSpPr/>
          <p:nvPr userDrawn="1">
            <p:custDataLst>
              <p:tags r:id="rId4"/>
            </p:custDataLst>
          </p:nvPr>
        </p:nvSpPr>
        <p:spPr>
          <a:xfrm rot="5400000">
            <a:off x="-77295" y="5764217"/>
            <a:ext cx="1171078" cy="1016489"/>
          </a:xfrm>
          <a:custGeom>
            <a:avLst/>
            <a:gdLst>
              <a:gd name="connsiteX0" fmla="*/ 0 w 1171078"/>
              <a:gd name="connsiteY0" fmla="*/ 727700 h 1016489"/>
              <a:gd name="connsiteX1" fmla="*/ 416274 w 1171078"/>
              <a:gd name="connsiteY1" fmla="*/ 0 h 1016489"/>
              <a:gd name="connsiteX2" fmla="*/ 1171078 w 1171078"/>
              <a:gd name="connsiteY2" fmla="*/ 0 h 1016489"/>
              <a:gd name="connsiteX3" fmla="*/ 1171078 w 1171078"/>
              <a:gd name="connsiteY3" fmla="*/ 1016489 h 1016489"/>
              <a:gd name="connsiteX4" fmla="*/ 165199 w 1171078"/>
              <a:gd name="connsiteY4" fmla="*/ 1016489 h 101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078" h="1016489">
                <a:moveTo>
                  <a:pt x="0" y="727700"/>
                </a:moveTo>
                <a:lnTo>
                  <a:pt x="416274" y="0"/>
                </a:lnTo>
                <a:lnTo>
                  <a:pt x="1171078" y="0"/>
                </a:lnTo>
                <a:lnTo>
                  <a:pt x="1171078" y="1016489"/>
                </a:lnTo>
                <a:lnTo>
                  <a:pt x="165199" y="1016489"/>
                </a:lnTo>
                <a:close/>
              </a:path>
            </a:pathLst>
          </a:custGeom>
          <a:solidFill>
            <a:schemeClr val="bg1">
              <a:alpha val="33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5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>
            <a:normAutofit/>
          </a:bodyPr>
          <a:lstStyle>
            <a:lvl1pPr>
              <a:defRPr sz="3200" b="1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 userDrawn="1">
            <p:ph type="body" sz="quarter" idx="13"/>
            <p:custDataLst>
              <p:tags r:id="rId9"/>
            </p:custDataLst>
          </p:nvPr>
        </p:nvSpPr>
        <p:spPr>
          <a:xfrm>
            <a:off x="586800" y="1764000"/>
            <a:ext cx="3956400" cy="4093200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 userDrawn="1">
            <p:ph sz="quarter" idx="14"/>
            <p:custDataLst>
              <p:tags r:id="rId10"/>
            </p:custDataLst>
          </p:nvPr>
        </p:nvSpPr>
        <p:spPr>
          <a:xfrm>
            <a:off x="5101200" y="769938"/>
            <a:ext cx="6480000" cy="5087937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>
                <a:sym typeface="+mn-ea"/>
              </a:rPr>
              <a:t>第</a:t>
            </a:r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>
                <a:sym typeface="+mn-ea"/>
              </a:rPr>
              <a:t>第</a:t>
            </a:r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>
                <a:sym typeface="+mn-ea"/>
              </a:rPr>
              <a:t>第</a:t>
            </a:r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>
                <a:sym typeface="+mn-ea"/>
              </a:rPr>
              <a:t>第</a:t>
            </a:r>
            <a:r>
              <a:rPr lang="zh-CN" altLang="en-US"/>
              <a:t>五级</a:t>
            </a:r>
            <a:endParaRPr lang="zh-CN" altLang="en-US" dirty="0"/>
          </a:p>
        </p:txBody>
      </p:sp>
      <p:pic>
        <p:nvPicPr>
          <p:cNvPr id="12" name="图形 11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489055" y="6269990"/>
            <a:ext cx="477520" cy="406400"/>
          </a:xfrm>
          <a:prstGeom prst="rect">
            <a:avLst/>
          </a:prstGeom>
        </p:spPr>
      </p:pic>
      <p:pic>
        <p:nvPicPr>
          <p:cNvPr id="14" name="图形 13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17805" y="281940"/>
            <a:ext cx="47752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3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>
            <a:normAutofit/>
          </a:bodyPr>
          <a:lstStyle>
            <a:lvl1pPr algn="ctr">
              <a:defRPr sz="3600" b="1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 userDrawn="1">
            <p:ph type="body" sz="quarter" idx="13"/>
            <p:custDataLst>
              <p:tags r:id="rId7"/>
            </p:custDataLst>
          </p:nvPr>
        </p:nvSpPr>
        <p:spPr>
          <a:xfrm>
            <a:off x="612000" y="1659600"/>
            <a:ext cx="10975975" cy="828000"/>
          </a:xfrm>
        </p:spPr>
        <p:txBody>
          <a:bodyPr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defRPr sz="1600" cap="all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 userDrawn="1">
            <p:ph sz="quarter" idx="14"/>
            <p:custDataLst>
              <p:tags r:id="rId8"/>
            </p:custDataLst>
          </p:nvPr>
        </p:nvSpPr>
        <p:spPr>
          <a:xfrm>
            <a:off x="612775" y="2808000"/>
            <a:ext cx="10965600" cy="3430800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Aft>
                <a:spcPts val="1000"/>
              </a:spcAft>
              <a:defRPr sz="1600" cap="all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lnSpc>
                <a:spcPct val="130000"/>
              </a:lnSpc>
              <a:spcAft>
                <a:spcPts val="1000"/>
              </a:spcAft>
              <a:defRPr sz="1600" cap="all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cap="all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600" cap="all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600" cap="all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17" name="任意多边形: 形状 16"/>
          <p:cNvSpPr/>
          <p:nvPr userDrawn="1">
            <p:custDataLst>
              <p:tags r:id="rId9"/>
            </p:custDataLst>
          </p:nvPr>
        </p:nvSpPr>
        <p:spPr>
          <a:xfrm>
            <a:off x="254277" y="0"/>
            <a:ext cx="625551" cy="384826"/>
          </a:xfrm>
          <a:custGeom>
            <a:avLst/>
            <a:gdLst>
              <a:gd name="connsiteX0" fmla="*/ 0 w 625551"/>
              <a:gd name="connsiteY0" fmla="*/ 0 h 384826"/>
              <a:gd name="connsiteX1" fmla="*/ 625551 w 625551"/>
              <a:gd name="connsiteY1" fmla="*/ 0 h 384826"/>
              <a:gd name="connsiteX2" fmla="*/ 625551 w 625551"/>
              <a:gd name="connsiteY2" fmla="*/ 280565 h 384826"/>
              <a:gd name="connsiteX3" fmla="*/ 521290 w 625551"/>
              <a:gd name="connsiteY3" fmla="*/ 384826 h 384826"/>
              <a:gd name="connsiteX4" fmla="*/ 104261 w 625551"/>
              <a:gd name="connsiteY4" fmla="*/ 384826 h 384826"/>
              <a:gd name="connsiteX5" fmla="*/ 0 w 625551"/>
              <a:gd name="connsiteY5" fmla="*/ 280565 h 384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5551" h="384826">
                <a:moveTo>
                  <a:pt x="0" y="0"/>
                </a:moveTo>
                <a:lnTo>
                  <a:pt x="625551" y="0"/>
                </a:lnTo>
                <a:lnTo>
                  <a:pt x="625551" y="280565"/>
                </a:lnTo>
                <a:cubicBezTo>
                  <a:pt x="625551" y="338147"/>
                  <a:pt x="578872" y="384826"/>
                  <a:pt x="521290" y="384826"/>
                </a:cubicBezTo>
                <a:lnTo>
                  <a:pt x="104261" y="384826"/>
                </a:lnTo>
                <a:cubicBezTo>
                  <a:pt x="46679" y="384826"/>
                  <a:pt x="0" y="338147"/>
                  <a:pt x="0" y="28056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>
            <p:custDataLst>
              <p:tags r:id="rId2"/>
            </p:custDataLst>
          </p:nvPr>
        </p:nvSpPr>
        <p:spPr>
          <a:xfrm>
            <a:off x="0" y="50419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3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3200" b="1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 userDrawn="1">
            <p:ph sz="quarter" idx="13"/>
            <p:custDataLst>
              <p:tags r:id="rId7"/>
            </p:custDataLst>
          </p:nvPr>
        </p:nvSpPr>
        <p:spPr>
          <a:xfrm>
            <a:off x="604837" y="1681200"/>
            <a:ext cx="10990800" cy="3211200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 userDrawn="1">
            <p:ph type="body" sz="quarter" idx="14"/>
            <p:custDataLst>
              <p:tags r:id="rId8"/>
            </p:custDataLst>
          </p:nvPr>
        </p:nvSpPr>
        <p:spPr>
          <a:xfrm>
            <a:off x="594000" y="5180400"/>
            <a:ext cx="11001600" cy="1011600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None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1" name="任意多边形: 形状 10"/>
          <p:cNvSpPr/>
          <p:nvPr userDrawn="1">
            <p:custDataLst>
              <p:tags r:id="rId9"/>
            </p:custDataLst>
          </p:nvPr>
        </p:nvSpPr>
        <p:spPr>
          <a:xfrm>
            <a:off x="254277" y="0"/>
            <a:ext cx="625551" cy="384826"/>
          </a:xfrm>
          <a:custGeom>
            <a:avLst/>
            <a:gdLst>
              <a:gd name="connsiteX0" fmla="*/ 0 w 625551"/>
              <a:gd name="connsiteY0" fmla="*/ 0 h 384826"/>
              <a:gd name="connsiteX1" fmla="*/ 625551 w 625551"/>
              <a:gd name="connsiteY1" fmla="*/ 0 h 384826"/>
              <a:gd name="connsiteX2" fmla="*/ 625551 w 625551"/>
              <a:gd name="connsiteY2" fmla="*/ 280565 h 384826"/>
              <a:gd name="connsiteX3" fmla="*/ 521290 w 625551"/>
              <a:gd name="connsiteY3" fmla="*/ 384826 h 384826"/>
              <a:gd name="connsiteX4" fmla="*/ 104261 w 625551"/>
              <a:gd name="connsiteY4" fmla="*/ 384826 h 384826"/>
              <a:gd name="connsiteX5" fmla="*/ 0 w 625551"/>
              <a:gd name="connsiteY5" fmla="*/ 280565 h 384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5551" h="384826">
                <a:moveTo>
                  <a:pt x="0" y="0"/>
                </a:moveTo>
                <a:lnTo>
                  <a:pt x="625551" y="0"/>
                </a:lnTo>
                <a:lnTo>
                  <a:pt x="625551" y="280565"/>
                </a:lnTo>
                <a:cubicBezTo>
                  <a:pt x="625551" y="338147"/>
                  <a:pt x="578872" y="384826"/>
                  <a:pt x="521290" y="384826"/>
                </a:cubicBezTo>
                <a:lnTo>
                  <a:pt x="104261" y="384826"/>
                </a:lnTo>
                <a:cubicBezTo>
                  <a:pt x="46679" y="384826"/>
                  <a:pt x="0" y="338147"/>
                  <a:pt x="0" y="28056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 altLang="zh-CN">
              <a:solidFill>
                <a:schemeClr val="tx1">
                  <a:lumMod val="85000"/>
                  <a:lumOff val="15000"/>
                </a:schemeClr>
              </a:solidFill>
              <a:latin typeface="Viner Hand ITC" panose="03070502030502020203" charset="0"/>
              <a:cs typeface="Viner Hand ITC" panose="03070502030502020203" charset="0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79600" y="237600"/>
            <a:ext cx="11037600" cy="44196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 b="1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242400" y="1663200"/>
            <a:ext cx="5367600" cy="2894400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572400" y="4816800"/>
            <a:ext cx="5342400" cy="781200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6253200" y="4813200"/>
            <a:ext cx="5367600" cy="781200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6" name="任意多边形: 形状 15"/>
          <p:cNvSpPr/>
          <p:nvPr userDrawn="1">
            <p:custDataLst>
              <p:tags r:id="rId11"/>
            </p:custDataLst>
          </p:nvPr>
        </p:nvSpPr>
        <p:spPr>
          <a:xfrm>
            <a:off x="11398249" y="5784846"/>
            <a:ext cx="514069" cy="1073154"/>
          </a:xfrm>
          <a:custGeom>
            <a:avLst/>
            <a:gdLst>
              <a:gd name="connsiteX0" fmla="*/ 85680 w 514069"/>
              <a:gd name="connsiteY0" fmla="*/ 0 h 1073154"/>
              <a:gd name="connsiteX1" fmla="*/ 428389 w 514069"/>
              <a:gd name="connsiteY1" fmla="*/ 0 h 1073154"/>
              <a:gd name="connsiteX2" fmla="*/ 514069 w 514069"/>
              <a:gd name="connsiteY2" fmla="*/ 85680 h 1073154"/>
              <a:gd name="connsiteX3" fmla="*/ 514069 w 514069"/>
              <a:gd name="connsiteY3" fmla="*/ 1073154 h 1073154"/>
              <a:gd name="connsiteX4" fmla="*/ 0 w 514069"/>
              <a:gd name="connsiteY4" fmla="*/ 1073154 h 1073154"/>
              <a:gd name="connsiteX5" fmla="*/ 0 w 514069"/>
              <a:gd name="connsiteY5" fmla="*/ 85680 h 1073154"/>
              <a:gd name="connsiteX6" fmla="*/ 85680 w 514069"/>
              <a:gd name="connsiteY6" fmla="*/ 0 h 107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4069" h="1073154">
                <a:moveTo>
                  <a:pt x="85680" y="0"/>
                </a:moveTo>
                <a:lnTo>
                  <a:pt x="428389" y="0"/>
                </a:lnTo>
                <a:cubicBezTo>
                  <a:pt x="475709" y="0"/>
                  <a:pt x="514069" y="38360"/>
                  <a:pt x="514069" y="85680"/>
                </a:cubicBezTo>
                <a:lnTo>
                  <a:pt x="514069" y="1073154"/>
                </a:lnTo>
                <a:lnTo>
                  <a:pt x="0" y="1073154"/>
                </a:lnTo>
                <a:lnTo>
                  <a:pt x="0" y="85680"/>
                </a:lnTo>
                <a:cubicBezTo>
                  <a:pt x="0" y="38360"/>
                  <a:pt x="38360" y="0"/>
                  <a:pt x="8568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3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>
            <a:normAutofit/>
          </a:bodyPr>
          <a:lstStyle>
            <a:lvl1pPr algn="ctr">
              <a:defRPr sz="6000" b="1" strike="noStrike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 userDrawn="1">
            <p:ph type="body" sz="quarter" idx="13"/>
            <p:custDataLst>
              <p:tags r:id="rId7"/>
            </p:custDataLst>
          </p:nvPr>
        </p:nvSpPr>
        <p:spPr>
          <a:xfrm>
            <a:off x="1522413" y="3862800"/>
            <a:ext cx="9144000" cy="1656000"/>
          </a:xfrm>
        </p:spPr>
        <p:txBody>
          <a:bodyPr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5" name="任意多边形: 形状 14"/>
          <p:cNvSpPr/>
          <p:nvPr userDrawn="1">
            <p:custDataLst>
              <p:tags r:id="rId8"/>
            </p:custDataLst>
          </p:nvPr>
        </p:nvSpPr>
        <p:spPr>
          <a:xfrm>
            <a:off x="0" y="2663190"/>
            <a:ext cx="292735" cy="1531620"/>
          </a:xfrm>
          <a:custGeom>
            <a:avLst/>
            <a:gdLst>
              <a:gd name="connsiteX0" fmla="*/ 0 w 292858"/>
              <a:gd name="connsiteY0" fmla="*/ 0 h 1531630"/>
              <a:gd name="connsiteX1" fmla="*/ 233887 w 292858"/>
              <a:gd name="connsiteY1" fmla="*/ 0 h 1531630"/>
              <a:gd name="connsiteX2" fmla="*/ 292858 w 292858"/>
              <a:gd name="connsiteY2" fmla="*/ 58971 h 1531630"/>
              <a:gd name="connsiteX3" fmla="*/ 292858 w 292858"/>
              <a:gd name="connsiteY3" fmla="*/ 1472659 h 1531630"/>
              <a:gd name="connsiteX4" fmla="*/ 233887 w 292858"/>
              <a:gd name="connsiteY4" fmla="*/ 1531630 h 1531630"/>
              <a:gd name="connsiteX5" fmla="*/ 0 w 292858"/>
              <a:gd name="connsiteY5" fmla="*/ 1531630 h 1531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2858" h="1531630">
                <a:moveTo>
                  <a:pt x="0" y="0"/>
                </a:moveTo>
                <a:lnTo>
                  <a:pt x="233887" y="0"/>
                </a:lnTo>
                <a:cubicBezTo>
                  <a:pt x="266456" y="0"/>
                  <a:pt x="292858" y="26402"/>
                  <a:pt x="292858" y="58971"/>
                </a:cubicBezTo>
                <a:lnTo>
                  <a:pt x="292858" y="1472659"/>
                </a:lnTo>
                <a:cubicBezTo>
                  <a:pt x="292858" y="1505228"/>
                  <a:pt x="266456" y="1531630"/>
                  <a:pt x="233887" y="1531630"/>
                </a:cubicBezTo>
                <a:lnTo>
                  <a:pt x="0" y="153163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任意多边形: 形状 16"/>
          <p:cNvSpPr/>
          <p:nvPr userDrawn="1">
            <p:custDataLst>
              <p:tags r:id="rId9"/>
            </p:custDataLst>
          </p:nvPr>
        </p:nvSpPr>
        <p:spPr>
          <a:xfrm>
            <a:off x="11892280" y="2663190"/>
            <a:ext cx="299720" cy="1531620"/>
          </a:xfrm>
          <a:custGeom>
            <a:avLst/>
            <a:gdLst>
              <a:gd name="connsiteX0" fmla="*/ 58971 w 299841"/>
              <a:gd name="connsiteY0" fmla="*/ 0 h 1531630"/>
              <a:gd name="connsiteX1" fmla="*/ 294846 w 299841"/>
              <a:gd name="connsiteY1" fmla="*/ 0 h 1531630"/>
              <a:gd name="connsiteX2" fmla="*/ 299841 w 299841"/>
              <a:gd name="connsiteY2" fmla="*/ 2069 h 1531630"/>
              <a:gd name="connsiteX3" fmla="*/ 299841 w 299841"/>
              <a:gd name="connsiteY3" fmla="*/ 1529561 h 1531630"/>
              <a:gd name="connsiteX4" fmla="*/ 294846 w 299841"/>
              <a:gd name="connsiteY4" fmla="*/ 1531630 h 1531630"/>
              <a:gd name="connsiteX5" fmla="*/ 58971 w 299841"/>
              <a:gd name="connsiteY5" fmla="*/ 1531630 h 1531630"/>
              <a:gd name="connsiteX6" fmla="*/ 0 w 299841"/>
              <a:gd name="connsiteY6" fmla="*/ 1472659 h 1531630"/>
              <a:gd name="connsiteX7" fmla="*/ 0 w 299841"/>
              <a:gd name="connsiteY7" fmla="*/ 58971 h 1531630"/>
              <a:gd name="connsiteX8" fmla="*/ 58971 w 299841"/>
              <a:gd name="connsiteY8" fmla="*/ 0 h 1531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841" h="1531630">
                <a:moveTo>
                  <a:pt x="58971" y="0"/>
                </a:moveTo>
                <a:lnTo>
                  <a:pt x="294846" y="0"/>
                </a:lnTo>
                <a:lnTo>
                  <a:pt x="299841" y="2069"/>
                </a:lnTo>
                <a:lnTo>
                  <a:pt x="299841" y="1529561"/>
                </a:lnTo>
                <a:lnTo>
                  <a:pt x="294846" y="1531630"/>
                </a:lnTo>
                <a:lnTo>
                  <a:pt x="58971" y="1531630"/>
                </a:lnTo>
                <a:cubicBezTo>
                  <a:pt x="26402" y="1531630"/>
                  <a:pt x="0" y="1505228"/>
                  <a:pt x="0" y="1472659"/>
                </a:cubicBezTo>
                <a:lnTo>
                  <a:pt x="0" y="58971"/>
                </a:lnTo>
                <a:cubicBezTo>
                  <a:pt x="0" y="26402"/>
                  <a:pt x="26402" y="0"/>
                  <a:pt x="5897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思源黑体 CN Bold" panose="020B0800000000000000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思源黑体 CN Bold" panose="020B0800000000000000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思源黑体 CN Bold" panose="020B0800000000000000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思源黑体 CN Bold" panose="020B0800000000000000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思源黑体 CN Bold" panose="020B0800000000000000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思源黑体 CN Bold" panose="020B0800000000000000" charset="-122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思源黑体 CN Bold" panose="020B0800000000000000" charset="-122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思源黑体 CN Bold" panose="020B0800000000000000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思源黑体 CN Bold" panose="020B0800000000000000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思源黑体 CN Bold" panose="020B0800000000000000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思源黑体 CN Bold" panose="020B0800000000000000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思源黑体 CN Bold" panose="020B0800000000000000" charset="-122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思源黑体 CN Bold" panose="020B0800000000000000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思源黑体 CN Bold" panose="020B0800000000000000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思源黑体 CN Bold" panose="020B0800000000000000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1.xml"/><Relationship Id="rId17" Type="http://schemas.openxmlformats.org/officeDocument/2006/relationships/tags" Target="../tags/tag60.xml"/><Relationship Id="rId16" Type="http://schemas.openxmlformats.org/officeDocument/2006/relationships/tags" Target="../tags/tag59.xml"/><Relationship Id="rId15" Type="http://schemas.openxmlformats.org/officeDocument/2006/relationships/tags" Target="../tags/tag58.xml"/><Relationship Id="rId14" Type="http://schemas.openxmlformats.org/officeDocument/2006/relationships/tags" Target="../tags/tag57.xml"/><Relationship Id="rId13" Type="http://schemas.openxmlformats.org/officeDocument/2006/relationships/tags" Target="../tags/tag56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5" Type="http://schemas.openxmlformats.org/officeDocument/2006/relationships/theme" Target="../theme/theme2.xml"/><Relationship Id="rId24" Type="http://schemas.openxmlformats.org/officeDocument/2006/relationships/tags" Target="../tags/tag220.xml"/><Relationship Id="rId23" Type="http://schemas.openxmlformats.org/officeDocument/2006/relationships/tags" Target="../tags/tag219.xml"/><Relationship Id="rId22" Type="http://schemas.openxmlformats.org/officeDocument/2006/relationships/tags" Target="../tags/tag218.xml"/><Relationship Id="rId21" Type="http://schemas.openxmlformats.org/officeDocument/2006/relationships/tags" Target="../tags/tag217.xml"/><Relationship Id="rId20" Type="http://schemas.openxmlformats.org/officeDocument/2006/relationships/tags" Target="../tags/tag216.xml"/><Relationship Id="rId2" Type="http://schemas.openxmlformats.org/officeDocument/2006/relationships/slideLayout" Target="../slideLayouts/slideLayout14.xml"/><Relationship Id="rId19" Type="http://schemas.openxmlformats.org/officeDocument/2006/relationships/tags" Target="../tags/tag215.xml"/><Relationship Id="rId18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9.xml"/><Relationship Id="rId8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3.xml"/><Relationship Id="rId28" Type="http://schemas.openxmlformats.org/officeDocument/2006/relationships/theme" Target="../theme/theme3.xml"/><Relationship Id="rId27" Type="http://schemas.openxmlformats.org/officeDocument/2006/relationships/tags" Target="../tags/tag374.xml"/><Relationship Id="rId26" Type="http://schemas.openxmlformats.org/officeDocument/2006/relationships/tags" Target="../tags/tag373.xml"/><Relationship Id="rId25" Type="http://schemas.openxmlformats.org/officeDocument/2006/relationships/tags" Target="../tags/tag372.xml"/><Relationship Id="rId24" Type="http://schemas.openxmlformats.org/officeDocument/2006/relationships/tags" Target="../tags/tag371.xml"/><Relationship Id="rId23" Type="http://schemas.openxmlformats.org/officeDocument/2006/relationships/tags" Target="../tags/tag370.xml"/><Relationship Id="rId22" Type="http://schemas.openxmlformats.org/officeDocument/2006/relationships/tags" Target="../tags/tag369.xml"/><Relationship Id="rId21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2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3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4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5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6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png"/><Relationship Id="rId7" Type="http://schemas.openxmlformats.org/officeDocument/2006/relationships/tags" Target="../tags/tag379.xml"/><Relationship Id="rId6" Type="http://schemas.openxmlformats.org/officeDocument/2006/relationships/image" Target="../media/image11.png"/><Relationship Id="rId5" Type="http://schemas.openxmlformats.org/officeDocument/2006/relationships/tags" Target="../tags/tag378.xml"/><Relationship Id="rId4" Type="http://schemas.openxmlformats.org/officeDocument/2006/relationships/tags" Target="../tags/tag377.xml"/><Relationship Id="rId3" Type="http://schemas.openxmlformats.org/officeDocument/2006/relationships/tags" Target="../tags/tag376.xml"/><Relationship Id="rId2" Type="http://schemas.openxmlformats.org/officeDocument/2006/relationships/tags" Target="../tags/tag375.xml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380.xml"/><Relationship Id="rId1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454.xml"/><Relationship Id="rId8" Type="http://schemas.openxmlformats.org/officeDocument/2006/relationships/tags" Target="../tags/tag453.xml"/><Relationship Id="rId7" Type="http://schemas.openxmlformats.org/officeDocument/2006/relationships/tags" Target="../tags/tag452.xml"/><Relationship Id="rId6" Type="http://schemas.openxmlformats.org/officeDocument/2006/relationships/tags" Target="../tags/tag451.xml"/><Relationship Id="rId5" Type="http://schemas.openxmlformats.org/officeDocument/2006/relationships/image" Target="../media/image48.png"/><Relationship Id="rId4" Type="http://schemas.openxmlformats.org/officeDocument/2006/relationships/tags" Target="../tags/tag450.xml"/><Relationship Id="rId30" Type="http://schemas.openxmlformats.org/officeDocument/2006/relationships/slideLayout" Target="../slideLayouts/slideLayout37.xml"/><Relationship Id="rId3" Type="http://schemas.openxmlformats.org/officeDocument/2006/relationships/tags" Target="../tags/tag449.xml"/><Relationship Id="rId29" Type="http://schemas.openxmlformats.org/officeDocument/2006/relationships/tags" Target="../tags/tag469.xml"/><Relationship Id="rId28" Type="http://schemas.openxmlformats.org/officeDocument/2006/relationships/image" Target="../media/image70.jpeg"/><Relationship Id="rId27" Type="http://schemas.openxmlformats.org/officeDocument/2006/relationships/tags" Target="../tags/tag468.xml"/><Relationship Id="rId26" Type="http://schemas.openxmlformats.org/officeDocument/2006/relationships/image" Target="../media/image69.jpeg"/><Relationship Id="rId25" Type="http://schemas.openxmlformats.org/officeDocument/2006/relationships/tags" Target="../tags/tag467.xml"/><Relationship Id="rId24" Type="http://schemas.openxmlformats.org/officeDocument/2006/relationships/image" Target="../media/image68.jpeg"/><Relationship Id="rId23" Type="http://schemas.openxmlformats.org/officeDocument/2006/relationships/tags" Target="../tags/tag466.xml"/><Relationship Id="rId22" Type="http://schemas.openxmlformats.org/officeDocument/2006/relationships/image" Target="../media/image67.jpeg"/><Relationship Id="rId21" Type="http://schemas.openxmlformats.org/officeDocument/2006/relationships/tags" Target="../tags/tag465.xml"/><Relationship Id="rId20" Type="http://schemas.openxmlformats.org/officeDocument/2006/relationships/image" Target="../media/image66.jpeg"/><Relationship Id="rId2" Type="http://schemas.openxmlformats.org/officeDocument/2006/relationships/tags" Target="../tags/tag448.xml"/><Relationship Id="rId19" Type="http://schemas.openxmlformats.org/officeDocument/2006/relationships/tags" Target="../tags/tag464.xml"/><Relationship Id="rId18" Type="http://schemas.openxmlformats.org/officeDocument/2006/relationships/tags" Target="../tags/tag463.xml"/><Relationship Id="rId17" Type="http://schemas.openxmlformats.org/officeDocument/2006/relationships/tags" Target="../tags/tag462.xml"/><Relationship Id="rId16" Type="http://schemas.openxmlformats.org/officeDocument/2006/relationships/tags" Target="../tags/tag461.xml"/><Relationship Id="rId15" Type="http://schemas.openxmlformats.org/officeDocument/2006/relationships/tags" Target="../tags/tag460.xml"/><Relationship Id="rId14" Type="http://schemas.openxmlformats.org/officeDocument/2006/relationships/tags" Target="../tags/tag459.xml"/><Relationship Id="rId13" Type="http://schemas.openxmlformats.org/officeDocument/2006/relationships/tags" Target="../tags/tag458.xml"/><Relationship Id="rId12" Type="http://schemas.openxmlformats.org/officeDocument/2006/relationships/tags" Target="../tags/tag457.xml"/><Relationship Id="rId11" Type="http://schemas.openxmlformats.org/officeDocument/2006/relationships/tags" Target="../tags/tag456.xml"/><Relationship Id="rId10" Type="http://schemas.openxmlformats.org/officeDocument/2006/relationships/tags" Target="../tags/tag455.xml"/><Relationship Id="rId1" Type="http://schemas.openxmlformats.org/officeDocument/2006/relationships/tags" Target="../tags/tag447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476.xml"/><Relationship Id="rId8" Type="http://schemas.openxmlformats.org/officeDocument/2006/relationships/tags" Target="../tags/tag475.xml"/><Relationship Id="rId7" Type="http://schemas.openxmlformats.org/officeDocument/2006/relationships/tags" Target="../tags/tag474.xml"/><Relationship Id="rId6" Type="http://schemas.openxmlformats.org/officeDocument/2006/relationships/image" Target="../media/image48.png"/><Relationship Id="rId5" Type="http://schemas.openxmlformats.org/officeDocument/2006/relationships/tags" Target="../tags/tag473.xml"/><Relationship Id="rId4" Type="http://schemas.openxmlformats.org/officeDocument/2006/relationships/tags" Target="../tags/tag472.xml"/><Relationship Id="rId3" Type="http://schemas.openxmlformats.org/officeDocument/2006/relationships/tags" Target="../tags/tag471.xml"/><Relationship Id="rId2" Type="http://schemas.openxmlformats.org/officeDocument/2006/relationships/image" Target="../media/image71.png"/><Relationship Id="rId16" Type="http://schemas.openxmlformats.org/officeDocument/2006/relationships/slideLayout" Target="../slideLayouts/slideLayout37.xml"/><Relationship Id="rId15" Type="http://schemas.openxmlformats.org/officeDocument/2006/relationships/tags" Target="../tags/tag481.xml"/><Relationship Id="rId14" Type="http://schemas.openxmlformats.org/officeDocument/2006/relationships/image" Target="../media/image72.png"/><Relationship Id="rId13" Type="http://schemas.openxmlformats.org/officeDocument/2006/relationships/tags" Target="../tags/tag480.xml"/><Relationship Id="rId12" Type="http://schemas.openxmlformats.org/officeDocument/2006/relationships/tags" Target="../tags/tag479.xml"/><Relationship Id="rId11" Type="http://schemas.openxmlformats.org/officeDocument/2006/relationships/tags" Target="../tags/tag478.xml"/><Relationship Id="rId10" Type="http://schemas.openxmlformats.org/officeDocument/2006/relationships/tags" Target="../tags/tag477.xml"/><Relationship Id="rId1" Type="http://schemas.openxmlformats.org/officeDocument/2006/relationships/tags" Target="../tags/tag470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487.xml"/><Relationship Id="rId8" Type="http://schemas.openxmlformats.org/officeDocument/2006/relationships/image" Target="../media/image74.jpeg"/><Relationship Id="rId7" Type="http://schemas.openxmlformats.org/officeDocument/2006/relationships/tags" Target="../tags/tag486.xml"/><Relationship Id="rId6" Type="http://schemas.openxmlformats.org/officeDocument/2006/relationships/image" Target="../media/image73.jpeg"/><Relationship Id="rId5" Type="http://schemas.openxmlformats.org/officeDocument/2006/relationships/tags" Target="../tags/tag485.xml"/><Relationship Id="rId4" Type="http://schemas.openxmlformats.org/officeDocument/2006/relationships/image" Target="../media/image48.png"/><Relationship Id="rId3" Type="http://schemas.openxmlformats.org/officeDocument/2006/relationships/tags" Target="../tags/tag484.xml"/><Relationship Id="rId2" Type="http://schemas.openxmlformats.org/officeDocument/2006/relationships/tags" Target="../tags/tag483.xml"/><Relationship Id="rId18" Type="http://schemas.openxmlformats.org/officeDocument/2006/relationships/slideLayout" Target="../slideLayouts/slideLayout37.xml"/><Relationship Id="rId17" Type="http://schemas.openxmlformats.org/officeDocument/2006/relationships/tags" Target="../tags/tag491.xml"/><Relationship Id="rId16" Type="http://schemas.openxmlformats.org/officeDocument/2006/relationships/image" Target="../media/image78.jpeg"/><Relationship Id="rId15" Type="http://schemas.openxmlformats.org/officeDocument/2006/relationships/tags" Target="../tags/tag490.xml"/><Relationship Id="rId14" Type="http://schemas.openxmlformats.org/officeDocument/2006/relationships/image" Target="../media/image77.jpeg"/><Relationship Id="rId13" Type="http://schemas.openxmlformats.org/officeDocument/2006/relationships/tags" Target="../tags/tag489.xml"/><Relationship Id="rId12" Type="http://schemas.openxmlformats.org/officeDocument/2006/relationships/image" Target="../media/image76.jpeg"/><Relationship Id="rId11" Type="http://schemas.openxmlformats.org/officeDocument/2006/relationships/tags" Target="../tags/tag488.xml"/><Relationship Id="rId10" Type="http://schemas.openxmlformats.org/officeDocument/2006/relationships/image" Target="../media/image75.jpeg"/><Relationship Id="rId1" Type="http://schemas.openxmlformats.org/officeDocument/2006/relationships/tags" Target="../tags/tag482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5.xml"/><Relationship Id="rId5" Type="http://schemas.openxmlformats.org/officeDocument/2006/relationships/tags" Target="../tags/tag495.xml"/><Relationship Id="rId4" Type="http://schemas.openxmlformats.org/officeDocument/2006/relationships/image" Target="../media/image44.png"/><Relationship Id="rId3" Type="http://schemas.openxmlformats.org/officeDocument/2006/relationships/tags" Target="../tags/tag494.xml"/><Relationship Id="rId2" Type="http://schemas.openxmlformats.org/officeDocument/2006/relationships/tags" Target="../tags/tag493.xml"/><Relationship Id="rId1" Type="http://schemas.openxmlformats.org/officeDocument/2006/relationships/tags" Target="../tags/tag492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502.xml"/><Relationship Id="rId8" Type="http://schemas.openxmlformats.org/officeDocument/2006/relationships/tags" Target="../tags/tag501.xml"/><Relationship Id="rId7" Type="http://schemas.openxmlformats.org/officeDocument/2006/relationships/tags" Target="../tags/tag500.xml"/><Relationship Id="rId6" Type="http://schemas.openxmlformats.org/officeDocument/2006/relationships/image" Target="../media/image79.png"/><Relationship Id="rId5" Type="http://schemas.openxmlformats.org/officeDocument/2006/relationships/tags" Target="../tags/tag499.xml"/><Relationship Id="rId4" Type="http://schemas.openxmlformats.org/officeDocument/2006/relationships/image" Target="../media/image48.png"/><Relationship Id="rId3" Type="http://schemas.openxmlformats.org/officeDocument/2006/relationships/tags" Target="../tags/tag498.xml"/><Relationship Id="rId2" Type="http://schemas.openxmlformats.org/officeDocument/2006/relationships/tags" Target="../tags/tag497.xml"/><Relationship Id="rId12" Type="http://schemas.openxmlformats.org/officeDocument/2006/relationships/slideLayout" Target="../slideLayouts/slideLayout37.xml"/><Relationship Id="rId11" Type="http://schemas.openxmlformats.org/officeDocument/2006/relationships/tags" Target="../tags/tag504.xml"/><Relationship Id="rId10" Type="http://schemas.openxmlformats.org/officeDocument/2006/relationships/tags" Target="../tags/tag503.xml"/><Relationship Id="rId1" Type="http://schemas.openxmlformats.org/officeDocument/2006/relationships/tags" Target="../tags/tag496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511.xml"/><Relationship Id="rId8" Type="http://schemas.openxmlformats.org/officeDocument/2006/relationships/tags" Target="../tags/tag510.xml"/><Relationship Id="rId7" Type="http://schemas.openxmlformats.org/officeDocument/2006/relationships/tags" Target="../tags/tag509.xml"/><Relationship Id="rId6" Type="http://schemas.openxmlformats.org/officeDocument/2006/relationships/image" Target="../media/image48.png"/><Relationship Id="rId5" Type="http://schemas.openxmlformats.org/officeDocument/2006/relationships/tags" Target="../tags/tag508.xml"/><Relationship Id="rId4" Type="http://schemas.openxmlformats.org/officeDocument/2006/relationships/tags" Target="../tags/tag507.xml"/><Relationship Id="rId3" Type="http://schemas.openxmlformats.org/officeDocument/2006/relationships/tags" Target="../tags/tag506.xml"/><Relationship Id="rId22" Type="http://schemas.openxmlformats.org/officeDocument/2006/relationships/slideLayout" Target="../slideLayouts/slideLayout37.xml"/><Relationship Id="rId21" Type="http://schemas.openxmlformats.org/officeDocument/2006/relationships/tags" Target="../tags/tag522.xml"/><Relationship Id="rId20" Type="http://schemas.openxmlformats.org/officeDocument/2006/relationships/image" Target="../media/image81.png"/><Relationship Id="rId2" Type="http://schemas.openxmlformats.org/officeDocument/2006/relationships/image" Target="../media/image80.png"/><Relationship Id="rId19" Type="http://schemas.openxmlformats.org/officeDocument/2006/relationships/tags" Target="../tags/tag521.xml"/><Relationship Id="rId18" Type="http://schemas.openxmlformats.org/officeDocument/2006/relationships/tags" Target="../tags/tag520.xml"/><Relationship Id="rId17" Type="http://schemas.openxmlformats.org/officeDocument/2006/relationships/tags" Target="../tags/tag519.xml"/><Relationship Id="rId16" Type="http://schemas.openxmlformats.org/officeDocument/2006/relationships/tags" Target="../tags/tag518.xml"/><Relationship Id="rId15" Type="http://schemas.openxmlformats.org/officeDocument/2006/relationships/tags" Target="../tags/tag517.xml"/><Relationship Id="rId14" Type="http://schemas.openxmlformats.org/officeDocument/2006/relationships/tags" Target="../tags/tag516.xml"/><Relationship Id="rId13" Type="http://schemas.openxmlformats.org/officeDocument/2006/relationships/tags" Target="../tags/tag515.xml"/><Relationship Id="rId12" Type="http://schemas.openxmlformats.org/officeDocument/2006/relationships/tags" Target="../tags/tag514.xml"/><Relationship Id="rId11" Type="http://schemas.openxmlformats.org/officeDocument/2006/relationships/tags" Target="../tags/tag513.xml"/><Relationship Id="rId10" Type="http://schemas.openxmlformats.org/officeDocument/2006/relationships/tags" Target="../tags/tag512.xml"/><Relationship Id="rId1" Type="http://schemas.openxmlformats.org/officeDocument/2006/relationships/tags" Target="../tags/tag505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529.xml"/><Relationship Id="rId8" Type="http://schemas.openxmlformats.org/officeDocument/2006/relationships/image" Target="../media/image82.png"/><Relationship Id="rId7" Type="http://schemas.openxmlformats.org/officeDocument/2006/relationships/tags" Target="../tags/tag528.xml"/><Relationship Id="rId6" Type="http://schemas.openxmlformats.org/officeDocument/2006/relationships/tags" Target="../tags/tag527.xml"/><Relationship Id="rId5" Type="http://schemas.openxmlformats.org/officeDocument/2006/relationships/image" Target="../media/image48.png"/><Relationship Id="rId4" Type="http://schemas.openxmlformats.org/officeDocument/2006/relationships/tags" Target="../tags/tag526.xml"/><Relationship Id="rId3" Type="http://schemas.openxmlformats.org/officeDocument/2006/relationships/tags" Target="../tags/tag525.xml"/><Relationship Id="rId2" Type="http://schemas.openxmlformats.org/officeDocument/2006/relationships/tags" Target="../tags/tag524.xml"/><Relationship Id="rId10" Type="http://schemas.openxmlformats.org/officeDocument/2006/relationships/slideLayout" Target="../slideLayouts/slideLayout37.xml"/><Relationship Id="rId1" Type="http://schemas.openxmlformats.org/officeDocument/2006/relationships/tags" Target="../tags/tag523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535.xml"/><Relationship Id="rId8" Type="http://schemas.openxmlformats.org/officeDocument/2006/relationships/image" Target="../media/image84.png"/><Relationship Id="rId7" Type="http://schemas.openxmlformats.org/officeDocument/2006/relationships/tags" Target="../tags/tag534.xml"/><Relationship Id="rId6" Type="http://schemas.openxmlformats.org/officeDocument/2006/relationships/image" Target="../media/image83.png"/><Relationship Id="rId5" Type="http://schemas.openxmlformats.org/officeDocument/2006/relationships/tags" Target="../tags/tag533.xml"/><Relationship Id="rId4" Type="http://schemas.openxmlformats.org/officeDocument/2006/relationships/image" Target="../media/image48.png"/><Relationship Id="rId3" Type="http://schemas.openxmlformats.org/officeDocument/2006/relationships/tags" Target="../tags/tag532.xml"/><Relationship Id="rId26" Type="http://schemas.openxmlformats.org/officeDocument/2006/relationships/slideLayout" Target="../slideLayouts/slideLayout37.xml"/><Relationship Id="rId25" Type="http://schemas.openxmlformats.org/officeDocument/2006/relationships/tags" Target="../tags/tag550.xml"/><Relationship Id="rId24" Type="http://schemas.openxmlformats.org/officeDocument/2006/relationships/tags" Target="../tags/tag549.xml"/><Relationship Id="rId23" Type="http://schemas.openxmlformats.org/officeDocument/2006/relationships/image" Target="../media/image85.png"/><Relationship Id="rId22" Type="http://schemas.openxmlformats.org/officeDocument/2006/relationships/tags" Target="../tags/tag548.xml"/><Relationship Id="rId21" Type="http://schemas.openxmlformats.org/officeDocument/2006/relationships/tags" Target="../tags/tag547.xml"/><Relationship Id="rId20" Type="http://schemas.openxmlformats.org/officeDocument/2006/relationships/tags" Target="../tags/tag546.xml"/><Relationship Id="rId2" Type="http://schemas.openxmlformats.org/officeDocument/2006/relationships/tags" Target="../tags/tag531.xml"/><Relationship Id="rId19" Type="http://schemas.openxmlformats.org/officeDocument/2006/relationships/tags" Target="../tags/tag545.xml"/><Relationship Id="rId18" Type="http://schemas.openxmlformats.org/officeDocument/2006/relationships/tags" Target="../tags/tag544.xml"/><Relationship Id="rId17" Type="http://schemas.openxmlformats.org/officeDocument/2006/relationships/tags" Target="../tags/tag543.xml"/><Relationship Id="rId16" Type="http://schemas.openxmlformats.org/officeDocument/2006/relationships/tags" Target="../tags/tag542.xml"/><Relationship Id="rId15" Type="http://schemas.openxmlformats.org/officeDocument/2006/relationships/tags" Target="../tags/tag541.xml"/><Relationship Id="rId14" Type="http://schemas.openxmlformats.org/officeDocument/2006/relationships/tags" Target="../tags/tag540.xml"/><Relationship Id="rId13" Type="http://schemas.openxmlformats.org/officeDocument/2006/relationships/tags" Target="../tags/tag539.xml"/><Relationship Id="rId12" Type="http://schemas.openxmlformats.org/officeDocument/2006/relationships/tags" Target="../tags/tag538.xml"/><Relationship Id="rId11" Type="http://schemas.openxmlformats.org/officeDocument/2006/relationships/tags" Target="../tags/tag537.xml"/><Relationship Id="rId10" Type="http://schemas.openxmlformats.org/officeDocument/2006/relationships/tags" Target="../tags/tag536.xml"/><Relationship Id="rId1" Type="http://schemas.openxmlformats.org/officeDocument/2006/relationships/tags" Target="../tags/tag530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87.png"/><Relationship Id="rId8" Type="http://schemas.openxmlformats.org/officeDocument/2006/relationships/tags" Target="../tags/tag556.xml"/><Relationship Id="rId7" Type="http://schemas.openxmlformats.org/officeDocument/2006/relationships/tags" Target="../tags/tag555.xml"/><Relationship Id="rId6" Type="http://schemas.openxmlformats.org/officeDocument/2006/relationships/image" Target="../media/image48.png"/><Relationship Id="rId5" Type="http://schemas.openxmlformats.org/officeDocument/2006/relationships/tags" Target="../tags/tag554.xml"/><Relationship Id="rId4" Type="http://schemas.openxmlformats.org/officeDocument/2006/relationships/tags" Target="../tags/tag553.xml"/><Relationship Id="rId3" Type="http://schemas.openxmlformats.org/officeDocument/2006/relationships/tags" Target="../tags/tag552.xml"/><Relationship Id="rId2" Type="http://schemas.openxmlformats.org/officeDocument/2006/relationships/image" Target="../media/image86.png"/><Relationship Id="rId13" Type="http://schemas.openxmlformats.org/officeDocument/2006/relationships/slideLayout" Target="../slideLayouts/slideLayout37.xml"/><Relationship Id="rId12" Type="http://schemas.openxmlformats.org/officeDocument/2006/relationships/tags" Target="../tags/tag558.xml"/><Relationship Id="rId11" Type="http://schemas.openxmlformats.org/officeDocument/2006/relationships/image" Target="../media/image88.png"/><Relationship Id="rId10" Type="http://schemas.openxmlformats.org/officeDocument/2006/relationships/tags" Target="../tags/tag557.xml"/><Relationship Id="rId1" Type="http://schemas.openxmlformats.org/officeDocument/2006/relationships/tags" Target="../tags/tag551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90.png"/><Relationship Id="rId8" Type="http://schemas.openxmlformats.org/officeDocument/2006/relationships/tags" Target="../tags/tag564.xml"/><Relationship Id="rId7" Type="http://schemas.openxmlformats.org/officeDocument/2006/relationships/image" Target="../media/image89.png"/><Relationship Id="rId6" Type="http://schemas.openxmlformats.org/officeDocument/2006/relationships/tags" Target="../tags/tag563.xml"/><Relationship Id="rId5" Type="http://schemas.openxmlformats.org/officeDocument/2006/relationships/tags" Target="../tags/tag562.xml"/><Relationship Id="rId4" Type="http://schemas.openxmlformats.org/officeDocument/2006/relationships/tags" Target="../tags/tag561.xml"/><Relationship Id="rId3" Type="http://schemas.openxmlformats.org/officeDocument/2006/relationships/tags" Target="../tags/tag560.xml"/><Relationship Id="rId24" Type="http://schemas.openxmlformats.org/officeDocument/2006/relationships/slideLayout" Target="../slideLayouts/slideLayout37.xml"/><Relationship Id="rId23" Type="http://schemas.openxmlformats.org/officeDocument/2006/relationships/tags" Target="../tags/tag576.xml"/><Relationship Id="rId22" Type="http://schemas.openxmlformats.org/officeDocument/2006/relationships/image" Target="../media/image92.png"/><Relationship Id="rId21" Type="http://schemas.openxmlformats.org/officeDocument/2006/relationships/tags" Target="../tags/tag575.xml"/><Relationship Id="rId20" Type="http://schemas.openxmlformats.org/officeDocument/2006/relationships/tags" Target="../tags/tag574.xml"/><Relationship Id="rId2" Type="http://schemas.openxmlformats.org/officeDocument/2006/relationships/image" Target="../media/image86.png"/><Relationship Id="rId19" Type="http://schemas.openxmlformats.org/officeDocument/2006/relationships/tags" Target="../tags/tag573.xml"/><Relationship Id="rId18" Type="http://schemas.openxmlformats.org/officeDocument/2006/relationships/tags" Target="../tags/tag572.xml"/><Relationship Id="rId17" Type="http://schemas.openxmlformats.org/officeDocument/2006/relationships/tags" Target="../tags/tag571.xml"/><Relationship Id="rId16" Type="http://schemas.openxmlformats.org/officeDocument/2006/relationships/tags" Target="../tags/tag570.xml"/><Relationship Id="rId15" Type="http://schemas.openxmlformats.org/officeDocument/2006/relationships/tags" Target="../tags/tag569.xml"/><Relationship Id="rId14" Type="http://schemas.openxmlformats.org/officeDocument/2006/relationships/tags" Target="../tags/tag568.xml"/><Relationship Id="rId13" Type="http://schemas.openxmlformats.org/officeDocument/2006/relationships/tags" Target="../tags/tag567.xml"/><Relationship Id="rId12" Type="http://schemas.openxmlformats.org/officeDocument/2006/relationships/tags" Target="../tags/tag566.xml"/><Relationship Id="rId11" Type="http://schemas.openxmlformats.org/officeDocument/2006/relationships/image" Target="../media/image91.png"/><Relationship Id="rId10" Type="http://schemas.openxmlformats.org/officeDocument/2006/relationships/tags" Target="../tags/tag565.xml"/><Relationship Id="rId1" Type="http://schemas.openxmlformats.org/officeDocument/2006/relationships/tags" Target="../tags/tag559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81.xml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5" Type="http://schemas.openxmlformats.org/officeDocument/2006/relationships/notesSlide" Target="../notesSlides/notesSlide2.xml"/><Relationship Id="rId54" Type="http://schemas.openxmlformats.org/officeDocument/2006/relationships/slideLayout" Target="../slideLayouts/slideLayout7.xml"/><Relationship Id="rId53" Type="http://schemas.openxmlformats.org/officeDocument/2006/relationships/image" Target="../media/image42.png"/><Relationship Id="rId52" Type="http://schemas.openxmlformats.org/officeDocument/2006/relationships/tags" Target="../tags/tag403.xml"/><Relationship Id="rId51" Type="http://schemas.openxmlformats.org/officeDocument/2006/relationships/image" Target="../media/image41.png"/><Relationship Id="rId50" Type="http://schemas.openxmlformats.org/officeDocument/2006/relationships/tags" Target="../tags/tag402.xml"/><Relationship Id="rId5" Type="http://schemas.openxmlformats.org/officeDocument/2006/relationships/image" Target="../media/image18.png"/><Relationship Id="rId49" Type="http://schemas.openxmlformats.org/officeDocument/2006/relationships/image" Target="../media/image40.png"/><Relationship Id="rId48" Type="http://schemas.openxmlformats.org/officeDocument/2006/relationships/tags" Target="../tags/tag401.xml"/><Relationship Id="rId47" Type="http://schemas.openxmlformats.org/officeDocument/2006/relationships/image" Target="../media/image39.png"/><Relationship Id="rId46" Type="http://schemas.openxmlformats.org/officeDocument/2006/relationships/tags" Target="../tags/tag400.xml"/><Relationship Id="rId45" Type="http://schemas.openxmlformats.org/officeDocument/2006/relationships/image" Target="../media/image38.jpeg"/><Relationship Id="rId44" Type="http://schemas.openxmlformats.org/officeDocument/2006/relationships/tags" Target="../tags/tag399.xml"/><Relationship Id="rId43" Type="http://schemas.openxmlformats.org/officeDocument/2006/relationships/image" Target="../media/image37.png"/><Relationship Id="rId42" Type="http://schemas.openxmlformats.org/officeDocument/2006/relationships/tags" Target="../tags/tag398.xml"/><Relationship Id="rId41" Type="http://schemas.openxmlformats.org/officeDocument/2006/relationships/image" Target="../media/image36.png"/><Relationship Id="rId40" Type="http://schemas.openxmlformats.org/officeDocument/2006/relationships/tags" Target="../tags/tag397.xml"/><Relationship Id="rId4" Type="http://schemas.openxmlformats.org/officeDocument/2006/relationships/image" Target="../media/image17.png"/><Relationship Id="rId39" Type="http://schemas.openxmlformats.org/officeDocument/2006/relationships/image" Target="../media/image35.jpeg"/><Relationship Id="rId38" Type="http://schemas.openxmlformats.org/officeDocument/2006/relationships/tags" Target="../tags/tag396.xml"/><Relationship Id="rId37" Type="http://schemas.openxmlformats.org/officeDocument/2006/relationships/image" Target="../media/image34.png"/><Relationship Id="rId36" Type="http://schemas.openxmlformats.org/officeDocument/2006/relationships/tags" Target="../tags/tag395.xml"/><Relationship Id="rId35" Type="http://schemas.openxmlformats.org/officeDocument/2006/relationships/image" Target="../media/image33.png"/><Relationship Id="rId34" Type="http://schemas.openxmlformats.org/officeDocument/2006/relationships/tags" Target="../tags/tag394.xml"/><Relationship Id="rId33" Type="http://schemas.openxmlformats.org/officeDocument/2006/relationships/image" Target="../media/image32.png"/><Relationship Id="rId32" Type="http://schemas.openxmlformats.org/officeDocument/2006/relationships/tags" Target="../tags/tag393.xml"/><Relationship Id="rId31" Type="http://schemas.openxmlformats.org/officeDocument/2006/relationships/image" Target="../media/image31.png"/><Relationship Id="rId30" Type="http://schemas.openxmlformats.org/officeDocument/2006/relationships/tags" Target="../tags/tag392.xml"/><Relationship Id="rId3" Type="http://schemas.openxmlformats.org/officeDocument/2006/relationships/image" Target="../media/image16.png"/><Relationship Id="rId29" Type="http://schemas.openxmlformats.org/officeDocument/2006/relationships/image" Target="../media/image30.jpeg"/><Relationship Id="rId28" Type="http://schemas.openxmlformats.org/officeDocument/2006/relationships/tags" Target="../tags/tag391.xml"/><Relationship Id="rId27" Type="http://schemas.openxmlformats.org/officeDocument/2006/relationships/image" Target="../media/image29.png"/><Relationship Id="rId26" Type="http://schemas.openxmlformats.org/officeDocument/2006/relationships/tags" Target="../tags/tag390.xml"/><Relationship Id="rId25" Type="http://schemas.openxmlformats.org/officeDocument/2006/relationships/image" Target="../media/image28.png"/><Relationship Id="rId24" Type="http://schemas.openxmlformats.org/officeDocument/2006/relationships/tags" Target="../tags/tag389.xml"/><Relationship Id="rId23" Type="http://schemas.openxmlformats.org/officeDocument/2006/relationships/image" Target="../media/image27.png"/><Relationship Id="rId22" Type="http://schemas.openxmlformats.org/officeDocument/2006/relationships/tags" Target="../tags/tag388.xml"/><Relationship Id="rId21" Type="http://schemas.openxmlformats.org/officeDocument/2006/relationships/image" Target="../media/image26.png"/><Relationship Id="rId20" Type="http://schemas.openxmlformats.org/officeDocument/2006/relationships/tags" Target="../tags/tag387.xml"/><Relationship Id="rId2" Type="http://schemas.openxmlformats.org/officeDocument/2006/relationships/image" Target="../media/image15.png"/><Relationship Id="rId19" Type="http://schemas.openxmlformats.org/officeDocument/2006/relationships/image" Target="../media/image25.png"/><Relationship Id="rId18" Type="http://schemas.openxmlformats.org/officeDocument/2006/relationships/tags" Target="../tags/tag386.xml"/><Relationship Id="rId17" Type="http://schemas.openxmlformats.org/officeDocument/2006/relationships/tags" Target="../tags/tag385.xml"/><Relationship Id="rId16" Type="http://schemas.openxmlformats.org/officeDocument/2006/relationships/image" Target="../media/image24.png"/><Relationship Id="rId15" Type="http://schemas.openxmlformats.org/officeDocument/2006/relationships/tags" Target="../tags/tag384.xml"/><Relationship Id="rId14" Type="http://schemas.openxmlformats.org/officeDocument/2006/relationships/image" Target="../media/image23.png"/><Relationship Id="rId13" Type="http://schemas.openxmlformats.org/officeDocument/2006/relationships/tags" Target="../tags/tag383.xml"/><Relationship Id="rId12" Type="http://schemas.openxmlformats.org/officeDocument/2006/relationships/image" Target="../media/image22.png"/><Relationship Id="rId11" Type="http://schemas.openxmlformats.org/officeDocument/2006/relationships/tags" Target="../tags/tag382.xml"/><Relationship Id="rId10" Type="http://schemas.openxmlformats.org/officeDocument/2006/relationships/image" Target="../media/image12.png"/><Relationship Id="rId1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94.jpeg"/><Relationship Id="rId8" Type="http://schemas.openxmlformats.org/officeDocument/2006/relationships/tags" Target="../tags/tag582.xml"/><Relationship Id="rId7" Type="http://schemas.openxmlformats.org/officeDocument/2006/relationships/image" Target="../media/image93.png"/><Relationship Id="rId6" Type="http://schemas.openxmlformats.org/officeDocument/2006/relationships/tags" Target="../tags/tag581.xml"/><Relationship Id="rId5" Type="http://schemas.openxmlformats.org/officeDocument/2006/relationships/tags" Target="../tags/tag580.xml"/><Relationship Id="rId4" Type="http://schemas.openxmlformats.org/officeDocument/2006/relationships/tags" Target="../tags/tag579.xml"/><Relationship Id="rId3" Type="http://schemas.openxmlformats.org/officeDocument/2006/relationships/tags" Target="../tags/tag578.xml"/><Relationship Id="rId24" Type="http://schemas.openxmlformats.org/officeDocument/2006/relationships/slideLayout" Target="../slideLayouts/slideLayout37.xml"/><Relationship Id="rId23" Type="http://schemas.openxmlformats.org/officeDocument/2006/relationships/tags" Target="../tags/tag594.xml"/><Relationship Id="rId22" Type="http://schemas.openxmlformats.org/officeDocument/2006/relationships/image" Target="../media/image96.png"/><Relationship Id="rId21" Type="http://schemas.openxmlformats.org/officeDocument/2006/relationships/tags" Target="../tags/tag593.xml"/><Relationship Id="rId20" Type="http://schemas.openxmlformats.org/officeDocument/2006/relationships/tags" Target="../tags/tag592.xml"/><Relationship Id="rId2" Type="http://schemas.openxmlformats.org/officeDocument/2006/relationships/image" Target="../media/image86.png"/><Relationship Id="rId19" Type="http://schemas.openxmlformats.org/officeDocument/2006/relationships/tags" Target="../tags/tag591.xml"/><Relationship Id="rId18" Type="http://schemas.openxmlformats.org/officeDocument/2006/relationships/tags" Target="../tags/tag590.xml"/><Relationship Id="rId17" Type="http://schemas.openxmlformats.org/officeDocument/2006/relationships/tags" Target="../tags/tag589.xml"/><Relationship Id="rId16" Type="http://schemas.openxmlformats.org/officeDocument/2006/relationships/tags" Target="../tags/tag588.xml"/><Relationship Id="rId15" Type="http://schemas.openxmlformats.org/officeDocument/2006/relationships/tags" Target="../tags/tag587.xml"/><Relationship Id="rId14" Type="http://schemas.openxmlformats.org/officeDocument/2006/relationships/tags" Target="../tags/tag586.xml"/><Relationship Id="rId13" Type="http://schemas.openxmlformats.org/officeDocument/2006/relationships/tags" Target="../tags/tag585.xml"/><Relationship Id="rId12" Type="http://schemas.openxmlformats.org/officeDocument/2006/relationships/tags" Target="../tags/tag584.xml"/><Relationship Id="rId11" Type="http://schemas.openxmlformats.org/officeDocument/2006/relationships/image" Target="../media/image95.jpeg"/><Relationship Id="rId10" Type="http://schemas.openxmlformats.org/officeDocument/2006/relationships/tags" Target="../tags/tag583.xml"/><Relationship Id="rId1" Type="http://schemas.openxmlformats.org/officeDocument/2006/relationships/tags" Target="../tags/tag577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600.xml"/><Relationship Id="rId8" Type="http://schemas.openxmlformats.org/officeDocument/2006/relationships/tags" Target="../tags/tag599.xml"/><Relationship Id="rId7" Type="http://schemas.openxmlformats.org/officeDocument/2006/relationships/image" Target="../media/image98.png"/><Relationship Id="rId6" Type="http://schemas.openxmlformats.org/officeDocument/2006/relationships/tags" Target="../tags/tag598.xml"/><Relationship Id="rId5" Type="http://schemas.openxmlformats.org/officeDocument/2006/relationships/image" Target="../media/image48.png"/><Relationship Id="rId4" Type="http://schemas.openxmlformats.org/officeDocument/2006/relationships/tags" Target="../tags/tag597.xml"/><Relationship Id="rId3" Type="http://schemas.openxmlformats.org/officeDocument/2006/relationships/tags" Target="../tags/tag596.xml"/><Relationship Id="rId2" Type="http://schemas.openxmlformats.org/officeDocument/2006/relationships/tags" Target="../tags/tag595.xml"/><Relationship Id="rId14" Type="http://schemas.openxmlformats.org/officeDocument/2006/relationships/slideLayout" Target="../slideLayouts/slideLayout37.xml"/><Relationship Id="rId13" Type="http://schemas.openxmlformats.org/officeDocument/2006/relationships/tags" Target="../tags/tag604.xml"/><Relationship Id="rId12" Type="http://schemas.openxmlformats.org/officeDocument/2006/relationships/tags" Target="../tags/tag603.xml"/><Relationship Id="rId11" Type="http://schemas.openxmlformats.org/officeDocument/2006/relationships/tags" Target="../tags/tag602.xml"/><Relationship Id="rId10" Type="http://schemas.openxmlformats.org/officeDocument/2006/relationships/tags" Target="../tags/tag601.xml"/><Relationship Id="rId1" Type="http://schemas.openxmlformats.org/officeDocument/2006/relationships/image" Target="../media/image97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611.xml"/><Relationship Id="rId8" Type="http://schemas.openxmlformats.org/officeDocument/2006/relationships/tags" Target="../tags/tag610.xml"/><Relationship Id="rId7" Type="http://schemas.openxmlformats.org/officeDocument/2006/relationships/tags" Target="../tags/tag609.xml"/><Relationship Id="rId6" Type="http://schemas.openxmlformats.org/officeDocument/2006/relationships/image" Target="../media/image48.png"/><Relationship Id="rId5" Type="http://schemas.openxmlformats.org/officeDocument/2006/relationships/tags" Target="../tags/tag608.xml"/><Relationship Id="rId4" Type="http://schemas.openxmlformats.org/officeDocument/2006/relationships/tags" Target="../tags/tag607.xml"/><Relationship Id="rId3" Type="http://schemas.openxmlformats.org/officeDocument/2006/relationships/tags" Target="../tags/tag606.xml"/><Relationship Id="rId2" Type="http://schemas.openxmlformats.org/officeDocument/2006/relationships/image" Target="../media/image99.png"/><Relationship Id="rId13" Type="http://schemas.openxmlformats.org/officeDocument/2006/relationships/slideLayout" Target="../slideLayouts/slideLayout37.xml"/><Relationship Id="rId12" Type="http://schemas.openxmlformats.org/officeDocument/2006/relationships/tags" Target="../tags/tag613.xml"/><Relationship Id="rId11" Type="http://schemas.openxmlformats.org/officeDocument/2006/relationships/image" Target="../media/image100.png"/><Relationship Id="rId10" Type="http://schemas.openxmlformats.org/officeDocument/2006/relationships/tags" Target="../tags/tag612.xml"/><Relationship Id="rId1" Type="http://schemas.openxmlformats.org/officeDocument/2006/relationships/tags" Target="../tags/tag605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3.png"/><Relationship Id="rId8" Type="http://schemas.openxmlformats.org/officeDocument/2006/relationships/image" Target="../media/image102.png"/><Relationship Id="rId7" Type="http://schemas.openxmlformats.org/officeDocument/2006/relationships/image" Target="../media/image101.png"/><Relationship Id="rId6" Type="http://schemas.openxmlformats.org/officeDocument/2006/relationships/image" Target="../media/image48.png"/><Relationship Id="rId5" Type="http://schemas.openxmlformats.org/officeDocument/2006/relationships/tags" Target="../tags/tag617.xml"/><Relationship Id="rId4" Type="http://schemas.openxmlformats.org/officeDocument/2006/relationships/tags" Target="../tags/tag616.xml"/><Relationship Id="rId3" Type="http://schemas.openxmlformats.org/officeDocument/2006/relationships/tags" Target="../tags/tag615.xml"/><Relationship Id="rId2" Type="http://schemas.openxmlformats.org/officeDocument/2006/relationships/image" Target="../media/image99.png"/><Relationship Id="rId11" Type="http://schemas.openxmlformats.org/officeDocument/2006/relationships/slideLayout" Target="../slideLayouts/slideLayout37.xml"/><Relationship Id="rId10" Type="http://schemas.openxmlformats.org/officeDocument/2006/relationships/tags" Target="../tags/tag618.xml"/><Relationship Id="rId1" Type="http://schemas.openxmlformats.org/officeDocument/2006/relationships/tags" Target="../tags/tag614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4.png"/><Relationship Id="rId8" Type="http://schemas.openxmlformats.org/officeDocument/2006/relationships/tags" Target="../tags/tag624.xml"/><Relationship Id="rId7" Type="http://schemas.openxmlformats.org/officeDocument/2006/relationships/tags" Target="../tags/tag623.xml"/><Relationship Id="rId6" Type="http://schemas.openxmlformats.org/officeDocument/2006/relationships/image" Target="../media/image48.png"/><Relationship Id="rId5" Type="http://schemas.openxmlformats.org/officeDocument/2006/relationships/tags" Target="../tags/tag622.xml"/><Relationship Id="rId4" Type="http://schemas.openxmlformats.org/officeDocument/2006/relationships/tags" Target="../tags/tag621.xml"/><Relationship Id="rId3" Type="http://schemas.openxmlformats.org/officeDocument/2006/relationships/tags" Target="../tags/tag620.xml"/><Relationship Id="rId2" Type="http://schemas.openxmlformats.org/officeDocument/2006/relationships/image" Target="../media/image99.png"/><Relationship Id="rId18" Type="http://schemas.openxmlformats.org/officeDocument/2006/relationships/slideLayout" Target="../slideLayouts/slideLayout37.xml"/><Relationship Id="rId17" Type="http://schemas.openxmlformats.org/officeDocument/2006/relationships/tags" Target="../tags/tag630.xml"/><Relationship Id="rId16" Type="http://schemas.openxmlformats.org/officeDocument/2006/relationships/image" Target="../media/image106.png"/><Relationship Id="rId15" Type="http://schemas.openxmlformats.org/officeDocument/2006/relationships/tags" Target="../tags/tag629.xml"/><Relationship Id="rId14" Type="http://schemas.openxmlformats.org/officeDocument/2006/relationships/tags" Target="../tags/tag628.xml"/><Relationship Id="rId13" Type="http://schemas.openxmlformats.org/officeDocument/2006/relationships/tags" Target="../tags/tag627.xml"/><Relationship Id="rId12" Type="http://schemas.openxmlformats.org/officeDocument/2006/relationships/tags" Target="../tags/tag626.xml"/><Relationship Id="rId11" Type="http://schemas.openxmlformats.org/officeDocument/2006/relationships/image" Target="../media/image105.png"/><Relationship Id="rId10" Type="http://schemas.openxmlformats.org/officeDocument/2006/relationships/tags" Target="../tags/tag625.xml"/><Relationship Id="rId1" Type="http://schemas.openxmlformats.org/officeDocument/2006/relationships/tags" Target="../tags/tag619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636.xml"/><Relationship Id="rId8" Type="http://schemas.openxmlformats.org/officeDocument/2006/relationships/image" Target="../media/image107.png"/><Relationship Id="rId7" Type="http://schemas.openxmlformats.org/officeDocument/2006/relationships/tags" Target="../tags/tag635.xml"/><Relationship Id="rId6" Type="http://schemas.openxmlformats.org/officeDocument/2006/relationships/image" Target="../media/image48.png"/><Relationship Id="rId5" Type="http://schemas.openxmlformats.org/officeDocument/2006/relationships/tags" Target="../tags/tag634.xml"/><Relationship Id="rId4" Type="http://schemas.openxmlformats.org/officeDocument/2006/relationships/tags" Target="../tags/tag633.xml"/><Relationship Id="rId3" Type="http://schemas.openxmlformats.org/officeDocument/2006/relationships/tags" Target="../tags/tag632.xml"/><Relationship Id="rId2" Type="http://schemas.openxmlformats.org/officeDocument/2006/relationships/image" Target="../media/image99.png"/><Relationship Id="rId15" Type="http://schemas.openxmlformats.org/officeDocument/2006/relationships/slideLayout" Target="../slideLayouts/slideLayout37.xml"/><Relationship Id="rId14" Type="http://schemas.openxmlformats.org/officeDocument/2006/relationships/tags" Target="../tags/tag640.xml"/><Relationship Id="rId13" Type="http://schemas.openxmlformats.org/officeDocument/2006/relationships/image" Target="../media/image108.png"/><Relationship Id="rId12" Type="http://schemas.openxmlformats.org/officeDocument/2006/relationships/tags" Target="../tags/tag639.xml"/><Relationship Id="rId11" Type="http://schemas.openxmlformats.org/officeDocument/2006/relationships/tags" Target="../tags/tag638.xml"/><Relationship Id="rId10" Type="http://schemas.openxmlformats.org/officeDocument/2006/relationships/tags" Target="../tags/tag637.xml"/><Relationship Id="rId1" Type="http://schemas.openxmlformats.org/officeDocument/2006/relationships/tags" Target="../tags/tag631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645.xml"/><Relationship Id="rId8" Type="http://schemas.openxmlformats.org/officeDocument/2006/relationships/tags" Target="../tags/tag644.xml"/><Relationship Id="rId7" Type="http://schemas.openxmlformats.org/officeDocument/2006/relationships/tags" Target="../tags/tag643.xml"/><Relationship Id="rId6" Type="http://schemas.openxmlformats.org/officeDocument/2006/relationships/tags" Target="../tags/tag64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1" Type="http://schemas.openxmlformats.org/officeDocument/2006/relationships/notesSlide" Target="../notesSlides/notesSlide7.xml"/><Relationship Id="rId10" Type="http://schemas.openxmlformats.org/officeDocument/2006/relationships/slideLayout" Target="../slideLayouts/slideLayout31.xml"/><Relationship Id="rId1" Type="http://schemas.openxmlformats.org/officeDocument/2006/relationships/tags" Target="../tags/tag64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7" Type="http://schemas.openxmlformats.org/officeDocument/2006/relationships/tags" Target="../tags/tag650.xml"/><Relationship Id="rId6" Type="http://schemas.openxmlformats.org/officeDocument/2006/relationships/image" Target="../media/image113.png"/><Relationship Id="rId5" Type="http://schemas.openxmlformats.org/officeDocument/2006/relationships/tags" Target="../tags/tag649.xml"/><Relationship Id="rId4" Type="http://schemas.openxmlformats.org/officeDocument/2006/relationships/image" Target="../media/image48.png"/><Relationship Id="rId3" Type="http://schemas.openxmlformats.org/officeDocument/2006/relationships/tags" Target="../tags/tag648.xml"/><Relationship Id="rId2" Type="http://schemas.openxmlformats.org/officeDocument/2006/relationships/tags" Target="../tags/tag647.xml"/><Relationship Id="rId1" Type="http://schemas.openxmlformats.org/officeDocument/2006/relationships/tags" Target="../tags/tag64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7" Type="http://schemas.openxmlformats.org/officeDocument/2006/relationships/tags" Target="../tags/tag655.xml"/><Relationship Id="rId6" Type="http://schemas.openxmlformats.org/officeDocument/2006/relationships/image" Target="../media/image114.png"/><Relationship Id="rId5" Type="http://schemas.openxmlformats.org/officeDocument/2006/relationships/tags" Target="../tags/tag654.xml"/><Relationship Id="rId4" Type="http://schemas.openxmlformats.org/officeDocument/2006/relationships/image" Target="../media/image48.png"/><Relationship Id="rId3" Type="http://schemas.openxmlformats.org/officeDocument/2006/relationships/tags" Target="../tags/tag653.xml"/><Relationship Id="rId2" Type="http://schemas.openxmlformats.org/officeDocument/2006/relationships/tags" Target="../tags/tag652.xml"/><Relationship Id="rId1" Type="http://schemas.openxmlformats.org/officeDocument/2006/relationships/tags" Target="../tags/tag651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tags" Target="../tags/tag661.xml"/><Relationship Id="rId7" Type="http://schemas.openxmlformats.org/officeDocument/2006/relationships/tags" Target="../tags/tag660.xml"/><Relationship Id="rId6" Type="http://schemas.openxmlformats.org/officeDocument/2006/relationships/tags" Target="../tags/tag659.xml"/><Relationship Id="rId5" Type="http://schemas.openxmlformats.org/officeDocument/2006/relationships/image" Target="../media/image48.png"/><Relationship Id="rId4" Type="http://schemas.openxmlformats.org/officeDocument/2006/relationships/tags" Target="../tags/tag658.xml"/><Relationship Id="rId3" Type="http://schemas.openxmlformats.org/officeDocument/2006/relationships/tags" Target="../tags/tag657.xml"/><Relationship Id="rId2" Type="http://schemas.openxmlformats.org/officeDocument/2006/relationships/image" Target="../media/image115.png"/><Relationship Id="rId1" Type="http://schemas.openxmlformats.org/officeDocument/2006/relationships/tags" Target="../tags/tag656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411.xml"/><Relationship Id="rId8" Type="http://schemas.openxmlformats.org/officeDocument/2006/relationships/tags" Target="../tags/tag410.xml"/><Relationship Id="rId7" Type="http://schemas.openxmlformats.org/officeDocument/2006/relationships/tags" Target="../tags/tag409.xml"/><Relationship Id="rId6" Type="http://schemas.openxmlformats.org/officeDocument/2006/relationships/tags" Target="../tags/tag408.xml"/><Relationship Id="rId5" Type="http://schemas.openxmlformats.org/officeDocument/2006/relationships/tags" Target="../tags/tag407.xml"/><Relationship Id="rId4" Type="http://schemas.openxmlformats.org/officeDocument/2006/relationships/tags" Target="../tags/tag406.xml"/><Relationship Id="rId3" Type="http://schemas.openxmlformats.org/officeDocument/2006/relationships/tags" Target="../tags/tag405.xml"/><Relationship Id="rId2" Type="http://schemas.openxmlformats.org/officeDocument/2006/relationships/image" Target="../media/image43.jpeg"/><Relationship Id="rId17" Type="http://schemas.openxmlformats.org/officeDocument/2006/relationships/slideLayout" Target="../slideLayouts/slideLayout37.xml"/><Relationship Id="rId16" Type="http://schemas.openxmlformats.org/officeDocument/2006/relationships/tags" Target="../tags/tag418.xml"/><Relationship Id="rId15" Type="http://schemas.openxmlformats.org/officeDocument/2006/relationships/tags" Target="../tags/tag417.xml"/><Relationship Id="rId14" Type="http://schemas.openxmlformats.org/officeDocument/2006/relationships/tags" Target="../tags/tag416.xml"/><Relationship Id="rId13" Type="http://schemas.openxmlformats.org/officeDocument/2006/relationships/tags" Target="../tags/tag415.xml"/><Relationship Id="rId12" Type="http://schemas.openxmlformats.org/officeDocument/2006/relationships/tags" Target="../tags/tag414.xml"/><Relationship Id="rId11" Type="http://schemas.openxmlformats.org/officeDocument/2006/relationships/tags" Target="../tags/tag413.xml"/><Relationship Id="rId10" Type="http://schemas.openxmlformats.org/officeDocument/2006/relationships/tags" Target="../tags/tag412.xml"/><Relationship Id="rId1" Type="http://schemas.openxmlformats.org/officeDocument/2006/relationships/tags" Target="../tags/tag404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7.png"/><Relationship Id="rId8" Type="http://schemas.openxmlformats.org/officeDocument/2006/relationships/tags" Target="../tags/tag667.xml"/><Relationship Id="rId7" Type="http://schemas.openxmlformats.org/officeDocument/2006/relationships/image" Target="../media/image116.png"/><Relationship Id="rId6" Type="http://schemas.openxmlformats.org/officeDocument/2006/relationships/tags" Target="../tags/tag666.xml"/><Relationship Id="rId5" Type="http://schemas.openxmlformats.org/officeDocument/2006/relationships/tags" Target="../tags/tag665.xml"/><Relationship Id="rId4" Type="http://schemas.openxmlformats.org/officeDocument/2006/relationships/tags" Target="../tags/tag664.xml"/><Relationship Id="rId3" Type="http://schemas.openxmlformats.org/officeDocument/2006/relationships/image" Target="../media/image48.png"/><Relationship Id="rId24" Type="http://schemas.openxmlformats.org/officeDocument/2006/relationships/slideLayout" Target="../slideLayouts/slideLayout37.xml"/><Relationship Id="rId23" Type="http://schemas.openxmlformats.org/officeDocument/2006/relationships/tags" Target="../tags/tag679.xml"/><Relationship Id="rId22" Type="http://schemas.openxmlformats.org/officeDocument/2006/relationships/tags" Target="../tags/tag678.xml"/><Relationship Id="rId21" Type="http://schemas.openxmlformats.org/officeDocument/2006/relationships/tags" Target="../tags/tag677.xml"/><Relationship Id="rId20" Type="http://schemas.openxmlformats.org/officeDocument/2006/relationships/tags" Target="../tags/tag676.xml"/><Relationship Id="rId2" Type="http://schemas.openxmlformats.org/officeDocument/2006/relationships/tags" Target="../tags/tag663.xml"/><Relationship Id="rId19" Type="http://schemas.openxmlformats.org/officeDocument/2006/relationships/tags" Target="../tags/tag675.xml"/><Relationship Id="rId18" Type="http://schemas.openxmlformats.org/officeDocument/2006/relationships/tags" Target="../tags/tag674.xml"/><Relationship Id="rId17" Type="http://schemas.openxmlformats.org/officeDocument/2006/relationships/image" Target="../media/image119.png"/><Relationship Id="rId16" Type="http://schemas.openxmlformats.org/officeDocument/2006/relationships/tags" Target="../tags/tag673.xml"/><Relationship Id="rId15" Type="http://schemas.openxmlformats.org/officeDocument/2006/relationships/tags" Target="../tags/tag672.xml"/><Relationship Id="rId14" Type="http://schemas.openxmlformats.org/officeDocument/2006/relationships/tags" Target="../tags/tag671.xml"/><Relationship Id="rId13" Type="http://schemas.openxmlformats.org/officeDocument/2006/relationships/image" Target="../media/image118.png"/><Relationship Id="rId12" Type="http://schemas.openxmlformats.org/officeDocument/2006/relationships/tags" Target="../tags/tag670.xml"/><Relationship Id="rId11" Type="http://schemas.openxmlformats.org/officeDocument/2006/relationships/tags" Target="../tags/tag669.xml"/><Relationship Id="rId10" Type="http://schemas.openxmlformats.org/officeDocument/2006/relationships/tags" Target="../tags/tag668.xml"/><Relationship Id="rId1" Type="http://schemas.openxmlformats.org/officeDocument/2006/relationships/tags" Target="../tags/tag662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tags" Target="../tags/tag686.xml"/><Relationship Id="rId8" Type="http://schemas.openxmlformats.org/officeDocument/2006/relationships/image" Target="../media/image120.png"/><Relationship Id="rId7" Type="http://schemas.openxmlformats.org/officeDocument/2006/relationships/tags" Target="../tags/tag685.xml"/><Relationship Id="rId6" Type="http://schemas.openxmlformats.org/officeDocument/2006/relationships/tags" Target="../tags/tag684.xml"/><Relationship Id="rId5" Type="http://schemas.openxmlformats.org/officeDocument/2006/relationships/tags" Target="../tags/tag683.xml"/><Relationship Id="rId4" Type="http://schemas.openxmlformats.org/officeDocument/2006/relationships/image" Target="../media/image48.png"/><Relationship Id="rId3" Type="http://schemas.openxmlformats.org/officeDocument/2006/relationships/tags" Target="../tags/tag682.xml"/><Relationship Id="rId23" Type="http://schemas.openxmlformats.org/officeDocument/2006/relationships/slideLayout" Target="../slideLayouts/slideLayout37.xml"/><Relationship Id="rId22" Type="http://schemas.openxmlformats.org/officeDocument/2006/relationships/tags" Target="../tags/tag697.xml"/><Relationship Id="rId21" Type="http://schemas.openxmlformats.org/officeDocument/2006/relationships/tags" Target="../tags/tag696.xml"/><Relationship Id="rId20" Type="http://schemas.openxmlformats.org/officeDocument/2006/relationships/image" Target="../media/image122.png"/><Relationship Id="rId2" Type="http://schemas.openxmlformats.org/officeDocument/2006/relationships/tags" Target="../tags/tag681.xml"/><Relationship Id="rId19" Type="http://schemas.openxmlformats.org/officeDocument/2006/relationships/tags" Target="../tags/tag695.xml"/><Relationship Id="rId18" Type="http://schemas.openxmlformats.org/officeDocument/2006/relationships/tags" Target="../tags/tag694.xml"/><Relationship Id="rId17" Type="http://schemas.openxmlformats.org/officeDocument/2006/relationships/image" Target="../media/image121.png"/><Relationship Id="rId16" Type="http://schemas.openxmlformats.org/officeDocument/2006/relationships/tags" Target="../tags/tag693.xml"/><Relationship Id="rId15" Type="http://schemas.openxmlformats.org/officeDocument/2006/relationships/tags" Target="../tags/tag692.xml"/><Relationship Id="rId14" Type="http://schemas.openxmlformats.org/officeDocument/2006/relationships/tags" Target="../tags/tag691.xml"/><Relationship Id="rId13" Type="http://schemas.openxmlformats.org/officeDocument/2006/relationships/tags" Target="../tags/tag690.xml"/><Relationship Id="rId12" Type="http://schemas.openxmlformats.org/officeDocument/2006/relationships/tags" Target="../tags/tag689.xml"/><Relationship Id="rId11" Type="http://schemas.openxmlformats.org/officeDocument/2006/relationships/tags" Target="../tags/tag688.xml"/><Relationship Id="rId10" Type="http://schemas.openxmlformats.org/officeDocument/2006/relationships/tags" Target="../tags/tag687.xml"/><Relationship Id="rId1" Type="http://schemas.openxmlformats.org/officeDocument/2006/relationships/tags" Target="../tags/tag680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tags" Target="../tags/tag702.xml"/><Relationship Id="rId7" Type="http://schemas.openxmlformats.org/officeDocument/2006/relationships/tags" Target="../tags/tag701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48.png"/><Relationship Id="rId3" Type="http://schemas.openxmlformats.org/officeDocument/2006/relationships/tags" Target="../tags/tag700.xml"/><Relationship Id="rId2" Type="http://schemas.openxmlformats.org/officeDocument/2006/relationships/tags" Target="../tags/tag699.xml"/><Relationship Id="rId1" Type="http://schemas.openxmlformats.org/officeDocument/2006/relationships/tags" Target="../tags/tag698.xml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5.xml"/><Relationship Id="rId5" Type="http://schemas.openxmlformats.org/officeDocument/2006/relationships/tags" Target="../tags/tag706.xml"/><Relationship Id="rId4" Type="http://schemas.openxmlformats.org/officeDocument/2006/relationships/image" Target="../media/image44.png"/><Relationship Id="rId3" Type="http://schemas.openxmlformats.org/officeDocument/2006/relationships/tags" Target="../tags/tag705.xml"/><Relationship Id="rId2" Type="http://schemas.openxmlformats.org/officeDocument/2006/relationships/tags" Target="../tags/tag704.xml"/><Relationship Id="rId1" Type="http://schemas.openxmlformats.org/officeDocument/2006/relationships/tags" Target="../tags/tag703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tags" Target="../tags/tag712.xml"/><Relationship Id="rId8" Type="http://schemas.openxmlformats.org/officeDocument/2006/relationships/image" Target="../media/image126.jpeg"/><Relationship Id="rId7" Type="http://schemas.openxmlformats.org/officeDocument/2006/relationships/tags" Target="../tags/tag711.xml"/><Relationship Id="rId6" Type="http://schemas.openxmlformats.org/officeDocument/2006/relationships/image" Target="../media/image125.jpeg"/><Relationship Id="rId5" Type="http://schemas.openxmlformats.org/officeDocument/2006/relationships/tags" Target="../tags/tag710.xml"/><Relationship Id="rId4" Type="http://schemas.openxmlformats.org/officeDocument/2006/relationships/image" Target="../media/image48.png"/><Relationship Id="rId3" Type="http://schemas.openxmlformats.org/officeDocument/2006/relationships/tags" Target="../tags/tag709.xml"/><Relationship Id="rId2" Type="http://schemas.openxmlformats.org/officeDocument/2006/relationships/tags" Target="../tags/tag708.xml"/><Relationship Id="rId11" Type="http://schemas.openxmlformats.org/officeDocument/2006/relationships/slideLayout" Target="../slideLayouts/slideLayout37.xml"/><Relationship Id="rId10" Type="http://schemas.openxmlformats.org/officeDocument/2006/relationships/tags" Target="../tags/tag713.xml"/><Relationship Id="rId1" Type="http://schemas.openxmlformats.org/officeDocument/2006/relationships/tags" Target="../tags/tag707.xml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tags" Target="../tags/tag720.xml"/><Relationship Id="rId8" Type="http://schemas.openxmlformats.org/officeDocument/2006/relationships/image" Target="../media/image127.png"/><Relationship Id="rId7" Type="http://schemas.openxmlformats.org/officeDocument/2006/relationships/tags" Target="../tags/tag719.xml"/><Relationship Id="rId6" Type="http://schemas.openxmlformats.org/officeDocument/2006/relationships/tags" Target="../tags/tag718.xml"/><Relationship Id="rId5" Type="http://schemas.openxmlformats.org/officeDocument/2006/relationships/tags" Target="../tags/tag717.xml"/><Relationship Id="rId4" Type="http://schemas.openxmlformats.org/officeDocument/2006/relationships/image" Target="../media/image48.png"/><Relationship Id="rId3" Type="http://schemas.openxmlformats.org/officeDocument/2006/relationships/tags" Target="../tags/tag716.xml"/><Relationship Id="rId2" Type="http://schemas.openxmlformats.org/officeDocument/2006/relationships/tags" Target="../tags/tag715.xml"/><Relationship Id="rId18" Type="http://schemas.openxmlformats.org/officeDocument/2006/relationships/slideLayout" Target="../slideLayouts/slideLayout37.xml"/><Relationship Id="rId17" Type="http://schemas.openxmlformats.org/officeDocument/2006/relationships/tags" Target="../tags/tag726.xml"/><Relationship Id="rId16" Type="http://schemas.openxmlformats.org/officeDocument/2006/relationships/tags" Target="../tags/tag725.xml"/><Relationship Id="rId15" Type="http://schemas.openxmlformats.org/officeDocument/2006/relationships/tags" Target="../tags/tag724.xml"/><Relationship Id="rId14" Type="http://schemas.openxmlformats.org/officeDocument/2006/relationships/image" Target="../media/image129.png"/><Relationship Id="rId13" Type="http://schemas.openxmlformats.org/officeDocument/2006/relationships/tags" Target="../tags/tag723.xml"/><Relationship Id="rId12" Type="http://schemas.openxmlformats.org/officeDocument/2006/relationships/tags" Target="../tags/tag722.xml"/><Relationship Id="rId11" Type="http://schemas.openxmlformats.org/officeDocument/2006/relationships/image" Target="../media/image128.png"/><Relationship Id="rId10" Type="http://schemas.openxmlformats.org/officeDocument/2006/relationships/tags" Target="../tags/tag721.xml"/><Relationship Id="rId1" Type="http://schemas.openxmlformats.org/officeDocument/2006/relationships/tags" Target="../tags/tag714.xml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tags" Target="../tags/tag733.xml"/><Relationship Id="rId8" Type="http://schemas.openxmlformats.org/officeDocument/2006/relationships/tags" Target="../tags/tag732.xml"/><Relationship Id="rId7" Type="http://schemas.openxmlformats.org/officeDocument/2006/relationships/tags" Target="../tags/tag731.xml"/><Relationship Id="rId6" Type="http://schemas.openxmlformats.org/officeDocument/2006/relationships/image" Target="../media/image48.png"/><Relationship Id="rId5" Type="http://schemas.openxmlformats.org/officeDocument/2006/relationships/tags" Target="../tags/tag730.xml"/><Relationship Id="rId4" Type="http://schemas.openxmlformats.org/officeDocument/2006/relationships/tags" Target="../tags/tag729.xml"/><Relationship Id="rId3" Type="http://schemas.openxmlformats.org/officeDocument/2006/relationships/tags" Target="../tags/tag728.xml"/><Relationship Id="rId29" Type="http://schemas.openxmlformats.org/officeDocument/2006/relationships/slideLayout" Target="../slideLayouts/slideLayout37.xml"/><Relationship Id="rId28" Type="http://schemas.openxmlformats.org/officeDocument/2006/relationships/tags" Target="../tags/tag746.xml"/><Relationship Id="rId27" Type="http://schemas.openxmlformats.org/officeDocument/2006/relationships/image" Target="../media/image104.png"/><Relationship Id="rId26" Type="http://schemas.openxmlformats.org/officeDocument/2006/relationships/tags" Target="../tags/tag745.xml"/><Relationship Id="rId25" Type="http://schemas.openxmlformats.org/officeDocument/2006/relationships/image" Target="../media/image135.png"/><Relationship Id="rId24" Type="http://schemas.openxmlformats.org/officeDocument/2006/relationships/tags" Target="../tags/tag744.xml"/><Relationship Id="rId23" Type="http://schemas.openxmlformats.org/officeDocument/2006/relationships/image" Target="../media/image134.jpeg"/><Relationship Id="rId22" Type="http://schemas.openxmlformats.org/officeDocument/2006/relationships/tags" Target="../tags/tag743.xml"/><Relationship Id="rId21" Type="http://schemas.openxmlformats.org/officeDocument/2006/relationships/tags" Target="../tags/tag742.xml"/><Relationship Id="rId20" Type="http://schemas.openxmlformats.org/officeDocument/2006/relationships/image" Target="../media/image133.png"/><Relationship Id="rId2" Type="http://schemas.openxmlformats.org/officeDocument/2006/relationships/image" Target="../media/image130.png"/><Relationship Id="rId19" Type="http://schemas.openxmlformats.org/officeDocument/2006/relationships/tags" Target="../tags/tag741.xml"/><Relationship Id="rId18" Type="http://schemas.openxmlformats.org/officeDocument/2006/relationships/tags" Target="../tags/tag740.xml"/><Relationship Id="rId17" Type="http://schemas.openxmlformats.org/officeDocument/2006/relationships/tags" Target="../tags/tag739.xml"/><Relationship Id="rId16" Type="http://schemas.openxmlformats.org/officeDocument/2006/relationships/tags" Target="../tags/tag738.xml"/><Relationship Id="rId15" Type="http://schemas.openxmlformats.org/officeDocument/2006/relationships/tags" Target="../tags/tag737.xml"/><Relationship Id="rId14" Type="http://schemas.openxmlformats.org/officeDocument/2006/relationships/tags" Target="../tags/tag736.xml"/><Relationship Id="rId13" Type="http://schemas.openxmlformats.org/officeDocument/2006/relationships/image" Target="../media/image132.png"/><Relationship Id="rId12" Type="http://schemas.openxmlformats.org/officeDocument/2006/relationships/tags" Target="../tags/tag735.xml"/><Relationship Id="rId11" Type="http://schemas.openxmlformats.org/officeDocument/2006/relationships/image" Target="../media/image131.png"/><Relationship Id="rId10" Type="http://schemas.openxmlformats.org/officeDocument/2006/relationships/tags" Target="../tags/tag734.xml"/><Relationship Id="rId1" Type="http://schemas.openxmlformats.org/officeDocument/2006/relationships/tags" Target="../tags/tag727.xml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tags" Target="../tags/tag753.xml"/><Relationship Id="rId8" Type="http://schemas.openxmlformats.org/officeDocument/2006/relationships/image" Target="../media/image136.png"/><Relationship Id="rId7" Type="http://schemas.openxmlformats.org/officeDocument/2006/relationships/tags" Target="../tags/tag752.xml"/><Relationship Id="rId6" Type="http://schemas.openxmlformats.org/officeDocument/2006/relationships/tags" Target="../tags/tag751.xml"/><Relationship Id="rId5" Type="http://schemas.openxmlformats.org/officeDocument/2006/relationships/tags" Target="../tags/tag750.xml"/><Relationship Id="rId4" Type="http://schemas.openxmlformats.org/officeDocument/2006/relationships/image" Target="../media/image48.png"/><Relationship Id="rId3" Type="http://schemas.openxmlformats.org/officeDocument/2006/relationships/tags" Target="../tags/tag749.xml"/><Relationship Id="rId23" Type="http://schemas.openxmlformats.org/officeDocument/2006/relationships/slideLayout" Target="../slideLayouts/slideLayout37.xml"/><Relationship Id="rId22" Type="http://schemas.openxmlformats.org/officeDocument/2006/relationships/tags" Target="../tags/tag762.xml"/><Relationship Id="rId21" Type="http://schemas.openxmlformats.org/officeDocument/2006/relationships/tags" Target="../tags/tag761.xml"/><Relationship Id="rId20" Type="http://schemas.openxmlformats.org/officeDocument/2006/relationships/image" Target="../media/image140.png"/><Relationship Id="rId2" Type="http://schemas.openxmlformats.org/officeDocument/2006/relationships/tags" Target="../tags/tag748.xml"/><Relationship Id="rId19" Type="http://schemas.openxmlformats.org/officeDocument/2006/relationships/tags" Target="../tags/tag760.xml"/><Relationship Id="rId18" Type="http://schemas.openxmlformats.org/officeDocument/2006/relationships/tags" Target="../tags/tag759.xml"/><Relationship Id="rId17" Type="http://schemas.openxmlformats.org/officeDocument/2006/relationships/tags" Target="../tags/tag758.xml"/><Relationship Id="rId16" Type="http://schemas.openxmlformats.org/officeDocument/2006/relationships/tags" Target="../tags/tag757.xml"/><Relationship Id="rId15" Type="http://schemas.openxmlformats.org/officeDocument/2006/relationships/tags" Target="../tags/tag756.xml"/><Relationship Id="rId14" Type="http://schemas.openxmlformats.org/officeDocument/2006/relationships/image" Target="../media/image139.png"/><Relationship Id="rId13" Type="http://schemas.openxmlformats.org/officeDocument/2006/relationships/tags" Target="../tags/tag755.xml"/><Relationship Id="rId12" Type="http://schemas.openxmlformats.org/officeDocument/2006/relationships/image" Target="../media/image138.png"/><Relationship Id="rId11" Type="http://schemas.openxmlformats.org/officeDocument/2006/relationships/tags" Target="../tags/tag754.xml"/><Relationship Id="rId10" Type="http://schemas.openxmlformats.org/officeDocument/2006/relationships/image" Target="../media/image137.png"/><Relationship Id="rId1" Type="http://schemas.openxmlformats.org/officeDocument/2006/relationships/tags" Target="../tags/tag747.xml"/></Relationships>
</file>

<file path=ppt/slides/_rels/slide3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5.xml"/><Relationship Id="rId5" Type="http://schemas.openxmlformats.org/officeDocument/2006/relationships/tags" Target="../tags/tag766.xml"/><Relationship Id="rId4" Type="http://schemas.openxmlformats.org/officeDocument/2006/relationships/image" Target="../media/image44.png"/><Relationship Id="rId3" Type="http://schemas.openxmlformats.org/officeDocument/2006/relationships/tags" Target="../tags/tag765.xml"/><Relationship Id="rId2" Type="http://schemas.openxmlformats.org/officeDocument/2006/relationships/tags" Target="../tags/tag764.xml"/><Relationship Id="rId1" Type="http://schemas.openxmlformats.org/officeDocument/2006/relationships/tags" Target="../tags/tag763.xml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tags" Target="../tags/tag773.xml"/><Relationship Id="rId8" Type="http://schemas.openxmlformats.org/officeDocument/2006/relationships/tags" Target="../tags/tag772.xml"/><Relationship Id="rId7" Type="http://schemas.openxmlformats.org/officeDocument/2006/relationships/tags" Target="../tags/tag771.xml"/><Relationship Id="rId6" Type="http://schemas.openxmlformats.org/officeDocument/2006/relationships/image" Target="../media/image141.png"/><Relationship Id="rId5" Type="http://schemas.openxmlformats.org/officeDocument/2006/relationships/tags" Target="../tags/tag770.xml"/><Relationship Id="rId4" Type="http://schemas.openxmlformats.org/officeDocument/2006/relationships/image" Target="../media/image48.png"/><Relationship Id="rId3" Type="http://schemas.openxmlformats.org/officeDocument/2006/relationships/tags" Target="../tags/tag769.xml"/><Relationship Id="rId2" Type="http://schemas.openxmlformats.org/officeDocument/2006/relationships/tags" Target="../tags/tag768.xml"/><Relationship Id="rId11" Type="http://schemas.openxmlformats.org/officeDocument/2006/relationships/slideLayout" Target="../slideLayouts/slideLayout37.xml"/><Relationship Id="rId10" Type="http://schemas.openxmlformats.org/officeDocument/2006/relationships/tags" Target="../tags/tag774.xml"/><Relationship Id="rId1" Type="http://schemas.openxmlformats.org/officeDocument/2006/relationships/tags" Target="../tags/tag767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5.xml"/><Relationship Id="rId4" Type="http://schemas.openxmlformats.org/officeDocument/2006/relationships/tags" Target="../tags/tag421.xml"/><Relationship Id="rId3" Type="http://schemas.openxmlformats.org/officeDocument/2006/relationships/image" Target="../media/image44.png"/><Relationship Id="rId2" Type="http://schemas.openxmlformats.org/officeDocument/2006/relationships/tags" Target="../tags/tag420.xml"/><Relationship Id="rId1" Type="http://schemas.openxmlformats.org/officeDocument/2006/relationships/tags" Target="../tags/tag419.xml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tags" Target="../tags/tag781.xml"/><Relationship Id="rId8" Type="http://schemas.openxmlformats.org/officeDocument/2006/relationships/tags" Target="../tags/tag780.xml"/><Relationship Id="rId7" Type="http://schemas.openxmlformats.org/officeDocument/2006/relationships/image" Target="../media/image142.png"/><Relationship Id="rId6" Type="http://schemas.openxmlformats.org/officeDocument/2006/relationships/tags" Target="../tags/tag779.xml"/><Relationship Id="rId5" Type="http://schemas.openxmlformats.org/officeDocument/2006/relationships/tags" Target="../tags/tag778.xml"/><Relationship Id="rId4" Type="http://schemas.openxmlformats.org/officeDocument/2006/relationships/image" Target="../media/image48.png"/><Relationship Id="rId3" Type="http://schemas.openxmlformats.org/officeDocument/2006/relationships/tags" Target="../tags/tag777.xml"/><Relationship Id="rId2" Type="http://schemas.openxmlformats.org/officeDocument/2006/relationships/tags" Target="../tags/tag776.xml"/><Relationship Id="rId12" Type="http://schemas.openxmlformats.org/officeDocument/2006/relationships/slideLayout" Target="../slideLayouts/slideLayout37.xml"/><Relationship Id="rId11" Type="http://schemas.openxmlformats.org/officeDocument/2006/relationships/tags" Target="../tags/tag783.xml"/><Relationship Id="rId10" Type="http://schemas.openxmlformats.org/officeDocument/2006/relationships/tags" Target="../tags/tag782.xml"/><Relationship Id="rId1" Type="http://schemas.openxmlformats.org/officeDocument/2006/relationships/tags" Target="../tags/tag775.xml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tags" Target="../tags/tag789.xml"/><Relationship Id="rId8" Type="http://schemas.openxmlformats.org/officeDocument/2006/relationships/image" Target="../media/image144.png"/><Relationship Id="rId7" Type="http://schemas.openxmlformats.org/officeDocument/2006/relationships/tags" Target="../tags/tag788.xml"/><Relationship Id="rId6" Type="http://schemas.openxmlformats.org/officeDocument/2006/relationships/image" Target="../media/image143.png"/><Relationship Id="rId5" Type="http://schemas.openxmlformats.org/officeDocument/2006/relationships/tags" Target="../tags/tag787.xml"/><Relationship Id="rId4" Type="http://schemas.openxmlformats.org/officeDocument/2006/relationships/image" Target="../media/image48.png"/><Relationship Id="rId3" Type="http://schemas.openxmlformats.org/officeDocument/2006/relationships/tags" Target="../tags/tag786.xml"/><Relationship Id="rId2" Type="http://schemas.openxmlformats.org/officeDocument/2006/relationships/tags" Target="../tags/tag785.xml"/><Relationship Id="rId19" Type="http://schemas.openxmlformats.org/officeDocument/2006/relationships/slideLayout" Target="../slideLayouts/slideLayout37.xml"/><Relationship Id="rId18" Type="http://schemas.openxmlformats.org/officeDocument/2006/relationships/tags" Target="../tags/tag797.xml"/><Relationship Id="rId17" Type="http://schemas.openxmlformats.org/officeDocument/2006/relationships/tags" Target="../tags/tag796.xml"/><Relationship Id="rId16" Type="http://schemas.openxmlformats.org/officeDocument/2006/relationships/tags" Target="../tags/tag795.xml"/><Relationship Id="rId15" Type="http://schemas.openxmlformats.org/officeDocument/2006/relationships/tags" Target="../tags/tag794.xml"/><Relationship Id="rId14" Type="http://schemas.openxmlformats.org/officeDocument/2006/relationships/tags" Target="../tags/tag793.xml"/><Relationship Id="rId13" Type="http://schemas.openxmlformats.org/officeDocument/2006/relationships/tags" Target="../tags/tag792.xml"/><Relationship Id="rId12" Type="http://schemas.openxmlformats.org/officeDocument/2006/relationships/tags" Target="../tags/tag791.xml"/><Relationship Id="rId11" Type="http://schemas.openxmlformats.org/officeDocument/2006/relationships/tags" Target="../tags/tag790.xml"/><Relationship Id="rId10" Type="http://schemas.openxmlformats.org/officeDocument/2006/relationships/image" Target="../media/image145.png"/><Relationship Id="rId1" Type="http://schemas.openxmlformats.org/officeDocument/2006/relationships/tags" Target="../tags/tag784.xml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6.png"/><Relationship Id="rId8" Type="http://schemas.openxmlformats.org/officeDocument/2006/relationships/tags" Target="../tags/tag804.xml"/><Relationship Id="rId7" Type="http://schemas.openxmlformats.org/officeDocument/2006/relationships/tags" Target="../tags/tag803.xml"/><Relationship Id="rId6" Type="http://schemas.openxmlformats.org/officeDocument/2006/relationships/tags" Target="../tags/tag802.xml"/><Relationship Id="rId5" Type="http://schemas.openxmlformats.org/officeDocument/2006/relationships/tags" Target="../tags/tag801.xml"/><Relationship Id="rId4" Type="http://schemas.openxmlformats.org/officeDocument/2006/relationships/image" Target="../media/image48.png"/><Relationship Id="rId3" Type="http://schemas.openxmlformats.org/officeDocument/2006/relationships/tags" Target="../tags/tag800.xml"/><Relationship Id="rId2" Type="http://schemas.openxmlformats.org/officeDocument/2006/relationships/tags" Target="../tags/tag799.xml"/><Relationship Id="rId16" Type="http://schemas.openxmlformats.org/officeDocument/2006/relationships/slideLayout" Target="../slideLayouts/slideLayout37.xml"/><Relationship Id="rId15" Type="http://schemas.openxmlformats.org/officeDocument/2006/relationships/tags" Target="../tags/tag808.xml"/><Relationship Id="rId14" Type="http://schemas.openxmlformats.org/officeDocument/2006/relationships/tags" Target="../tags/tag807.xml"/><Relationship Id="rId13" Type="http://schemas.openxmlformats.org/officeDocument/2006/relationships/image" Target="../media/image148.png"/><Relationship Id="rId12" Type="http://schemas.openxmlformats.org/officeDocument/2006/relationships/tags" Target="../tags/tag806.xml"/><Relationship Id="rId11" Type="http://schemas.openxmlformats.org/officeDocument/2006/relationships/image" Target="../media/image147.png"/><Relationship Id="rId10" Type="http://schemas.openxmlformats.org/officeDocument/2006/relationships/tags" Target="../tags/tag805.xml"/><Relationship Id="rId1" Type="http://schemas.openxmlformats.org/officeDocument/2006/relationships/tags" Target="../tags/tag798.xml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tags" Target="../tags/tag816.xml"/><Relationship Id="rId8" Type="http://schemas.openxmlformats.org/officeDocument/2006/relationships/tags" Target="../tags/tag815.xml"/><Relationship Id="rId7" Type="http://schemas.openxmlformats.org/officeDocument/2006/relationships/tags" Target="../tags/tag814.xml"/><Relationship Id="rId6" Type="http://schemas.openxmlformats.org/officeDocument/2006/relationships/tags" Target="../tags/tag813.xml"/><Relationship Id="rId5" Type="http://schemas.openxmlformats.org/officeDocument/2006/relationships/tags" Target="../tags/tag812.xml"/><Relationship Id="rId4" Type="http://schemas.openxmlformats.org/officeDocument/2006/relationships/image" Target="../media/image48.png"/><Relationship Id="rId3" Type="http://schemas.openxmlformats.org/officeDocument/2006/relationships/tags" Target="../tags/tag811.xml"/><Relationship Id="rId26" Type="http://schemas.openxmlformats.org/officeDocument/2006/relationships/slideLayout" Target="../slideLayouts/slideLayout37.xml"/><Relationship Id="rId25" Type="http://schemas.openxmlformats.org/officeDocument/2006/relationships/tags" Target="../tags/tag830.xml"/><Relationship Id="rId24" Type="http://schemas.openxmlformats.org/officeDocument/2006/relationships/tags" Target="../tags/tag829.xml"/><Relationship Id="rId23" Type="http://schemas.openxmlformats.org/officeDocument/2006/relationships/tags" Target="../tags/tag828.xml"/><Relationship Id="rId22" Type="http://schemas.openxmlformats.org/officeDocument/2006/relationships/image" Target="../media/image150.png"/><Relationship Id="rId21" Type="http://schemas.openxmlformats.org/officeDocument/2006/relationships/tags" Target="../tags/tag827.xml"/><Relationship Id="rId20" Type="http://schemas.openxmlformats.org/officeDocument/2006/relationships/image" Target="../media/image149.jpeg"/><Relationship Id="rId2" Type="http://schemas.openxmlformats.org/officeDocument/2006/relationships/tags" Target="../tags/tag810.xml"/><Relationship Id="rId19" Type="http://schemas.openxmlformats.org/officeDocument/2006/relationships/tags" Target="../tags/tag826.xml"/><Relationship Id="rId18" Type="http://schemas.openxmlformats.org/officeDocument/2006/relationships/tags" Target="../tags/tag825.xml"/><Relationship Id="rId17" Type="http://schemas.openxmlformats.org/officeDocument/2006/relationships/tags" Target="../tags/tag824.xml"/><Relationship Id="rId16" Type="http://schemas.openxmlformats.org/officeDocument/2006/relationships/tags" Target="../tags/tag823.xml"/><Relationship Id="rId15" Type="http://schemas.openxmlformats.org/officeDocument/2006/relationships/tags" Target="../tags/tag822.xml"/><Relationship Id="rId14" Type="http://schemas.openxmlformats.org/officeDocument/2006/relationships/tags" Target="../tags/tag821.xml"/><Relationship Id="rId13" Type="http://schemas.openxmlformats.org/officeDocument/2006/relationships/tags" Target="../tags/tag820.xml"/><Relationship Id="rId12" Type="http://schemas.openxmlformats.org/officeDocument/2006/relationships/tags" Target="../tags/tag819.xml"/><Relationship Id="rId11" Type="http://schemas.openxmlformats.org/officeDocument/2006/relationships/tags" Target="../tags/tag818.xml"/><Relationship Id="rId10" Type="http://schemas.openxmlformats.org/officeDocument/2006/relationships/tags" Target="../tags/tag817.xml"/><Relationship Id="rId1" Type="http://schemas.openxmlformats.org/officeDocument/2006/relationships/tags" Target="../tags/tag809.xml"/></Relationships>
</file>

<file path=ppt/slides/_rels/slide44.xml.rels><?xml version="1.0" encoding="UTF-8" standalone="yes"?>
<Relationships xmlns="http://schemas.openxmlformats.org/package/2006/relationships"><Relationship Id="rId9" Type="http://schemas.openxmlformats.org/officeDocument/2006/relationships/tags" Target="../tags/tag837.xml"/><Relationship Id="rId8" Type="http://schemas.openxmlformats.org/officeDocument/2006/relationships/tags" Target="../tags/tag836.xml"/><Relationship Id="rId7" Type="http://schemas.openxmlformats.org/officeDocument/2006/relationships/tags" Target="../tags/tag835.xml"/><Relationship Id="rId6" Type="http://schemas.openxmlformats.org/officeDocument/2006/relationships/image" Target="../media/image151.jpeg"/><Relationship Id="rId5" Type="http://schemas.openxmlformats.org/officeDocument/2006/relationships/tags" Target="../tags/tag834.xml"/><Relationship Id="rId4" Type="http://schemas.openxmlformats.org/officeDocument/2006/relationships/image" Target="../media/image48.png"/><Relationship Id="rId3" Type="http://schemas.openxmlformats.org/officeDocument/2006/relationships/tags" Target="../tags/tag833.xml"/><Relationship Id="rId2" Type="http://schemas.openxmlformats.org/officeDocument/2006/relationships/tags" Target="../tags/tag832.xml"/><Relationship Id="rId12" Type="http://schemas.openxmlformats.org/officeDocument/2006/relationships/slideLayout" Target="../slideLayouts/slideLayout37.xml"/><Relationship Id="rId11" Type="http://schemas.openxmlformats.org/officeDocument/2006/relationships/tags" Target="../tags/tag839.xml"/><Relationship Id="rId10" Type="http://schemas.openxmlformats.org/officeDocument/2006/relationships/tags" Target="../tags/tag838.xml"/><Relationship Id="rId1" Type="http://schemas.openxmlformats.org/officeDocument/2006/relationships/tags" Target="../tags/tag831.xml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png"/><Relationship Id="rId7" Type="http://schemas.openxmlformats.org/officeDocument/2006/relationships/tags" Target="../tags/tag844.xml"/><Relationship Id="rId6" Type="http://schemas.openxmlformats.org/officeDocument/2006/relationships/image" Target="../media/image11.png"/><Relationship Id="rId5" Type="http://schemas.openxmlformats.org/officeDocument/2006/relationships/tags" Target="../tags/tag843.xml"/><Relationship Id="rId4" Type="http://schemas.openxmlformats.org/officeDocument/2006/relationships/tags" Target="../tags/tag842.xml"/><Relationship Id="rId3" Type="http://schemas.openxmlformats.org/officeDocument/2006/relationships/tags" Target="../tags/tag841.xml"/><Relationship Id="rId2" Type="http://schemas.openxmlformats.org/officeDocument/2006/relationships/tags" Target="../tags/tag840.xml"/><Relationship Id="rId13" Type="http://schemas.openxmlformats.org/officeDocument/2006/relationships/notesSlide" Target="../notesSlides/notesSlide8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845.xml"/><Relationship Id="rId10" Type="http://schemas.openxmlformats.org/officeDocument/2006/relationships/image" Target="../media/image152.png"/><Relationship Id="rId1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png"/><Relationship Id="rId8" Type="http://schemas.openxmlformats.org/officeDocument/2006/relationships/image" Target="../media/image49.jpeg"/><Relationship Id="rId7" Type="http://schemas.openxmlformats.org/officeDocument/2006/relationships/tags" Target="../tags/tag424.xml"/><Relationship Id="rId6" Type="http://schemas.openxmlformats.org/officeDocument/2006/relationships/image" Target="../media/image48.png"/><Relationship Id="rId5" Type="http://schemas.openxmlformats.org/officeDocument/2006/relationships/tags" Target="../tags/tag423.xml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3" Type="http://schemas.openxmlformats.org/officeDocument/2006/relationships/notesSlide" Target="../notesSlides/notesSlide3.xml"/><Relationship Id="rId12" Type="http://schemas.openxmlformats.org/officeDocument/2006/relationships/slideLayout" Target="../slideLayouts/slideLayout37.xml"/><Relationship Id="rId11" Type="http://schemas.openxmlformats.org/officeDocument/2006/relationships/tags" Target="../tags/tag426.xml"/><Relationship Id="rId10" Type="http://schemas.openxmlformats.org/officeDocument/2006/relationships/tags" Target="../tags/tag425.xml"/><Relationship Id="rId1" Type="http://schemas.openxmlformats.org/officeDocument/2006/relationships/tags" Target="../tags/tag42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png"/><Relationship Id="rId8" Type="http://schemas.openxmlformats.org/officeDocument/2006/relationships/image" Target="../media/image54.jpeg"/><Relationship Id="rId7" Type="http://schemas.openxmlformats.org/officeDocument/2006/relationships/tags" Target="../tags/tag429.xml"/><Relationship Id="rId6" Type="http://schemas.openxmlformats.org/officeDocument/2006/relationships/image" Target="../media/image48.png"/><Relationship Id="rId5" Type="http://schemas.openxmlformats.org/officeDocument/2006/relationships/tags" Target="../tags/tag428.xml"/><Relationship Id="rId4" Type="http://schemas.openxmlformats.org/officeDocument/2006/relationships/image" Target="../media/image53.jpeg"/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3" Type="http://schemas.openxmlformats.org/officeDocument/2006/relationships/notesSlide" Target="../notesSlides/notesSlide4.xml"/><Relationship Id="rId12" Type="http://schemas.openxmlformats.org/officeDocument/2006/relationships/slideLayout" Target="../slideLayouts/slideLayout37.xml"/><Relationship Id="rId11" Type="http://schemas.openxmlformats.org/officeDocument/2006/relationships/tags" Target="../tags/tag431.xml"/><Relationship Id="rId10" Type="http://schemas.openxmlformats.org/officeDocument/2006/relationships/tags" Target="../tags/tag430.xml"/><Relationship Id="rId1" Type="http://schemas.openxmlformats.org/officeDocument/2006/relationships/tags" Target="../tags/tag427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60.png"/><Relationship Id="rId8" Type="http://schemas.openxmlformats.org/officeDocument/2006/relationships/image" Target="../media/image59.jpeg"/><Relationship Id="rId7" Type="http://schemas.openxmlformats.org/officeDocument/2006/relationships/tags" Target="../tags/tag434.xml"/><Relationship Id="rId6" Type="http://schemas.openxmlformats.org/officeDocument/2006/relationships/image" Target="../media/image48.png"/><Relationship Id="rId5" Type="http://schemas.openxmlformats.org/officeDocument/2006/relationships/tags" Target="../tags/tag433.xml"/><Relationship Id="rId4" Type="http://schemas.openxmlformats.org/officeDocument/2006/relationships/image" Target="../media/image58.jpeg"/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3" Type="http://schemas.openxmlformats.org/officeDocument/2006/relationships/notesSlide" Target="../notesSlides/notesSlide5.xml"/><Relationship Id="rId12" Type="http://schemas.openxmlformats.org/officeDocument/2006/relationships/slideLayout" Target="../slideLayouts/slideLayout37.xml"/><Relationship Id="rId11" Type="http://schemas.openxmlformats.org/officeDocument/2006/relationships/tags" Target="../tags/tag436.xml"/><Relationship Id="rId10" Type="http://schemas.openxmlformats.org/officeDocument/2006/relationships/tags" Target="../tags/tag435.xml"/><Relationship Id="rId1" Type="http://schemas.openxmlformats.org/officeDocument/2006/relationships/tags" Target="../tags/tag432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65.png"/><Relationship Id="rId8" Type="http://schemas.openxmlformats.org/officeDocument/2006/relationships/image" Target="../media/image64.png"/><Relationship Id="rId7" Type="http://schemas.openxmlformats.org/officeDocument/2006/relationships/tags" Target="../tags/tag439.xml"/><Relationship Id="rId6" Type="http://schemas.openxmlformats.org/officeDocument/2006/relationships/image" Target="../media/image48.png"/><Relationship Id="rId5" Type="http://schemas.openxmlformats.org/officeDocument/2006/relationships/tags" Target="../tags/tag438.xml"/><Relationship Id="rId4" Type="http://schemas.openxmlformats.org/officeDocument/2006/relationships/image" Target="../media/image63.jpeg"/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3" Type="http://schemas.openxmlformats.org/officeDocument/2006/relationships/notesSlide" Target="../notesSlides/notesSlide6.xml"/><Relationship Id="rId12" Type="http://schemas.openxmlformats.org/officeDocument/2006/relationships/slideLayout" Target="../slideLayouts/slideLayout37.xml"/><Relationship Id="rId11" Type="http://schemas.openxmlformats.org/officeDocument/2006/relationships/tags" Target="../tags/tag441.xml"/><Relationship Id="rId10" Type="http://schemas.openxmlformats.org/officeDocument/2006/relationships/tags" Target="../tags/tag440.xml"/><Relationship Id="rId1" Type="http://schemas.openxmlformats.org/officeDocument/2006/relationships/tags" Target="../tags/tag437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5.xml"/><Relationship Id="rId6" Type="http://schemas.openxmlformats.org/officeDocument/2006/relationships/tags" Target="../tags/tag446.xml"/><Relationship Id="rId5" Type="http://schemas.openxmlformats.org/officeDocument/2006/relationships/image" Target="../media/image44.png"/><Relationship Id="rId4" Type="http://schemas.openxmlformats.org/officeDocument/2006/relationships/tags" Target="../tags/tag445.xml"/><Relationship Id="rId3" Type="http://schemas.openxmlformats.org/officeDocument/2006/relationships/tags" Target="../tags/tag444.xml"/><Relationship Id="rId2" Type="http://schemas.openxmlformats.org/officeDocument/2006/relationships/tags" Target="../tags/tag443.xml"/><Relationship Id="rId1" Type="http://schemas.openxmlformats.org/officeDocument/2006/relationships/tags" Target="../tags/tag4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 descr="商超百货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ctrTitle" idx="13"/>
            <p:custDataLst>
              <p:tags r:id="rId2"/>
            </p:custDataLst>
          </p:nvPr>
        </p:nvSpPr>
        <p:spPr>
          <a:xfrm>
            <a:off x="877570" y="1155065"/>
            <a:ext cx="8304530" cy="970915"/>
          </a:xfrm>
        </p:spPr>
        <p:txBody>
          <a:bodyPr wrap="square">
            <a:noAutofit/>
          </a:bodyPr>
          <a:p>
            <a:r>
              <a:rPr altLang="zh-CN" sz="600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门店经营解决方案</a:t>
            </a:r>
            <a:endParaRPr altLang="zh-CN" sz="6000">
              <a:solidFill>
                <a:schemeClr val="bg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4"/>
            <p:custDataLst>
              <p:tags r:id="rId3"/>
            </p:custDataLst>
          </p:nvPr>
        </p:nvSpPr>
        <p:spPr>
          <a:xfrm>
            <a:off x="925195" y="2616200"/>
            <a:ext cx="4810125" cy="716280"/>
          </a:xfrm>
          <a:ln>
            <a:noFill/>
          </a:ln>
        </p:spPr>
        <p:txBody>
          <a:bodyPr wrap="square">
            <a:normAutofit/>
          </a:bodyPr>
          <a:p>
            <a:pPr marL="0" indent="0">
              <a:buNone/>
            </a:pPr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把门店生意做大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/>
            <p:custDataLst>
              <p:tags r:id="rId4"/>
            </p:custDataLst>
          </p:nvPr>
        </p:nvSpPr>
        <p:spPr>
          <a:xfrm>
            <a:off x="3024505" y="4060190"/>
            <a:ext cx="2593340" cy="408940"/>
          </a:xfrm>
        </p:spPr>
        <p:txBody>
          <a:bodyPr wrap="square">
            <a:noAutofit/>
          </a:bodyPr>
          <a:p>
            <a:pPr marL="0" indent="0">
              <a:buNone/>
            </a:pPr>
            <a:r>
              <a:rPr lang="zh-CN" altLang="en-US" sz="1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新零售事业部</a:t>
            </a:r>
            <a:endParaRPr lang="zh-CN" altLang="en-US" sz="1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marL="0" indent="0">
              <a:buNone/>
            </a:pPr>
            <a:r>
              <a:rPr lang="zh-CN" altLang="en-US" sz="1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扫码体验</a:t>
            </a:r>
            <a:endParaRPr lang="zh-CN" altLang="en-US" sz="1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marL="0" indent="0">
              <a:buNone/>
            </a:pPr>
            <a:endParaRPr lang="zh-CN" altLang="en-US" sz="1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925195" y="2520315"/>
            <a:ext cx="2486025" cy="764540"/>
          </a:xfrm>
          <a:prstGeom prst="roundRect">
            <a:avLst/>
          </a:prstGeom>
          <a:noFill/>
          <a:ln>
            <a:solidFill>
              <a:srgbClr val="00B8E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Bold" panose="020B0800000000000000" charset="-122"/>
            </a:endParaRPr>
          </a:p>
        </p:txBody>
      </p:sp>
      <p:pic>
        <p:nvPicPr>
          <p:cNvPr id="7" name="图片 6" descr="C:\Users\xiongyt\Desktop\组 9.png组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6096000" y="1661160"/>
            <a:ext cx="6184265" cy="4232910"/>
          </a:xfrm>
          <a:prstGeom prst="rect">
            <a:avLst/>
          </a:prstGeom>
        </p:spPr>
      </p:pic>
      <p:pic>
        <p:nvPicPr>
          <p:cNvPr id="2" name="图片 1" descr="E:\siss-yoti\3宣传推广\0、020推广与宣传\1二维码和logo\微商店3.0logo-08.png微商店3.0logo-0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9910445" y="128905"/>
            <a:ext cx="2174875" cy="391160"/>
          </a:xfrm>
          <a:prstGeom prst="rect">
            <a:avLst/>
          </a:prstGeom>
        </p:spPr>
      </p:pic>
      <p:pic>
        <p:nvPicPr>
          <p:cNvPr id="3" name="图片 2" descr="E:\siss-yoti\3宣传推广\0、020推广与宣传\1二维码和logo\微商店公众号二维码.jpg微商店公众号二维码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8225" y="3920490"/>
            <a:ext cx="1622425" cy="1621790"/>
          </a:xfrm>
          <a:prstGeom prst="rect">
            <a:avLst/>
          </a:prstGeom>
          <a:effectLst>
            <a:reflection stA="45000" endPos="54000" dist="50800" dir="5400000" sy="-100000" algn="bl" rotWithShape="0"/>
          </a:effectLst>
        </p:spPr>
      </p:pic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>
            <p:custDataLst>
              <p:tags r:id="rId1"/>
            </p:custDataLst>
          </p:nvPr>
        </p:nvSpPr>
        <p:spPr>
          <a:xfrm>
            <a:off x="5657850" y="848995"/>
            <a:ext cx="6389370" cy="5688965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127000" dir="5400000" algn="ctr" rotWithShape="0">
              <a:schemeClr val="lt2">
                <a:lumMod val="75000"/>
                <a:alpha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2800">
              <a:solidFill>
                <a:schemeClr val="lt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21" name="矩形 20"/>
          <p:cNvSpPr/>
          <p:nvPr userDrawn="1">
            <p:custDataLst>
              <p:tags r:id="rId2"/>
            </p:custDataLst>
          </p:nvPr>
        </p:nvSpPr>
        <p:spPr>
          <a:xfrm>
            <a:off x="3810" y="-6985"/>
            <a:ext cx="12192000" cy="761365"/>
          </a:xfrm>
          <a:prstGeom prst="rect">
            <a:avLst/>
          </a:prstGeom>
          <a:solidFill>
            <a:schemeClr val="dk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Viner Hand ITC" panose="03070502030502020203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457200" y="57150"/>
            <a:ext cx="851598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9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行业变局</a:t>
            </a:r>
            <a:r>
              <a:rPr lang="en-US" alt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 | </a:t>
            </a:r>
            <a:r>
              <a:rPr lang="zh-CN" altLang="en-US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门店经营痛点</a:t>
            </a:r>
            <a:endParaRPr lang="zh-CN" altLang="en-US" sz="3600" b="1" spc="200" dirty="0">
              <a:solidFill>
                <a:srgbClr val="00B0F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pic>
        <p:nvPicPr>
          <p:cNvPr id="3" name="图片 2" descr="微商店3.0logo-0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248265" y="47625"/>
            <a:ext cx="1836420" cy="3327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5868035" y="894715"/>
            <a:ext cx="6216650" cy="792480"/>
            <a:chOff x="9241" y="1609"/>
            <a:chExt cx="9790" cy="1248"/>
          </a:xfrm>
        </p:grpSpPr>
        <p:sp>
          <p:nvSpPr>
            <p:cNvPr id="12" name="文本框 17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9241" y="1609"/>
              <a:ext cx="9790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0">
              <a:no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l" eaLnBrk="1" hangingPunct="1">
                <a:lnSpc>
                  <a:spcPct val="120000"/>
                </a:lnSpc>
                <a:spcBef>
                  <a:spcPts val="1000"/>
                </a:spcBef>
                <a:buClrTx/>
                <a:buSzTx/>
                <a:buFontTx/>
                <a:buNone/>
              </a:pPr>
              <a:r>
                <a:rPr lang="zh-CN" altLang="en-US" sz="2000" b="1" spc="300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+mn-ea"/>
                  <a:sym typeface="Arial" panose="020B0604020202020204" pitchFamily="34" charset="0"/>
                </a:rPr>
                <a:t>信息触达难</a:t>
              </a:r>
              <a:endParaRPr lang="zh-CN" altLang="en-US" sz="2000" b="1" spc="3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7"/>
              </p:custDataLst>
            </p:nvPr>
          </p:nvSpPr>
          <p:spPr>
            <a:xfrm>
              <a:off x="9241" y="2233"/>
              <a:ext cx="9790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t" anchorCtr="0">
              <a:noAutofit/>
            </a:bodyPr>
            <a:lstStyle>
              <a:defPPr>
                <a:defRPr lang="zh-CN"/>
              </a:defPPr>
              <a:lvl1pPr algn="ctr">
                <a:spcBef>
                  <a:spcPct val="0"/>
                </a:spcBef>
                <a:buFontTx/>
                <a:buNone/>
                <a:defRPr sz="1800"/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l">
                <a:lnSpc>
                  <a:spcPct val="120000"/>
                </a:lnSpc>
                <a:spcBef>
                  <a:spcPts val="0"/>
                </a:spcBef>
              </a:pPr>
              <a:r>
                <a:rPr lang="zh-CN" altLang="en-US" sz="1400" spc="150">
                  <a:solidFill>
                    <a:schemeClr val="tx1"/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  <a:t>活动无法快速有效触达顾客，最常用纸质DM单页，触达率仅10%</a:t>
              </a:r>
              <a:endParaRPr lang="zh-CN" altLang="en-US" sz="1400" spc="15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endParaRPr>
            </a:p>
            <a:p>
              <a:pPr algn="l">
                <a:lnSpc>
                  <a:spcPct val="120000"/>
                </a:lnSpc>
                <a:spcBef>
                  <a:spcPts val="0"/>
                </a:spcBef>
              </a:pPr>
              <a:endParaRPr lang="zh-CN" altLang="en-US" sz="1400" spc="15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5868035" y="1835150"/>
            <a:ext cx="6216650" cy="756920"/>
            <a:chOff x="9241" y="3090"/>
            <a:chExt cx="9790" cy="1192"/>
          </a:xfrm>
        </p:grpSpPr>
        <p:sp>
          <p:nvSpPr>
            <p:cNvPr id="29" name="文本框 17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9241" y="3090"/>
              <a:ext cx="9790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0">
              <a:no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l" eaLnBrk="1" hangingPunct="1">
                <a:lnSpc>
                  <a:spcPct val="120000"/>
                </a:lnSpc>
                <a:spcBef>
                  <a:spcPts val="1000"/>
                </a:spcBef>
                <a:buClrTx/>
                <a:buSzTx/>
                <a:buFontTx/>
                <a:buNone/>
              </a:pPr>
              <a:r>
                <a:rPr lang="zh-CN" altLang="en-US" sz="2000" b="1" spc="300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+mn-ea"/>
                  <a:sym typeface="Arial" panose="020B0604020202020204" pitchFamily="34" charset="0"/>
                </a:rPr>
                <a:t>全网渠道</a:t>
              </a:r>
              <a:endParaRPr lang="zh-CN" altLang="en-US" sz="2000" b="1" spc="3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9"/>
              </p:custDataLst>
            </p:nvPr>
          </p:nvSpPr>
          <p:spPr>
            <a:xfrm>
              <a:off x="9241" y="3658"/>
              <a:ext cx="9790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t" anchorCtr="0">
              <a:noAutofit/>
            </a:bodyPr>
            <a:lstStyle>
              <a:defPPr>
                <a:defRPr lang="zh-CN"/>
              </a:defPPr>
              <a:lvl1pPr algn="ctr">
                <a:spcBef>
                  <a:spcPct val="0"/>
                </a:spcBef>
                <a:buFontTx/>
                <a:buNone/>
                <a:defRPr sz="1800"/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l">
                <a:lnSpc>
                  <a:spcPct val="120000"/>
                </a:lnSpc>
                <a:spcBef>
                  <a:spcPts val="0"/>
                </a:spcBef>
                <a:buClrTx/>
                <a:buSzTx/>
              </a:pPr>
              <a:r>
                <a:rPr lang="zh-CN" altLang="en-US" sz="1400" spc="150"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  <a:t>顾客想到</a:t>
              </a:r>
              <a:r>
                <a:rPr lang="zh-CN" altLang="en-US" sz="1400" spc="150"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  <a:t>抖音买券、</a:t>
              </a:r>
              <a:r>
                <a:rPr lang="zh-CN" altLang="en-US" sz="1400" spc="150"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  <a:t>商城享福利、</a:t>
              </a:r>
              <a:r>
                <a:rPr lang="zh-CN" altLang="en-US" sz="1400" spc="150"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  <a:t>下单到店提货</a:t>
              </a:r>
              <a:r>
                <a:rPr lang="zh-CN" altLang="en-US" sz="1400" spc="150"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  <a:t>、快递配送到家</a:t>
              </a:r>
              <a:endParaRPr lang="zh-CN" altLang="en-US" sz="1400" spc="15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5868035" y="2788920"/>
            <a:ext cx="6216650" cy="793750"/>
            <a:chOff x="9241" y="4592"/>
            <a:chExt cx="9790" cy="1250"/>
          </a:xfrm>
        </p:grpSpPr>
        <p:sp>
          <p:nvSpPr>
            <p:cNvPr id="4" name="文本框 17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9241" y="4592"/>
              <a:ext cx="9790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0">
              <a:no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l" eaLnBrk="1" hangingPunct="1">
                <a:lnSpc>
                  <a:spcPct val="120000"/>
                </a:lnSpc>
                <a:buClrTx/>
                <a:buSzTx/>
                <a:buFontTx/>
                <a:buNone/>
              </a:pPr>
              <a:r>
                <a:rPr lang="zh-CN" altLang="en-US" sz="2000" b="1" spc="300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+mn-ea"/>
                  <a:sym typeface="Arial" panose="020B0604020202020204" pitchFamily="34" charset="0"/>
                </a:rPr>
                <a:t>顾客失联</a:t>
              </a:r>
              <a:endParaRPr lang="zh-CN" altLang="en-US" sz="2000" b="1" spc="3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1"/>
              </p:custDataLst>
            </p:nvPr>
          </p:nvSpPr>
          <p:spPr>
            <a:xfrm>
              <a:off x="9241" y="5218"/>
              <a:ext cx="9790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t" anchorCtr="0">
              <a:normAutofit/>
            </a:bodyPr>
            <a:lstStyle>
              <a:defPPr>
                <a:defRPr lang="zh-CN"/>
              </a:defPPr>
              <a:lvl1pPr algn="ctr">
                <a:spcBef>
                  <a:spcPct val="0"/>
                </a:spcBef>
                <a:buFontTx/>
                <a:buNone/>
                <a:defRPr sz="1800"/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l">
                <a:lnSpc>
                  <a:spcPct val="120000"/>
                </a:lnSpc>
                <a:spcBef>
                  <a:spcPts val="0"/>
                </a:spcBef>
              </a:pPr>
              <a:r>
                <a:rPr lang="zh-CN" altLang="en-US" sz="1400" spc="150">
                  <a:solidFill>
                    <a:schemeClr val="tx1"/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  <a:t>顾客买完即走，缺乏有效的方式建立联系</a:t>
              </a:r>
              <a:endParaRPr lang="zh-CN" altLang="en-US" sz="1400" spc="15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5868035" y="3761740"/>
            <a:ext cx="6216650" cy="782955"/>
            <a:chOff x="9241" y="6124"/>
            <a:chExt cx="9790" cy="1233"/>
          </a:xfrm>
        </p:grpSpPr>
        <p:sp>
          <p:nvSpPr>
            <p:cNvPr id="5" name="文本框 17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9241" y="6124"/>
              <a:ext cx="9790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0">
              <a:no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l" eaLnBrk="1" hangingPunct="1">
                <a:lnSpc>
                  <a:spcPct val="120000"/>
                </a:lnSpc>
                <a:spcBef>
                  <a:spcPts val="1000"/>
                </a:spcBef>
                <a:buClrTx/>
                <a:buSzTx/>
                <a:buFontTx/>
                <a:buNone/>
              </a:pPr>
              <a:r>
                <a:rPr lang="zh-CN" altLang="en-US" sz="2000" b="1" spc="300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+mn-ea"/>
                  <a:sym typeface="Arial" panose="020B0604020202020204" pitchFamily="34" charset="0"/>
                </a:rPr>
                <a:t>会员资产浪费</a:t>
              </a:r>
              <a:endParaRPr lang="zh-CN" altLang="en-US" sz="2000" b="1" spc="3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" name="文本框 42"/>
            <p:cNvSpPr txBox="1"/>
            <p:nvPr>
              <p:custDataLst>
                <p:tags r:id="rId13"/>
              </p:custDataLst>
            </p:nvPr>
          </p:nvSpPr>
          <p:spPr>
            <a:xfrm>
              <a:off x="9241" y="6733"/>
              <a:ext cx="9790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t" anchorCtr="0">
              <a:normAutofit/>
            </a:bodyPr>
            <a:lstStyle>
              <a:defPPr>
                <a:defRPr lang="zh-CN"/>
              </a:defPPr>
              <a:lvl1pPr algn="ctr">
                <a:spcBef>
                  <a:spcPct val="0"/>
                </a:spcBef>
                <a:buFontTx/>
                <a:buNone/>
                <a:defRPr sz="1800"/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l">
                <a:lnSpc>
                  <a:spcPct val="120000"/>
                </a:lnSpc>
                <a:spcBef>
                  <a:spcPts val="0"/>
                </a:spcBef>
              </a:pPr>
              <a:r>
                <a:rPr lang="zh-CN" altLang="en-US" sz="1400" spc="150">
                  <a:solidFill>
                    <a:schemeClr val="tx1"/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  <a:t>获取的顾客信息堆积在会员系统，粘性不强，缺乏有效的管理模式</a:t>
              </a:r>
              <a:endParaRPr lang="zh-CN" altLang="en-US" sz="1400" spc="15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868035" y="4676140"/>
            <a:ext cx="6216650" cy="792480"/>
            <a:chOff x="9241" y="7564"/>
            <a:chExt cx="9790" cy="1248"/>
          </a:xfrm>
        </p:grpSpPr>
        <p:sp>
          <p:nvSpPr>
            <p:cNvPr id="48" name="文本框 17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9241" y="7564"/>
              <a:ext cx="9790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0">
              <a:no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l" eaLnBrk="1" hangingPunct="1">
                <a:lnSpc>
                  <a:spcPct val="120000"/>
                </a:lnSpc>
                <a:spcBef>
                  <a:spcPts val="1000"/>
                </a:spcBef>
                <a:buClrTx/>
                <a:buSzTx/>
                <a:buFontTx/>
                <a:buNone/>
              </a:pPr>
              <a:r>
                <a:rPr lang="zh-CN" altLang="en-US" sz="2000" b="1" spc="300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+mn-ea"/>
                  <a:sym typeface="Arial" panose="020B0604020202020204" pitchFamily="34" charset="0"/>
                </a:rPr>
                <a:t>门店营销难</a:t>
              </a:r>
              <a:endParaRPr lang="zh-CN" altLang="en-US" sz="2000" b="1" spc="3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9" name="文本框 48"/>
            <p:cNvSpPr txBox="1"/>
            <p:nvPr>
              <p:custDataLst>
                <p:tags r:id="rId15"/>
              </p:custDataLst>
            </p:nvPr>
          </p:nvSpPr>
          <p:spPr>
            <a:xfrm>
              <a:off x="9241" y="8188"/>
              <a:ext cx="9790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t" anchorCtr="0">
              <a:normAutofit/>
            </a:bodyPr>
            <a:lstStyle>
              <a:defPPr>
                <a:defRPr lang="zh-CN"/>
              </a:defPPr>
              <a:lvl1pPr algn="ctr">
                <a:spcBef>
                  <a:spcPct val="0"/>
                </a:spcBef>
                <a:buFontTx/>
                <a:buNone/>
                <a:defRPr sz="1800"/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l">
                <a:lnSpc>
                  <a:spcPct val="120000"/>
                </a:lnSpc>
                <a:spcBef>
                  <a:spcPts val="0"/>
                </a:spcBef>
                <a:buClrTx/>
                <a:buSzTx/>
              </a:pPr>
              <a:r>
                <a:rPr lang="zh-CN" altLang="en-US" sz="1400" spc="150"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  <a:t>活动方式老土，最常用降价促销，抽奖箱抽奖，活动诱惑力不强</a:t>
              </a:r>
              <a:endParaRPr lang="zh-CN" altLang="en-US" sz="1400" spc="15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5868035" y="5619115"/>
            <a:ext cx="6216650" cy="792480"/>
            <a:chOff x="9241" y="9049"/>
            <a:chExt cx="9790" cy="1248"/>
          </a:xfrm>
        </p:grpSpPr>
        <p:sp>
          <p:nvSpPr>
            <p:cNvPr id="59" name="文本框 17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9241" y="9049"/>
              <a:ext cx="9790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0">
              <a:no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l" eaLnBrk="1" hangingPunct="1">
                <a:lnSpc>
                  <a:spcPct val="120000"/>
                </a:lnSpc>
                <a:spcBef>
                  <a:spcPts val="1000"/>
                </a:spcBef>
                <a:buClrTx/>
                <a:buSzTx/>
                <a:buFontTx/>
                <a:buNone/>
              </a:pPr>
              <a:r>
                <a:rPr lang="zh-CN" altLang="en-US" sz="2000" b="1" spc="300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+mn-ea"/>
                  <a:sym typeface="Arial" panose="020B0604020202020204" pitchFamily="34" charset="0"/>
                </a:rPr>
                <a:t>消费体验差</a:t>
              </a:r>
              <a:endParaRPr lang="zh-CN" altLang="en-US" sz="2000" b="1" spc="3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0" name="文本框 59"/>
            <p:cNvSpPr txBox="1"/>
            <p:nvPr>
              <p:custDataLst>
                <p:tags r:id="rId17"/>
              </p:custDataLst>
            </p:nvPr>
          </p:nvSpPr>
          <p:spPr>
            <a:xfrm>
              <a:off x="9241" y="9673"/>
              <a:ext cx="9790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t" anchorCtr="0">
              <a:normAutofit/>
            </a:bodyPr>
            <a:lstStyle>
              <a:defPPr>
                <a:defRPr lang="zh-CN"/>
              </a:defPPr>
              <a:lvl1pPr algn="ctr">
                <a:spcBef>
                  <a:spcPct val="0"/>
                </a:spcBef>
                <a:buFontTx/>
                <a:buNone/>
                <a:defRPr sz="1800"/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l">
                <a:lnSpc>
                  <a:spcPct val="120000"/>
                </a:lnSpc>
                <a:spcBef>
                  <a:spcPts val="0"/>
                </a:spcBef>
                <a:buClrTx/>
                <a:buSzTx/>
              </a:pPr>
              <a:r>
                <a:rPr lang="zh-CN" altLang="en-US" sz="1400" spc="150"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  <a:t>顾客活跃度低，对平台粘性不强，不能持续到店消费复购</a:t>
              </a:r>
              <a:endParaRPr lang="zh-CN" altLang="en-US" sz="1400" spc="15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" name="组合 5"/>
          <p:cNvGrpSpPr/>
          <p:nvPr>
            <p:custDataLst>
              <p:tags r:id="rId18"/>
            </p:custDataLst>
          </p:nvPr>
        </p:nvGrpSpPr>
        <p:grpSpPr>
          <a:xfrm>
            <a:off x="457200" y="1318895"/>
            <a:ext cx="5105400" cy="4366260"/>
            <a:chOff x="321" y="2079"/>
            <a:chExt cx="8040" cy="6876"/>
          </a:xfrm>
        </p:grpSpPr>
        <p:pic>
          <p:nvPicPr>
            <p:cNvPr id="7" name="图片 6" descr="placingpictureplaceholder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0"/>
            <a:srcRect/>
            <a:stretch>
              <a:fillRect/>
            </a:stretch>
          </p:blipFill>
          <p:spPr>
            <a:xfrm>
              <a:off x="321" y="2079"/>
              <a:ext cx="4530" cy="4535"/>
            </a:xfrm>
            <a:prstGeom prst="rect">
              <a:avLst/>
            </a:prstGeom>
          </p:spPr>
        </p:pic>
        <p:pic>
          <p:nvPicPr>
            <p:cNvPr id="20" name="图片 19" descr="E:\siss-yoti\0思迅020事业部\1、小程序商家成功运营\0、每月营销方案\行业素材\正方形-便利社区.jpg正方形-便利社区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22"/>
            <a:srcRect/>
            <a:stretch>
              <a:fillRect/>
            </a:stretch>
          </p:blipFill>
          <p:spPr>
            <a:xfrm>
              <a:off x="321" y="6765"/>
              <a:ext cx="2190" cy="2190"/>
            </a:xfrm>
            <a:prstGeom prst="rect">
              <a:avLst/>
            </a:prstGeom>
          </p:spPr>
        </p:pic>
        <p:pic>
          <p:nvPicPr>
            <p:cNvPr id="9" name="图片 8" descr="E:\siss-yoti\0思迅020事业部\1、小程序商家成功运营\0、每月营销方案\行业素材\正方形-烘焙食品.jpg正方形-烘焙食品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24"/>
            <a:srcRect/>
            <a:stretch>
              <a:fillRect/>
            </a:stretch>
          </p:blipFill>
          <p:spPr>
            <a:xfrm>
              <a:off x="5001" y="5594"/>
              <a:ext cx="3360" cy="3360"/>
            </a:xfrm>
            <a:prstGeom prst="rect">
              <a:avLst/>
            </a:prstGeom>
          </p:spPr>
        </p:pic>
        <p:pic>
          <p:nvPicPr>
            <p:cNvPr id="10" name="图片 9" descr="E:\siss-yoti\0思迅020事业部\1、小程序商家成功运营\0、每月营销方案\行业素材\正方形-母婴专卖.jpg正方形-母婴专卖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26"/>
            <a:srcRect/>
            <a:stretch>
              <a:fillRect/>
            </a:stretch>
          </p:blipFill>
          <p:spPr>
            <a:xfrm>
              <a:off x="2661" y="6765"/>
              <a:ext cx="2190" cy="2190"/>
            </a:xfrm>
            <a:prstGeom prst="rect">
              <a:avLst/>
            </a:prstGeom>
          </p:spPr>
        </p:pic>
        <p:pic>
          <p:nvPicPr>
            <p:cNvPr id="23" name="图片 22" descr="E:\siss-yoti\0思迅020事业部\1、小程序商家成功运营\0、每月营销方案\行业素材\正方形-零售商超.jpg正方形-零售商超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28"/>
            <a:srcRect/>
            <a:stretch>
              <a:fillRect/>
            </a:stretch>
          </p:blipFill>
          <p:spPr>
            <a:xfrm>
              <a:off x="5001" y="2081"/>
              <a:ext cx="3360" cy="3360"/>
            </a:xfrm>
            <a:prstGeom prst="rect">
              <a:avLst/>
            </a:prstGeom>
          </p:spPr>
        </p:pic>
      </p:grpSp>
    </p:spTree>
    <p:custDataLst>
      <p:tags r:id="rId2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E:\siss-yoti\0思迅020事业部\新解决方案PPT备用\组 983.png组 98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 20"/>
          <p:cNvSpPr/>
          <p:nvPr userDrawn="1">
            <p:custDataLst>
              <p:tags r:id="rId3"/>
            </p:custDataLst>
          </p:nvPr>
        </p:nvSpPr>
        <p:spPr>
          <a:xfrm>
            <a:off x="3810" y="-6985"/>
            <a:ext cx="12192000" cy="761365"/>
          </a:xfrm>
          <a:prstGeom prst="rect">
            <a:avLst/>
          </a:prstGeom>
          <a:solidFill>
            <a:schemeClr val="dk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Viner Hand ITC" panose="03070502030502020203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360045" y="57150"/>
            <a:ext cx="851598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90000"/>
          </a:bodyPr>
          <a:p>
            <a:pPr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行业变局 | 门店经营痛点</a:t>
            </a:r>
            <a:endParaRPr lang="zh-CN" altLang="en-US" sz="3600" b="1" spc="200" dirty="0">
              <a:solidFill>
                <a:srgbClr val="00B0F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pic>
        <p:nvPicPr>
          <p:cNvPr id="3" name="图片 2" descr="微商店3.0logo-0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248265" y="47625"/>
            <a:ext cx="1836420" cy="33274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5657850" y="1229995"/>
            <a:ext cx="6426835" cy="4784090"/>
            <a:chOff x="8910" y="987"/>
            <a:chExt cx="10121" cy="7534"/>
          </a:xfrm>
        </p:grpSpPr>
        <p:sp>
          <p:nvSpPr>
            <p:cNvPr id="30" name="矩形 29"/>
            <p:cNvSpPr/>
            <p:nvPr>
              <p:custDataLst>
                <p:tags r:id="rId7"/>
              </p:custDataLst>
            </p:nvPr>
          </p:nvSpPr>
          <p:spPr>
            <a:xfrm>
              <a:off x="8910" y="987"/>
              <a:ext cx="10062" cy="7184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127000" dir="5400000" algn="ctr" rotWithShape="0">
                <a:schemeClr val="lt2">
                  <a:lumMod val="75000"/>
                  <a:alpha val="8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 sz="2800">
                <a:solidFill>
                  <a:schemeClr val="lt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9241" y="1409"/>
              <a:ext cx="9790" cy="2163"/>
              <a:chOff x="9241" y="1609"/>
              <a:chExt cx="9790" cy="2163"/>
            </a:xfrm>
          </p:grpSpPr>
          <p:sp>
            <p:nvSpPr>
              <p:cNvPr id="12" name="文本框 17"/>
              <p:cNvSpPr txBox="1"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9241" y="1609"/>
                <a:ext cx="9790" cy="6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 anchorCtr="0">
                <a:no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algn="l" eaLnBrk="1" hangingPunct="1">
                  <a:lnSpc>
                    <a:spcPct val="120000"/>
                  </a:lnSpc>
                  <a:spcBef>
                    <a:spcPts val="1000"/>
                  </a:spcBef>
                  <a:buClrTx/>
                  <a:buSzTx/>
                  <a:buFontTx/>
                  <a:buNone/>
                </a:pPr>
                <a:r>
                  <a:rPr lang="zh-CN" altLang="en-US" sz="2000" b="1" spc="300">
                    <a:solidFill>
                      <a:schemeClr val="tx1"/>
                    </a:solidFill>
                    <a:latin typeface="思源黑体 CN Bold" panose="020B0800000000000000" charset="-122"/>
                    <a:ea typeface="思源黑体 CN Bold" panose="020B0800000000000000" charset="-122"/>
                    <a:cs typeface="+mn-ea"/>
                    <a:sym typeface="Arial" panose="020B0604020202020204" pitchFamily="34" charset="0"/>
                  </a:rPr>
                  <a:t>经营思路转变</a:t>
                </a:r>
                <a:endParaRPr lang="en-US" altLang="zh-CN" sz="2000" b="1" spc="300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3" name="文本框 1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9241" y="2233"/>
                <a:ext cx="9790" cy="15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t" anchorCtr="0">
                <a:noAutofit/>
              </a:bodyPr>
              <a:lstStyle>
                <a:defPPr>
                  <a:defRPr lang="zh-CN"/>
                </a:defPPr>
                <a:lvl1pPr algn="ctr">
                  <a:spcBef>
                    <a:spcPct val="0"/>
                  </a:spcBef>
                  <a:buFontTx/>
                  <a:buNone/>
                  <a:defRPr sz="1800"/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algn="l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zh-CN" altLang="en-US" sz="1400" spc="15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思源黑体 CN Normal" panose="020B0400000000000000" charset="-122"/>
                    <a:ea typeface="思源黑体 CN Normal" panose="020B0400000000000000" charset="-122"/>
                    <a:sym typeface="Arial" panose="020B0604020202020204" pitchFamily="34" charset="0"/>
                  </a:rPr>
                  <a:t>从等客上门到引客上门</a:t>
                </a:r>
                <a:endParaRPr lang="zh-CN" altLang="en-US" sz="1400" spc="150">
                  <a:solidFill>
                    <a:srgbClr val="000000">
                      <a:lumMod val="75000"/>
                      <a:lumOff val="25000"/>
                    </a:srgbClr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endParaRPr>
              </a:p>
              <a:p>
                <a:pPr algn="l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zh-CN" altLang="en-US" sz="1400" spc="15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思源黑体 CN Normal" panose="020B0400000000000000" charset="-122"/>
                    <a:ea typeface="思源黑体 CN Normal" panose="020B0400000000000000" charset="-122"/>
                    <a:sym typeface="Arial" panose="020B0604020202020204" pitchFamily="34" charset="0"/>
                  </a:rPr>
                  <a:t>从围绕商品做生意到围绕人做生意</a:t>
                </a:r>
                <a:endParaRPr lang="zh-CN" altLang="en-US" sz="1400" spc="150">
                  <a:solidFill>
                    <a:srgbClr val="000000">
                      <a:lumMod val="75000"/>
                      <a:lumOff val="25000"/>
                    </a:srgbClr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endParaRPr>
              </a:p>
              <a:p>
                <a:pPr algn="l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zh-CN" altLang="en-US" sz="1400" spc="15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思源黑体 CN Normal" panose="020B0400000000000000" charset="-122"/>
                    <a:ea typeface="思源黑体 CN Normal" panose="020B0400000000000000" charset="-122"/>
                    <a:sym typeface="Arial" panose="020B0604020202020204" pitchFamily="34" charset="0"/>
                  </a:rPr>
                  <a:t>从一次性买卖到长期稳定性收益</a:t>
                </a:r>
                <a:endParaRPr lang="zh-CN" altLang="en-US" sz="1400" spc="150">
                  <a:solidFill>
                    <a:schemeClr val="tx1"/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9241" y="3884"/>
              <a:ext cx="9790" cy="2163"/>
              <a:chOff x="9182" y="3795"/>
              <a:chExt cx="9790" cy="2163"/>
            </a:xfrm>
          </p:grpSpPr>
          <p:sp>
            <p:nvSpPr>
              <p:cNvPr id="8" name="文本框 17"/>
              <p:cNvSpPr txBox="1"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9182" y="3795"/>
                <a:ext cx="9790" cy="6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 anchorCtr="0">
                <a:no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algn="l" eaLnBrk="1" hangingPunct="1">
                  <a:lnSpc>
                    <a:spcPct val="120000"/>
                  </a:lnSpc>
                  <a:spcBef>
                    <a:spcPts val="1000"/>
                  </a:spcBef>
                  <a:buClrTx/>
                  <a:buSzTx/>
                  <a:buFontTx/>
                  <a:buNone/>
                </a:pPr>
                <a:r>
                  <a:rPr lang="zh-CN" altLang="en-US" sz="2000" b="1" spc="300">
                    <a:solidFill>
                      <a:schemeClr val="tx1"/>
                    </a:solidFill>
                    <a:latin typeface="思源黑体 CN Bold" panose="020B0800000000000000" charset="-122"/>
                    <a:ea typeface="思源黑体 CN Bold" panose="020B0800000000000000" charset="-122"/>
                    <a:cs typeface="+mn-ea"/>
                    <a:sym typeface="Arial" panose="020B0604020202020204" pitchFamily="34" charset="0"/>
                  </a:rPr>
                  <a:t>线上线下一体化营销</a:t>
                </a:r>
                <a:endParaRPr lang="en-US" altLang="zh-CN" sz="2000" b="1" spc="300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7" name="文本框 16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9182" y="4419"/>
                <a:ext cx="9790" cy="15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t" anchorCtr="0">
                <a:noAutofit/>
              </a:bodyPr>
              <a:lstStyle>
                <a:defPPr>
                  <a:defRPr lang="zh-CN"/>
                </a:defPPr>
                <a:lvl1pPr algn="ctr">
                  <a:spcBef>
                    <a:spcPct val="0"/>
                  </a:spcBef>
                  <a:buFontTx/>
                  <a:buNone/>
                  <a:defRPr sz="1800"/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algn="l">
                  <a:lnSpc>
                    <a:spcPct val="120000"/>
                  </a:lnSpc>
                  <a:spcBef>
                    <a:spcPts val="0"/>
                  </a:spcBef>
                  <a:buClrTx/>
                  <a:buSzTx/>
                  <a:buNone/>
                </a:pPr>
                <a:r>
                  <a:rPr lang="zh-CN" altLang="en-US" sz="1400" spc="15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思源黑体 CN Normal" panose="020B0400000000000000" charset="-122"/>
                    <a:ea typeface="思源黑体 CN Normal" panose="020B0400000000000000" charset="-122"/>
                    <a:sym typeface="Arial" panose="020B0604020202020204" pitchFamily="34" charset="0"/>
                  </a:rPr>
                  <a:t>开启门店线上化经营·加速业绩增长</a:t>
                </a:r>
                <a:endParaRPr lang="zh-CN" altLang="en-US" sz="1400" spc="150">
                  <a:solidFill>
                    <a:srgbClr val="000000">
                      <a:lumMod val="75000"/>
                      <a:lumOff val="25000"/>
                    </a:srgbClr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endParaRPr>
              </a:p>
              <a:p>
                <a:pPr algn="l">
                  <a:lnSpc>
                    <a:spcPct val="120000"/>
                  </a:lnSpc>
                  <a:spcBef>
                    <a:spcPts val="0"/>
                  </a:spcBef>
                  <a:buClrTx/>
                  <a:buSzTx/>
                  <a:buNone/>
                </a:pPr>
                <a:r>
                  <a:rPr lang="zh-CN" altLang="en-US" sz="1400" spc="15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思源黑体 CN Normal" panose="020B0400000000000000" charset="-122"/>
                    <a:ea typeface="思源黑体 CN Normal" panose="020B0400000000000000" charset="-122"/>
                    <a:sym typeface="Arial" panose="020B0604020202020204" pitchFamily="34" charset="0"/>
                  </a:rPr>
                  <a:t>门店线上化、导购线上化、会员线上化、营销线上化，线上线下数据互通，门店经营增速提效，让业绩迅猛增长</a:t>
                </a:r>
                <a:endParaRPr lang="zh-CN" altLang="en-US" sz="1400" spc="150">
                  <a:solidFill>
                    <a:srgbClr val="000000">
                      <a:lumMod val="75000"/>
                      <a:lumOff val="25000"/>
                    </a:srgbClr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9241" y="6359"/>
              <a:ext cx="9790" cy="2162"/>
              <a:chOff x="9241" y="6358"/>
              <a:chExt cx="9790" cy="2162"/>
            </a:xfrm>
          </p:grpSpPr>
          <p:sp>
            <p:nvSpPr>
              <p:cNvPr id="19" name="文本框 17"/>
              <p:cNvSpPr txBox="1"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9241" y="6358"/>
                <a:ext cx="9790" cy="6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 anchorCtr="0">
                <a:no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indent="0">
                  <a:buNone/>
                </a:pPr>
                <a:r>
                  <a:rPr lang="zh-CN" altLang="en-US" sz="2000" b="1" spc="300">
                    <a:solidFill>
                      <a:schemeClr val="tx1"/>
                    </a:solidFill>
                    <a:latin typeface="思源黑体 CN Bold" panose="020B0800000000000000" charset="-122"/>
                    <a:ea typeface="思源黑体 CN Bold" panose="020B0800000000000000" charset="-122"/>
                    <a:cs typeface="+mn-ea"/>
                    <a:sym typeface="Arial" panose="020B0604020202020204" pitchFamily="34" charset="0"/>
                  </a:rPr>
                  <a:t>构建门店粉丝圈</a:t>
                </a:r>
                <a:endParaRPr lang="zh-CN" altLang="en-US" sz="2000" b="1" spc="300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9241" y="6982"/>
                <a:ext cx="9790" cy="15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t" anchorCtr="0">
                <a:noAutofit/>
              </a:bodyPr>
              <a:lstStyle>
                <a:defPPr>
                  <a:defRPr lang="zh-CN"/>
                </a:defPPr>
                <a:lvl1pPr algn="ctr">
                  <a:spcBef>
                    <a:spcPct val="0"/>
                  </a:spcBef>
                  <a:buFontTx/>
                  <a:buNone/>
                  <a:defRPr sz="1800"/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algn="l">
                  <a:lnSpc>
                    <a:spcPct val="120000"/>
                  </a:lnSpc>
                  <a:spcBef>
                    <a:spcPts val="0"/>
                  </a:spcBef>
                  <a:buClrTx/>
                  <a:buSzTx/>
                  <a:buNone/>
                </a:pPr>
                <a:r>
                  <a:rPr lang="zh-CN" altLang="en-US" sz="1400" spc="15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思源黑体 CN Normal" panose="020B0400000000000000" charset="-122"/>
                    <a:ea typeface="思源黑体 CN Normal" panose="020B0400000000000000" charset="-122"/>
                    <a:sym typeface="Arial" panose="020B0604020202020204" pitchFamily="34" charset="0"/>
                  </a:rPr>
                  <a:t>门店微信号+微信群+公众号+企业微信+视频号</a:t>
                </a:r>
                <a:endParaRPr lang="zh-CN" altLang="en-US" sz="1400" spc="150">
                  <a:solidFill>
                    <a:srgbClr val="000000">
                      <a:lumMod val="75000"/>
                      <a:lumOff val="25000"/>
                    </a:srgbClr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endParaRPr>
              </a:p>
              <a:p>
                <a:pPr algn="l">
                  <a:lnSpc>
                    <a:spcPct val="120000"/>
                  </a:lnSpc>
                  <a:spcBef>
                    <a:spcPts val="0"/>
                  </a:spcBef>
                  <a:buClrTx/>
                  <a:buSzTx/>
                  <a:buNone/>
                </a:pPr>
                <a:r>
                  <a:rPr lang="zh-CN" altLang="en-US" sz="1400" spc="15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思源黑体 CN Normal" panose="020B0400000000000000" charset="-122"/>
                    <a:ea typeface="思源黑体 CN Normal" panose="020B0400000000000000" charset="-122"/>
                    <a:sym typeface="Arial" panose="020B0604020202020204" pitchFamily="34" charset="0"/>
                  </a:rPr>
                  <a:t>全网渠道沉淀会员，构建门店粉丝圈</a:t>
                </a:r>
                <a:endParaRPr lang="zh-CN" altLang="en-US" sz="1400" spc="150">
                  <a:solidFill>
                    <a:srgbClr val="000000">
                      <a:lumMod val="75000"/>
                      <a:lumOff val="25000"/>
                    </a:srgbClr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endParaRPr>
              </a:p>
            </p:txBody>
          </p:sp>
        </p:grpSp>
      </p:grpSp>
      <p:pic>
        <p:nvPicPr>
          <p:cNvPr id="2" name="图片 1" descr="组 98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8795" y="1894205"/>
            <a:ext cx="4325620" cy="2653030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 userDrawn="1">
            <p:custDataLst>
              <p:tags r:id="rId1"/>
            </p:custDataLst>
          </p:nvPr>
        </p:nvSpPr>
        <p:spPr>
          <a:xfrm>
            <a:off x="3810" y="-6985"/>
            <a:ext cx="12192000" cy="761365"/>
          </a:xfrm>
          <a:prstGeom prst="rect">
            <a:avLst/>
          </a:prstGeom>
          <a:solidFill>
            <a:schemeClr val="dk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Viner Hand ITC" panose="03070502030502020203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457200" y="57150"/>
            <a:ext cx="851598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9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上线的区别</a:t>
            </a:r>
            <a:endParaRPr lang="zh-CN" sz="3600" b="1" spc="200" dirty="0">
              <a:solidFill>
                <a:srgbClr val="00B0F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pic>
        <p:nvPicPr>
          <p:cNvPr id="3" name="图片 2" descr="微商店3.0logo-0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248265" y="47625"/>
            <a:ext cx="1836420" cy="332740"/>
          </a:xfrm>
          <a:prstGeom prst="rect">
            <a:avLst/>
          </a:prstGeom>
        </p:spPr>
      </p:pic>
      <p:pic>
        <p:nvPicPr>
          <p:cNvPr id="24" name="图片 23" descr="E:\siss-yoti\3宣传推广\0、020推广与宣传\思迅微商店上线和不上线的区别\人气多.jpg人气多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3493135" y="1005205"/>
            <a:ext cx="2950210" cy="5248275"/>
          </a:xfrm>
          <a:custGeom>
            <a:avLst/>
            <a:gdLst>
              <a:gd name="connsiteX0" fmla="*/ 0 w 3548926"/>
              <a:gd name="connsiteY0" fmla="*/ 0 h 2661694"/>
              <a:gd name="connsiteX1" fmla="*/ 3548926 w 3548926"/>
              <a:gd name="connsiteY1" fmla="*/ 0 h 2661694"/>
              <a:gd name="connsiteX2" fmla="*/ 3548926 w 3548926"/>
              <a:gd name="connsiteY2" fmla="*/ 2661694 h 2661694"/>
              <a:gd name="connsiteX3" fmla="*/ 0 w 3548926"/>
              <a:gd name="connsiteY3" fmla="*/ 2661694 h 2661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8926" h="2661694">
                <a:moveTo>
                  <a:pt x="0" y="0"/>
                </a:moveTo>
                <a:lnTo>
                  <a:pt x="3548926" y="0"/>
                </a:lnTo>
                <a:lnTo>
                  <a:pt x="3548926" y="2661694"/>
                </a:lnTo>
                <a:lnTo>
                  <a:pt x="0" y="2661694"/>
                </a:lnTo>
                <a:close/>
              </a:path>
            </a:pathLst>
          </a:custGeom>
        </p:spPr>
      </p:pic>
      <p:pic>
        <p:nvPicPr>
          <p:cNvPr id="13" name="图片 12" descr="E:\siss-yoti\3宣传推广\0、020推广与宣传\思迅微商店上线和不上线的区别\开店肩负.jpg开店肩负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6964045" y="798830"/>
            <a:ext cx="1668780" cy="2967990"/>
          </a:xfrm>
          <a:custGeom>
            <a:avLst/>
            <a:gdLst>
              <a:gd name="connsiteX0" fmla="*/ 0 w 3548925"/>
              <a:gd name="connsiteY0" fmla="*/ 0 h 2661694"/>
              <a:gd name="connsiteX1" fmla="*/ 3548925 w 3548925"/>
              <a:gd name="connsiteY1" fmla="*/ 0 h 2661694"/>
              <a:gd name="connsiteX2" fmla="*/ 3548925 w 3548925"/>
              <a:gd name="connsiteY2" fmla="*/ 2661694 h 2661694"/>
              <a:gd name="connsiteX3" fmla="*/ 0 w 3548925"/>
              <a:gd name="connsiteY3" fmla="*/ 2661694 h 2661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8925" h="2661694">
                <a:moveTo>
                  <a:pt x="0" y="0"/>
                </a:moveTo>
                <a:lnTo>
                  <a:pt x="3548925" y="0"/>
                </a:lnTo>
                <a:lnTo>
                  <a:pt x="3548925" y="2661694"/>
                </a:lnTo>
                <a:lnTo>
                  <a:pt x="0" y="2661694"/>
                </a:lnTo>
                <a:close/>
              </a:path>
            </a:pathLst>
          </a:custGeom>
        </p:spPr>
      </p:pic>
      <p:pic>
        <p:nvPicPr>
          <p:cNvPr id="14" name="图片 13" descr="E:\siss-yoti\3宣传推广\0、020推广与宣传\思迅微商店上线和不上线的区别\营业不打烊.jpg营业不打烊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/>
          <a:stretch>
            <a:fillRect/>
          </a:stretch>
        </p:blipFill>
        <p:spPr>
          <a:xfrm>
            <a:off x="9255760" y="798830"/>
            <a:ext cx="1668780" cy="2967990"/>
          </a:xfrm>
          <a:custGeom>
            <a:avLst/>
            <a:gdLst>
              <a:gd name="connsiteX0" fmla="*/ 0 w 2635250"/>
              <a:gd name="connsiteY0" fmla="*/ 0 h 1976438"/>
              <a:gd name="connsiteX1" fmla="*/ 2635250 w 2635250"/>
              <a:gd name="connsiteY1" fmla="*/ 0 h 1976438"/>
              <a:gd name="connsiteX2" fmla="*/ 2635250 w 2635250"/>
              <a:gd name="connsiteY2" fmla="*/ 1976438 h 1976438"/>
              <a:gd name="connsiteX3" fmla="*/ 0 w 2635250"/>
              <a:gd name="connsiteY3" fmla="*/ 1976438 h 197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5250" h="1976438">
                <a:moveTo>
                  <a:pt x="0" y="0"/>
                </a:moveTo>
                <a:lnTo>
                  <a:pt x="2635250" y="0"/>
                </a:lnTo>
                <a:lnTo>
                  <a:pt x="2635250" y="1976438"/>
                </a:lnTo>
                <a:lnTo>
                  <a:pt x="0" y="1976438"/>
                </a:lnTo>
                <a:close/>
              </a:path>
            </a:pathLst>
          </a:custGeom>
        </p:spPr>
      </p:pic>
      <p:pic>
        <p:nvPicPr>
          <p:cNvPr id="27" name="图片 26" descr="E:\siss-yoti\3宣传推广\0、020推广与宣传\思迅微商店上线和不上线的区别\经营范围大.jpg经营范围大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/>
          <a:stretch>
            <a:fillRect/>
          </a:stretch>
        </p:blipFill>
        <p:spPr>
          <a:xfrm>
            <a:off x="286385" y="1005205"/>
            <a:ext cx="3057525" cy="5439410"/>
          </a:xfrm>
          <a:custGeom>
            <a:avLst/>
            <a:gdLst>
              <a:gd name="connsiteX0" fmla="*/ 0 w 5147343"/>
              <a:gd name="connsiteY0" fmla="*/ 0 h 3860506"/>
              <a:gd name="connsiteX1" fmla="*/ 5147343 w 5147343"/>
              <a:gd name="connsiteY1" fmla="*/ 0 h 3860506"/>
              <a:gd name="connsiteX2" fmla="*/ 5147343 w 5147343"/>
              <a:gd name="connsiteY2" fmla="*/ 3860506 h 3860506"/>
              <a:gd name="connsiteX3" fmla="*/ 0 w 5147343"/>
              <a:gd name="connsiteY3" fmla="*/ 3860506 h 3860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7343" h="3860506">
                <a:moveTo>
                  <a:pt x="0" y="0"/>
                </a:moveTo>
                <a:lnTo>
                  <a:pt x="5147343" y="0"/>
                </a:lnTo>
                <a:lnTo>
                  <a:pt x="5147343" y="3860506"/>
                </a:lnTo>
                <a:lnTo>
                  <a:pt x="0" y="3860506"/>
                </a:lnTo>
                <a:close/>
              </a:path>
            </a:pathLst>
          </a:custGeom>
        </p:spPr>
      </p:pic>
      <p:pic>
        <p:nvPicPr>
          <p:cNvPr id="37" name="图片 36" descr="E:\siss-yoti\3宣传推广\0、020推广与宣传\思迅微商店上线和不上线的区别\活动营销多.jpg活动营销多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/>
          <a:stretch>
            <a:fillRect/>
          </a:stretch>
        </p:blipFill>
        <p:spPr>
          <a:xfrm>
            <a:off x="6964045" y="3830320"/>
            <a:ext cx="1668780" cy="2967990"/>
          </a:xfrm>
          <a:custGeom>
            <a:avLst/>
            <a:gdLst>
              <a:gd name="connsiteX0" fmla="*/ 0 w 2609733"/>
              <a:gd name="connsiteY0" fmla="*/ 0 h 1957299"/>
              <a:gd name="connsiteX1" fmla="*/ 2609733 w 2609733"/>
              <a:gd name="connsiteY1" fmla="*/ 0 h 1957299"/>
              <a:gd name="connsiteX2" fmla="*/ 2609733 w 2609733"/>
              <a:gd name="connsiteY2" fmla="*/ 1957299 h 1957299"/>
              <a:gd name="connsiteX3" fmla="*/ 0 w 2609733"/>
              <a:gd name="connsiteY3" fmla="*/ 1957299 h 1957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9733" h="1957299">
                <a:moveTo>
                  <a:pt x="0" y="0"/>
                </a:moveTo>
                <a:lnTo>
                  <a:pt x="2609733" y="0"/>
                </a:lnTo>
                <a:lnTo>
                  <a:pt x="2609733" y="1957299"/>
                </a:lnTo>
                <a:lnTo>
                  <a:pt x="0" y="1957299"/>
                </a:lnTo>
                <a:close/>
              </a:path>
            </a:pathLst>
          </a:custGeom>
        </p:spPr>
      </p:pic>
      <p:pic>
        <p:nvPicPr>
          <p:cNvPr id="28" name="图片 27" descr="E:\siss-yoti\3宣传推广\0、020推广与宣传\思迅微商店上线和不上线的区别\节省员工人力.jpg节省员工人力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/>
          <a:stretch>
            <a:fillRect/>
          </a:stretch>
        </p:blipFill>
        <p:spPr>
          <a:xfrm>
            <a:off x="9255760" y="3830320"/>
            <a:ext cx="1668145" cy="2968625"/>
          </a:xfrm>
          <a:custGeom>
            <a:avLst/>
            <a:gdLst>
              <a:gd name="connsiteX0" fmla="*/ 0 w 2635250"/>
              <a:gd name="connsiteY0" fmla="*/ 0 h 1976438"/>
              <a:gd name="connsiteX1" fmla="*/ 2635250 w 2635250"/>
              <a:gd name="connsiteY1" fmla="*/ 0 h 1976438"/>
              <a:gd name="connsiteX2" fmla="*/ 2635250 w 2635250"/>
              <a:gd name="connsiteY2" fmla="*/ 1976438 h 1976438"/>
              <a:gd name="connsiteX3" fmla="*/ 0 w 2635250"/>
              <a:gd name="connsiteY3" fmla="*/ 1976438 h 197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5250" h="1976438">
                <a:moveTo>
                  <a:pt x="0" y="0"/>
                </a:moveTo>
                <a:lnTo>
                  <a:pt x="2635250" y="0"/>
                </a:lnTo>
                <a:lnTo>
                  <a:pt x="2635250" y="1976438"/>
                </a:lnTo>
                <a:lnTo>
                  <a:pt x="0" y="1976438"/>
                </a:lnTo>
                <a:close/>
              </a:path>
            </a:pathLst>
          </a:custGeom>
        </p:spPr>
      </p:pic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/>
          <p:nvPr>
            <p:custDataLst>
              <p:tags r:id="rId1"/>
            </p:custDataLst>
          </p:nvPr>
        </p:nvSpPr>
        <p:spPr>
          <a:xfrm>
            <a:off x="5359592" y="2914604"/>
            <a:ext cx="1673045" cy="387991"/>
          </a:xfrm>
          <a:prstGeom prst="rect">
            <a:avLst/>
          </a:prstGeom>
          <a:noFill/>
        </p:spPr>
        <p:txBody>
          <a:bodyPr wrap="square" rtlCol="0">
            <a:normAutofit lnSpcReduction="20000"/>
          </a:bodyPr>
          <a:lstStyle/>
          <a:p>
            <a:pPr marR="0" algn="di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id-ID" sz="1400" kern="26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Arial" panose="020B0604020202020204" pitchFamily="34" charset="0"/>
                <a:sym typeface="+mn-lt"/>
              </a:rPr>
              <a:t>three</a:t>
            </a:r>
            <a:endParaRPr kumimoji="0" lang="en-US" altLang="id-ID" sz="1400" kern="2600" cap="none" normalizeH="0" noProof="0" dirty="0">
              <a:solidFill>
                <a:schemeClr val="tx1">
                  <a:lumMod val="85000"/>
                  <a:lumOff val="1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401310" y="1606550"/>
            <a:ext cx="188341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80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</a:rPr>
              <a:t>03</a:t>
            </a:r>
            <a:endParaRPr lang="en-US" altLang="zh-CN" sz="8800">
              <a:latin typeface="思源黑体 CN Medium" panose="020B0600000000000000" charset="-122"/>
              <a:ea typeface="思源黑体 CN Medium" panose="020B0600000000000000" charset="-122"/>
              <a:cs typeface="思源黑体 CN Bold" panose="020B08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441825" y="4338955"/>
            <a:ext cx="37941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ea"/>
              </a:rPr>
              <a:t>把</a:t>
            </a:r>
            <a:r>
              <a:rPr lang="en-US" altLang="zh-CN" sz="200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200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ea"/>
              </a:rPr>
              <a:t>门</a:t>
            </a:r>
            <a:r>
              <a:rPr lang="en-US" altLang="zh-CN" sz="200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200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ea"/>
              </a:rPr>
              <a:t>店</a:t>
            </a:r>
            <a:r>
              <a:rPr lang="en-US" altLang="zh-CN" sz="200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200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ea"/>
              </a:rPr>
              <a:t>生</a:t>
            </a:r>
            <a:r>
              <a:rPr lang="en-US" altLang="zh-CN" sz="200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200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ea"/>
              </a:rPr>
              <a:t>意</a:t>
            </a:r>
            <a:r>
              <a:rPr lang="en-US" altLang="zh-CN" sz="200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200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ea"/>
              </a:rPr>
              <a:t>做</a:t>
            </a:r>
            <a:r>
              <a:rPr lang="en-US" altLang="zh-CN" sz="200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200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ea"/>
              </a:rPr>
              <a:t>大</a:t>
            </a:r>
            <a:r>
              <a:rPr lang="en-US" altLang="zh-CN" sz="200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200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ea"/>
              </a:rPr>
              <a:t>！</a:t>
            </a:r>
            <a:r>
              <a:rPr lang="en-US" altLang="zh-CN" sz="200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200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ea"/>
              </a:rPr>
              <a:t>做</a:t>
            </a:r>
            <a:r>
              <a:rPr lang="en-US" altLang="zh-CN" sz="200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200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ea"/>
              </a:rPr>
              <a:t>强</a:t>
            </a:r>
            <a:r>
              <a:rPr lang="en-US" altLang="zh-CN" sz="200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200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ea"/>
              </a:rPr>
              <a:t>！</a:t>
            </a:r>
            <a:endParaRPr lang="zh-CN" altLang="en-US" sz="2000">
              <a:latin typeface="思源黑体 CN Medium" panose="020B0600000000000000" charset="-122"/>
              <a:ea typeface="思源黑体 CN Medium" panose="020B06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842770" y="3393440"/>
            <a:ext cx="81641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4400" b="1">
                <a:solidFill>
                  <a:srgbClr val="00B0F0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解决方案</a:t>
            </a:r>
            <a:r>
              <a:rPr lang="en-US" altLang="zh-CN" sz="4400" b="1">
                <a:solidFill>
                  <a:srgbClr val="00B0F0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  | </a:t>
            </a:r>
            <a:r>
              <a:rPr lang="zh-CN" sz="4400" b="1">
                <a:solidFill>
                  <a:srgbClr val="00B0F0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思迅微商店</a:t>
            </a:r>
            <a:r>
              <a:rPr lang="en-US" altLang="zh-CN" sz="4400" b="1">
                <a:solidFill>
                  <a:srgbClr val="00B0F0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3.0</a:t>
            </a:r>
            <a:r>
              <a:rPr lang="zh-CN" sz="4400" b="1">
                <a:solidFill>
                  <a:srgbClr val="00B0F0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介绍</a:t>
            </a:r>
            <a:endParaRPr lang="zh-CN" altLang="en-US" sz="4400" b="1" spc="150" dirty="0">
              <a:solidFill>
                <a:srgbClr val="00B0F0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pic>
        <p:nvPicPr>
          <p:cNvPr id="2" name="图片 1" descr="专卖主体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772910" y="994410"/>
            <a:ext cx="6718935" cy="6858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7F7F7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 userDrawn="1">
            <p:custDataLst>
              <p:tags r:id="rId1"/>
            </p:custDataLst>
          </p:nvPr>
        </p:nvSpPr>
        <p:spPr>
          <a:xfrm>
            <a:off x="3810" y="-6985"/>
            <a:ext cx="12192000" cy="761365"/>
          </a:xfrm>
          <a:prstGeom prst="rect">
            <a:avLst/>
          </a:prstGeom>
          <a:solidFill>
            <a:schemeClr val="dk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Viner Hand ITC" panose="03070502030502020203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457200" y="57150"/>
            <a:ext cx="851598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8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如何破局</a:t>
            </a:r>
            <a:r>
              <a:rPr lang="en-US" alt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 | </a:t>
            </a:r>
            <a:r>
              <a:rPr lang="zh-CN" altLang="en-US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跟上行业发展趋势，不被时代抛弃!</a:t>
            </a:r>
            <a:endParaRPr lang="zh-CN" altLang="en-US" sz="3600" b="1" spc="200" dirty="0">
              <a:solidFill>
                <a:srgbClr val="00B0F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pic>
        <p:nvPicPr>
          <p:cNvPr id="3" name="图片 2" descr="微商店3.0logo-0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248265" y="47625"/>
            <a:ext cx="1836420" cy="33274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-113665" y="-31750"/>
            <a:ext cx="12383135" cy="4408170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>
            <a:off x="1520190" y="4241800"/>
            <a:ext cx="8728710" cy="970280"/>
            <a:chOff x="2044" y="3747"/>
            <a:chExt cx="4474" cy="1248"/>
          </a:xfrm>
        </p:grpSpPr>
        <p:sp>
          <p:nvSpPr>
            <p:cNvPr id="38" name="文本框 17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044" y="3747"/>
              <a:ext cx="4475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0">
              <a:no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l" eaLnBrk="1" hangingPunct="1">
                <a:lnSpc>
                  <a:spcPct val="120000"/>
                </a:lnSpc>
                <a:spcBef>
                  <a:spcPts val="1000"/>
                </a:spcBef>
                <a:buClrTx/>
                <a:buSzTx/>
                <a:buFontTx/>
                <a:buNone/>
              </a:pPr>
              <a:r>
                <a:rPr lang="zh-CN" altLang="en-US" sz="2000" b="1" spc="300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+mn-ea"/>
                  <a:sym typeface="Arial" panose="020B0604020202020204" pitchFamily="34" charset="0"/>
                </a:rPr>
                <a:t>思迅微商店</a:t>
              </a:r>
              <a:r>
                <a:rPr lang="en-US" altLang="zh-CN" sz="2000" b="1" spc="300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+mn-ea"/>
                  <a:sym typeface="Arial" panose="020B0604020202020204" pitchFamily="34" charset="0"/>
                </a:rPr>
                <a:t>3.0</a:t>
              </a:r>
              <a:r>
                <a:rPr lang="zh-CN" altLang="en-US" sz="2000" b="1" spc="300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+mn-ea"/>
                  <a:sym typeface="Arial" panose="020B0604020202020204" pitchFamily="34" charset="0"/>
                </a:rPr>
                <a:t>介绍</a:t>
              </a:r>
              <a:endParaRPr lang="zh-CN" altLang="en-US" sz="2000" b="1" spc="3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9" name="文本框 38"/>
            <p:cNvSpPr txBox="1"/>
            <p:nvPr>
              <p:custDataLst>
                <p:tags r:id="rId8"/>
              </p:custDataLst>
            </p:nvPr>
          </p:nvSpPr>
          <p:spPr>
            <a:xfrm>
              <a:off x="2044" y="4371"/>
              <a:ext cx="4475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t" anchorCtr="0">
              <a:noAutofit/>
            </a:bodyPr>
            <a:lstStyle>
              <a:defPPr>
                <a:defRPr lang="zh-CN"/>
              </a:defPPr>
              <a:lvl1pPr algn="ctr">
                <a:spcBef>
                  <a:spcPct val="0"/>
                </a:spcBef>
                <a:buFontTx/>
                <a:buNone/>
                <a:defRPr sz="1800"/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l">
                <a:lnSpc>
                  <a:spcPct val="120000"/>
                </a:lnSpc>
                <a:spcBef>
                  <a:spcPts val="0"/>
                </a:spcBef>
              </a:pPr>
              <a:r>
                <a:rPr lang="zh-CN" altLang="en-US" sz="1400" spc="150">
                  <a:solidFill>
                    <a:schemeClr val="tx1"/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  <a:t>思迅微商店是门店、商城数据实时互通的线上商城，适用于全行业多场景，旨在帮实体商家线上开店、线上营销、管理会员、获取订单、引流门店、打通全网热门销售渠道，赋能门店把生意做大!</a:t>
              </a:r>
              <a:endParaRPr lang="zh-CN" altLang="en-US" sz="1400" spc="15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520190" y="5418455"/>
            <a:ext cx="8730661" cy="1439871"/>
            <a:chOff x="2044" y="3747"/>
            <a:chExt cx="4475" cy="1852"/>
          </a:xfrm>
        </p:grpSpPr>
        <p:sp>
          <p:nvSpPr>
            <p:cNvPr id="41" name="文本框 17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044" y="3747"/>
              <a:ext cx="4475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0">
              <a:no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l" eaLnBrk="1" hangingPunct="1">
                <a:lnSpc>
                  <a:spcPct val="120000"/>
                </a:lnSpc>
                <a:spcBef>
                  <a:spcPts val="1000"/>
                </a:spcBef>
                <a:buClrTx/>
                <a:buSzTx/>
                <a:buFontTx/>
                <a:buNone/>
              </a:pPr>
              <a:r>
                <a:rPr lang="zh-CN" sz="2000" b="1" spc="300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+mn-ea"/>
                  <a:sym typeface="Arial" panose="020B0604020202020204" pitchFamily="34" charset="0"/>
                </a:rPr>
                <a:t>适用行业</a:t>
              </a:r>
              <a:endParaRPr lang="zh-CN" sz="2000" b="1" spc="3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2" name="文本框 41"/>
            <p:cNvSpPr txBox="1"/>
            <p:nvPr>
              <p:custDataLst>
                <p:tags r:id="rId10"/>
              </p:custDataLst>
            </p:nvPr>
          </p:nvSpPr>
          <p:spPr>
            <a:xfrm>
              <a:off x="2044" y="4371"/>
              <a:ext cx="4475" cy="1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t" anchorCtr="0">
              <a:noAutofit/>
            </a:bodyPr>
            <a:lstStyle>
              <a:defPPr>
                <a:defRPr lang="zh-CN"/>
              </a:defPPr>
              <a:lvl1pPr algn="ctr">
                <a:spcBef>
                  <a:spcPct val="0"/>
                </a:spcBef>
                <a:buFontTx/>
                <a:buNone/>
                <a:defRPr sz="1800"/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l">
                <a:lnSpc>
                  <a:spcPct val="120000"/>
                </a:lnSpc>
                <a:spcBef>
                  <a:spcPts val="0"/>
                </a:spcBef>
              </a:pPr>
              <a:r>
                <a:rPr lang="zh-CN" altLang="en-US" sz="1400" spc="150">
                  <a:solidFill>
                    <a:schemeClr val="tx1"/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  <a:t>商超百货、生鲜超市、便利社区、烘焙食品、母婴专卖、服装服饰、酒水饮料、家具家居等行业</a:t>
              </a:r>
              <a:endParaRPr lang="zh-CN" altLang="en-US" sz="1400" spc="15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endParaRPr>
            </a:p>
            <a:p>
              <a:pPr algn="l">
                <a:lnSpc>
                  <a:spcPct val="120000"/>
                </a:lnSpc>
                <a:spcBef>
                  <a:spcPts val="0"/>
                </a:spcBef>
              </a:pPr>
              <a:r>
                <a:rPr lang="en-US" altLang="zh-CN" sz="1400" spc="150">
                  <a:solidFill>
                    <a:schemeClr val="tx1"/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  <a:t>*</a:t>
              </a:r>
              <a:r>
                <a:rPr lang="zh-CN" altLang="en-US" sz="1400" spc="150">
                  <a:solidFill>
                    <a:schemeClr val="tx1"/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  <a:t>对接思迅在售系列产品</a:t>
              </a:r>
              <a:endParaRPr lang="zh-CN" altLang="en-US" sz="1400" spc="15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endParaRPr>
            </a:p>
          </p:txBody>
        </p:sp>
      </p:grp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E:\siss-yoti\0思迅020事业部\新解决方案PPT备用\img_04.pngimg_0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39743" r="39743"/>
          <a:stretch>
            <a:fillRect/>
          </a:stretch>
        </p:blipFill>
        <p:spPr>
          <a:xfrm>
            <a:off x="4205712" y="2156223"/>
            <a:ext cx="1172985" cy="2780662"/>
          </a:xfrm>
          <a:prstGeom prst="rect">
            <a:avLst/>
          </a:prstGeom>
        </p:spPr>
      </p:pic>
      <p:sp>
        <p:nvSpPr>
          <p:cNvPr id="21" name="矩形 20"/>
          <p:cNvSpPr/>
          <p:nvPr userDrawn="1">
            <p:custDataLst>
              <p:tags r:id="rId3"/>
            </p:custDataLst>
          </p:nvPr>
        </p:nvSpPr>
        <p:spPr>
          <a:xfrm>
            <a:off x="3810" y="-6985"/>
            <a:ext cx="12192000" cy="761365"/>
          </a:xfrm>
          <a:prstGeom prst="rect">
            <a:avLst/>
          </a:prstGeom>
          <a:solidFill>
            <a:schemeClr val="dk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Viner Hand ITC" panose="03070502030502020203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457200" y="57150"/>
            <a:ext cx="851598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90000"/>
          </a:bodyPr>
          <a:p>
            <a:r>
              <a:rPr lang="zh-CN" altLang="en-US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微商店赋能门店的N种能力</a:t>
            </a:r>
            <a:endParaRPr lang="zh-CN" altLang="en-US" sz="3600" b="1" spc="200" dirty="0">
              <a:solidFill>
                <a:srgbClr val="00B0F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pic>
        <p:nvPicPr>
          <p:cNvPr id="3" name="图片 2" descr="微商店3.0logo-0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248265" y="47625"/>
            <a:ext cx="1836420" cy="332740"/>
          </a:xfrm>
          <a:prstGeom prst="rect">
            <a:avLst/>
          </a:prstGeom>
        </p:spPr>
      </p:pic>
      <p:grpSp>
        <p:nvGrpSpPr>
          <p:cNvPr id="90" name="组合 89"/>
          <p:cNvGrpSpPr/>
          <p:nvPr/>
        </p:nvGrpSpPr>
        <p:grpSpPr>
          <a:xfrm>
            <a:off x="457200" y="1219835"/>
            <a:ext cx="3596005" cy="1363980"/>
            <a:chOff x="1254" y="3246"/>
            <a:chExt cx="3864" cy="2148"/>
          </a:xfrm>
        </p:grpSpPr>
        <p:sp>
          <p:nvSpPr>
            <p:cNvPr id="56" name="文本框 17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254" y="3246"/>
              <a:ext cx="3720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0">
              <a:no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l" eaLnBrk="1" hangingPunct="1">
                <a:lnSpc>
                  <a:spcPct val="120000"/>
                </a:lnSpc>
                <a:spcBef>
                  <a:spcPts val="1000"/>
                </a:spcBef>
                <a:buClrTx/>
                <a:buSzTx/>
                <a:buFontTx/>
                <a:buNone/>
              </a:pPr>
              <a:r>
                <a:rPr lang="zh-CN" altLang="en-US" sz="1700" b="1" spc="300">
                  <a:solidFill>
                    <a:srgbClr val="00B0F0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+mn-ea"/>
                  <a:sym typeface="Arial" panose="020B0604020202020204" pitchFamily="34" charset="0"/>
                </a:rPr>
                <a:t>信息直达顾客</a:t>
              </a:r>
              <a:endParaRPr lang="zh-CN" altLang="en-US" sz="1700" b="1" spc="300">
                <a:solidFill>
                  <a:srgbClr val="00B0F0"/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7" name="文本框 56"/>
            <p:cNvSpPr txBox="1"/>
            <p:nvPr>
              <p:custDataLst>
                <p:tags r:id="rId8"/>
              </p:custDataLst>
            </p:nvPr>
          </p:nvSpPr>
          <p:spPr>
            <a:xfrm>
              <a:off x="1254" y="3878"/>
              <a:ext cx="3864" cy="1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t" anchorCtr="0"/>
            <a:lstStyle>
              <a:defPPr>
                <a:defRPr lang="zh-CN"/>
              </a:defPPr>
              <a:lvl1pPr algn="ctr">
                <a:spcBef>
                  <a:spcPct val="0"/>
                </a:spcBef>
                <a:buFontTx/>
                <a:buNone/>
                <a:defRPr sz="1800"/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l">
                <a:lnSpc>
                  <a:spcPct val="120000"/>
                </a:lnSpc>
                <a:spcBef>
                  <a:spcPts val="0"/>
                </a:spcBef>
              </a:pPr>
              <a:r>
                <a:rPr lang="zh-CN" altLang="en-US" sz="1400" spc="150">
                  <a:solidFill>
                    <a:srgbClr val="000000">
                      <a:lumMod val="75000"/>
                      <a:lumOff val="25000"/>
                    </a:srgbClr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  <a:t>实现门店商城下单信息、优惠券到期等消息通知快捷推送到顾客手上。</a:t>
              </a:r>
              <a:br>
                <a:rPr lang="zh-CN" altLang="en-US" sz="1400" spc="150">
                  <a:solidFill>
                    <a:srgbClr val="000000">
                      <a:lumMod val="75000"/>
                      <a:lumOff val="25000"/>
                    </a:srgbClr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</a:br>
              <a:r>
                <a:rPr lang="zh-CN" altLang="en-US" sz="1400" b="1" spc="150">
                  <a:solidFill>
                    <a:srgbClr val="00B0F0"/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  <a:t>帮助商家一传百人的效果</a:t>
              </a:r>
              <a:endParaRPr lang="zh-CN" altLang="en-US" sz="1400" b="1" spc="150">
                <a:solidFill>
                  <a:srgbClr val="00B0F0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457200" y="2860675"/>
            <a:ext cx="3444875" cy="1160145"/>
            <a:chOff x="688" y="5298"/>
            <a:chExt cx="5425" cy="1827"/>
          </a:xfrm>
        </p:grpSpPr>
        <p:sp>
          <p:nvSpPr>
            <p:cNvPr id="59" name="文本框 17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688" y="5298"/>
              <a:ext cx="3720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0">
              <a:no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l" eaLnBrk="1" hangingPunct="1">
                <a:lnSpc>
                  <a:spcPct val="120000"/>
                </a:lnSpc>
                <a:spcBef>
                  <a:spcPts val="1000"/>
                </a:spcBef>
                <a:buClrTx/>
                <a:buSzTx/>
                <a:buFontTx/>
                <a:buNone/>
              </a:pPr>
              <a:r>
                <a:rPr lang="zh-CN" altLang="en-US" sz="1700" b="1" spc="300">
                  <a:solidFill>
                    <a:srgbClr val="00B0F0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+mn-ea"/>
                  <a:sym typeface="Arial" panose="020B0604020202020204" pitchFamily="34" charset="0"/>
                </a:rPr>
                <a:t>数字无纸化能力</a:t>
              </a:r>
              <a:endParaRPr lang="zh-CN" altLang="en-US" sz="1700" b="1" spc="300">
                <a:solidFill>
                  <a:srgbClr val="00B0F0"/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7" name="文本框 66"/>
            <p:cNvSpPr txBox="1"/>
            <p:nvPr>
              <p:custDataLst>
                <p:tags r:id="rId10"/>
              </p:custDataLst>
            </p:nvPr>
          </p:nvSpPr>
          <p:spPr>
            <a:xfrm>
              <a:off x="688" y="5930"/>
              <a:ext cx="5425" cy="1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t" anchorCtr="0"/>
            <a:lstStyle>
              <a:defPPr>
                <a:defRPr lang="zh-CN"/>
              </a:defPPr>
              <a:lvl1pPr algn="ctr">
                <a:spcBef>
                  <a:spcPct val="0"/>
                </a:spcBef>
                <a:buFontTx/>
                <a:buNone/>
                <a:defRPr sz="1800"/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l">
                <a:lnSpc>
                  <a:spcPct val="120000"/>
                </a:lnSpc>
                <a:spcBef>
                  <a:spcPts val="0"/>
                </a:spcBef>
              </a:pPr>
              <a:r>
                <a:rPr lang="zh-CN" altLang="zh-CN" sz="1400" spc="150">
                  <a:solidFill>
                    <a:srgbClr val="000000">
                      <a:lumMod val="75000"/>
                      <a:lumOff val="25000"/>
                    </a:srgbClr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  <a:t>电子小票、</a:t>
              </a:r>
              <a:r>
                <a:rPr lang="zh-CN" altLang="zh-CN" sz="1400" spc="150">
                  <a:solidFill>
                    <a:srgbClr val="000000">
                      <a:lumMod val="75000"/>
                      <a:lumOff val="25000"/>
                    </a:srgbClr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  <a:t>电子会员卡、</a:t>
              </a:r>
              <a:r>
                <a:rPr lang="zh-CN" altLang="zh-CN" sz="1400" spc="150">
                  <a:solidFill>
                    <a:srgbClr val="000000">
                      <a:lumMod val="75000"/>
                      <a:lumOff val="25000"/>
                    </a:srgbClr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  <a:t>电子券、</a:t>
              </a:r>
              <a:endParaRPr lang="zh-CN" altLang="zh-CN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endParaRPr>
            </a:p>
            <a:p>
              <a:pPr algn="l">
                <a:lnSpc>
                  <a:spcPct val="120000"/>
                </a:lnSpc>
                <a:spcBef>
                  <a:spcPts val="0"/>
                </a:spcBef>
              </a:pPr>
              <a:r>
                <a:rPr lang="zh-CN" altLang="zh-CN" sz="1400" spc="150">
                  <a:solidFill>
                    <a:srgbClr val="000000">
                      <a:lumMod val="75000"/>
                      <a:lumOff val="25000"/>
                    </a:srgbClr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  <a:t>电子促销单等提倡环保理念。</a:t>
              </a:r>
              <a:endParaRPr lang="zh-CN" altLang="zh-CN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endParaRPr>
            </a:p>
            <a:p>
              <a:pPr algn="l">
                <a:lnSpc>
                  <a:spcPct val="120000"/>
                </a:lnSpc>
                <a:spcBef>
                  <a:spcPts val="0"/>
                </a:spcBef>
              </a:pPr>
              <a:r>
                <a:rPr lang="zh-CN" altLang="zh-CN" sz="1400" b="1" spc="150">
                  <a:solidFill>
                    <a:srgbClr val="00B0F0"/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  <a:t>帮助商家转型、省钱</a:t>
              </a:r>
              <a:endParaRPr lang="zh-CN" altLang="zh-CN" sz="1400" b="1" spc="150">
                <a:solidFill>
                  <a:srgbClr val="00B0F0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457200" y="4606925"/>
            <a:ext cx="3462020" cy="1593850"/>
            <a:chOff x="1113" y="7399"/>
            <a:chExt cx="5452" cy="2510"/>
          </a:xfrm>
        </p:grpSpPr>
        <p:sp>
          <p:nvSpPr>
            <p:cNvPr id="68" name="文本框 17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1113" y="7399"/>
              <a:ext cx="3720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0">
              <a:no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l" eaLnBrk="1" hangingPunct="1">
                <a:lnSpc>
                  <a:spcPct val="120000"/>
                </a:lnSpc>
                <a:spcBef>
                  <a:spcPts val="1000"/>
                </a:spcBef>
                <a:buClrTx/>
                <a:buSzTx/>
                <a:buFontTx/>
                <a:buNone/>
              </a:pPr>
              <a:r>
                <a:rPr lang="zh-CN" altLang="en-US" sz="1700" b="1" spc="300">
                  <a:solidFill>
                    <a:srgbClr val="00B0F0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+mn-ea"/>
                  <a:sym typeface="Arial" panose="020B0604020202020204" pitchFamily="34" charset="0"/>
                </a:rPr>
                <a:t>全网推广能力</a:t>
              </a:r>
              <a:endParaRPr lang="zh-CN" altLang="en-US" sz="1700" b="1" spc="300">
                <a:solidFill>
                  <a:srgbClr val="00B0F0"/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9" name="文本框 68"/>
            <p:cNvSpPr txBox="1"/>
            <p:nvPr>
              <p:custDataLst>
                <p:tags r:id="rId12"/>
              </p:custDataLst>
            </p:nvPr>
          </p:nvSpPr>
          <p:spPr>
            <a:xfrm>
              <a:off x="1113" y="8031"/>
              <a:ext cx="5452" cy="1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t" anchorCtr="0">
              <a:noAutofit/>
            </a:bodyPr>
            <a:lstStyle>
              <a:defPPr>
                <a:defRPr lang="zh-CN"/>
              </a:defPPr>
              <a:lvl1pPr algn="ctr">
                <a:spcBef>
                  <a:spcPct val="0"/>
                </a:spcBef>
                <a:buFontTx/>
                <a:buNone/>
                <a:defRPr sz="1800"/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l">
                <a:lnSpc>
                  <a:spcPct val="120000"/>
                </a:lnSpc>
                <a:spcBef>
                  <a:spcPts val="0"/>
                </a:spcBef>
              </a:pPr>
              <a:r>
                <a:rPr lang="zh-CN" altLang="en-US" sz="1400" spc="150">
                  <a:solidFill>
                    <a:srgbClr val="000000">
                      <a:lumMod val="75000"/>
                      <a:lumOff val="25000"/>
                    </a:srgbClr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  <a:t>直接打通抖音、支付宝、微信、公众号、企业微信等，将全网流量转为自己的门店的会员。</a:t>
              </a:r>
              <a:endParaRPr lang="zh-CN" altLang="en-US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endParaRPr>
            </a:p>
            <a:p>
              <a:pPr algn="l">
                <a:lnSpc>
                  <a:spcPct val="120000"/>
                </a:lnSpc>
                <a:spcBef>
                  <a:spcPts val="0"/>
                </a:spcBef>
              </a:pPr>
              <a:r>
                <a:rPr lang="zh-CN" altLang="zh-CN" sz="1400" b="1" spc="150">
                  <a:solidFill>
                    <a:srgbClr val="00B0F0"/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  <a:t>帮助商家增加销量、攒会员</a:t>
              </a:r>
              <a:endParaRPr lang="zh-CN" altLang="zh-CN" sz="1400" spc="150">
                <a:solidFill>
                  <a:srgbClr val="00B0F0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endParaRPr>
            </a:p>
            <a:p>
              <a:pPr algn="l">
                <a:lnSpc>
                  <a:spcPct val="120000"/>
                </a:lnSpc>
                <a:spcBef>
                  <a:spcPts val="0"/>
                </a:spcBef>
              </a:pPr>
              <a:endParaRPr lang="zh-CN" altLang="zh-CN" sz="1400" b="1" spc="150">
                <a:solidFill>
                  <a:srgbClr val="00B0F0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8166735" y="1219835"/>
            <a:ext cx="3918830" cy="1085850"/>
            <a:chOff x="14292" y="3008"/>
            <a:chExt cx="4451" cy="2080"/>
          </a:xfrm>
        </p:grpSpPr>
        <p:sp>
          <p:nvSpPr>
            <p:cNvPr id="70" name="文本框 17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14292" y="3008"/>
              <a:ext cx="3720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0">
              <a:no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l" eaLnBrk="1" hangingPunct="1">
                <a:lnSpc>
                  <a:spcPct val="120000"/>
                </a:lnSpc>
                <a:spcBef>
                  <a:spcPts val="1000"/>
                </a:spcBef>
                <a:buClrTx/>
                <a:buSzTx/>
                <a:buFontTx/>
                <a:buNone/>
              </a:pPr>
              <a:r>
                <a:rPr lang="zh-CN" altLang="en-US" sz="1700" b="1" spc="300">
                  <a:solidFill>
                    <a:srgbClr val="00B0F0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+mn-ea"/>
                  <a:sym typeface="Arial" panose="020B0604020202020204" pitchFamily="34" charset="0"/>
                </a:rPr>
                <a:t>直播带货能力</a:t>
              </a:r>
              <a:endParaRPr lang="zh-CN" altLang="en-US" sz="1700" b="1" spc="300">
                <a:solidFill>
                  <a:srgbClr val="00B0F0"/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1" name="文本框 70"/>
            <p:cNvSpPr txBox="1"/>
            <p:nvPr>
              <p:custDataLst>
                <p:tags r:id="rId14"/>
              </p:custDataLst>
            </p:nvPr>
          </p:nvSpPr>
          <p:spPr>
            <a:xfrm>
              <a:off x="14292" y="3640"/>
              <a:ext cx="4451" cy="1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t" anchorCtr="0">
              <a:noAutofit/>
            </a:bodyPr>
            <a:lstStyle>
              <a:defPPr>
                <a:defRPr lang="zh-CN"/>
              </a:defPPr>
              <a:lvl1pPr algn="ctr">
                <a:spcBef>
                  <a:spcPct val="0"/>
                </a:spcBef>
                <a:buFontTx/>
                <a:buNone/>
                <a:defRPr sz="1800"/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l">
                <a:lnSpc>
                  <a:spcPct val="120000"/>
                </a:lnSpc>
                <a:spcBef>
                  <a:spcPts val="0"/>
                </a:spcBef>
              </a:pPr>
              <a:r>
                <a:rPr lang="zh-CN" altLang="en-US" sz="1400" spc="150">
                  <a:solidFill>
                    <a:srgbClr val="000000">
                      <a:lumMod val="75000"/>
                      <a:lumOff val="25000"/>
                    </a:srgbClr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  <a:t>将门店服务体验场景移至线上，借助线上易传播，易裂变的属性。</a:t>
              </a:r>
              <a:endParaRPr lang="zh-CN" altLang="en-US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endParaRPr>
            </a:p>
            <a:p>
              <a:pPr algn="l">
                <a:lnSpc>
                  <a:spcPct val="120000"/>
                </a:lnSpc>
                <a:spcBef>
                  <a:spcPts val="0"/>
                </a:spcBef>
              </a:pPr>
              <a:r>
                <a:rPr lang="zh-CN" altLang="en-US" sz="1400" b="1" spc="150">
                  <a:solidFill>
                    <a:srgbClr val="00B0F0"/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  <a:t>有效拉新、促转化、推广商品</a:t>
              </a:r>
              <a:r>
                <a:rPr lang="en-US" altLang="zh-CN" sz="1400" b="1" spc="150">
                  <a:solidFill>
                    <a:srgbClr val="00B0F0"/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  <a:t>/</a:t>
              </a:r>
              <a:r>
                <a:rPr lang="zh-CN" altLang="en-US" sz="1400" b="1" spc="150">
                  <a:solidFill>
                    <a:srgbClr val="00B0F0"/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  <a:t>门店</a:t>
              </a:r>
              <a:endParaRPr lang="zh-CN" altLang="en-US" sz="1400" b="1" spc="150">
                <a:solidFill>
                  <a:srgbClr val="00B0F0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8166735" y="4606925"/>
            <a:ext cx="3711575" cy="1452313"/>
            <a:chOff x="14292" y="5088"/>
            <a:chExt cx="4450" cy="2781"/>
          </a:xfrm>
        </p:grpSpPr>
        <p:sp>
          <p:nvSpPr>
            <p:cNvPr id="72" name="文本框 17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14292" y="5088"/>
              <a:ext cx="3720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0">
              <a:no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l" eaLnBrk="1" hangingPunct="1">
                <a:lnSpc>
                  <a:spcPct val="120000"/>
                </a:lnSpc>
                <a:spcBef>
                  <a:spcPts val="1000"/>
                </a:spcBef>
                <a:buClrTx/>
                <a:buSzTx/>
                <a:buFontTx/>
                <a:buNone/>
              </a:pPr>
              <a:r>
                <a:rPr lang="zh-CN" altLang="en-US" sz="1700" b="1" spc="300">
                  <a:solidFill>
                    <a:srgbClr val="00B0F0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+mn-ea"/>
                  <a:sym typeface="Arial" panose="020B0604020202020204" pitchFamily="34" charset="0"/>
                </a:rPr>
                <a:t>会员统一经营营销</a:t>
              </a:r>
              <a:endParaRPr lang="zh-CN" altLang="en-US" sz="1700" b="1" spc="300">
                <a:solidFill>
                  <a:srgbClr val="00B0F0"/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3" name="文本框 72"/>
            <p:cNvSpPr txBox="1"/>
            <p:nvPr>
              <p:custDataLst>
                <p:tags r:id="rId16"/>
              </p:custDataLst>
            </p:nvPr>
          </p:nvSpPr>
          <p:spPr>
            <a:xfrm>
              <a:off x="14292" y="5720"/>
              <a:ext cx="4450" cy="2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t" anchorCtr="0">
              <a:noAutofit/>
            </a:bodyPr>
            <a:lstStyle>
              <a:defPPr>
                <a:defRPr lang="zh-CN"/>
              </a:defPPr>
              <a:lvl1pPr algn="ctr">
                <a:spcBef>
                  <a:spcPct val="0"/>
                </a:spcBef>
                <a:buFontTx/>
                <a:buNone/>
                <a:defRPr sz="1800"/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l">
                <a:lnSpc>
                  <a:spcPct val="120000"/>
                </a:lnSpc>
                <a:spcBef>
                  <a:spcPts val="0"/>
                </a:spcBef>
              </a:pPr>
              <a:r>
                <a:rPr lang="zh-CN" altLang="en-US" sz="1400" spc="150"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  <a:t>社区团购、分销、智慧导购等潮流营销，另有拉新、转化、促活、复购、裂变、引流到店环环相扣的营销工具。</a:t>
              </a:r>
              <a:endParaRPr lang="zh-CN" altLang="en-US" sz="1400" spc="150"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endParaRPr>
            </a:p>
            <a:p>
              <a:pPr algn="l">
                <a:lnSpc>
                  <a:spcPct val="120000"/>
                </a:lnSpc>
                <a:spcBef>
                  <a:spcPts val="0"/>
                </a:spcBef>
              </a:pPr>
              <a:r>
                <a:rPr lang="zh-CN" altLang="en-US" sz="1400" b="1" spc="150">
                  <a:solidFill>
                    <a:srgbClr val="00B0F0"/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  <a:t>助力门店会员</a:t>
              </a:r>
              <a:r>
                <a:rPr lang="zh-CN" altLang="en-US" sz="1400" b="1" spc="150">
                  <a:solidFill>
                    <a:srgbClr val="00B0F0"/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  <a:t>精准</a:t>
              </a:r>
              <a:r>
                <a:rPr lang="zh-CN" altLang="en-US" sz="1400" b="1" spc="150">
                  <a:solidFill>
                    <a:srgbClr val="00B0F0"/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  <a:t>营销。</a:t>
              </a:r>
              <a:endParaRPr lang="zh-CN" altLang="en-US" sz="1400" b="1" spc="150">
                <a:solidFill>
                  <a:srgbClr val="00B0F0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8166735" y="2860675"/>
            <a:ext cx="3712406" cy="1594313"/>
            <a:chOff x="14433" y="7125"/>
            <a:chExt cx="4227" cy="3053"/>
          </a:xfrm>
        </p:grpSpPr>
        <p:sp>
          <p:nvSpPr>
            <p:cNvPr id="74" name="文本框 17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14433" y="7125"/>
              <a:ext cx="3720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0">
              <a:no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l" eaLnBrk="1" hangingPunct="1">
                <a:lnSpc>
                  <a:spcPct val="120000"/>
                </a:lnSpc>
                <a:spcBef>
                  <a:spcPts val="1000"/>
                </a:spcBef>
                <a:buClrTx/>
                <a:buSzTx/>
                <a:buFontTx/>
                <a:buNone/>
              </a:pPr>
              <a:r>
                <a:rPr lang="zh-CN" altLang="en-US" sz="1700" b="1" spc="300">
                  <a:solidFill>
                    <a:srgbClr val="00B0F0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+mn-ea"/>
                  <a:sym typeface="Arial" panose="020B0604020202020204" pitchFamily="34" charset="0"/>
                </a:rPr>
                <a:t>多平台开店</a:t>
              </a:r>
              <a:endParaRPr lang="zh-CN" altLang="en-US" sz="1700" b="1" spc="300">
                <a:solidFill>
                  <a:srgbClr val="00B0F0"/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5" name="文本框 74"/>
            <p:cNvSpPr txBox="1"/>
            <p:nvPr>
              <p:custDataLst>
                <p:tags r:id="rId18"/>
              </p:custDataLst>
            </p:nvPr>
          </p:nvSpPr>
          <p:spPr>
            <a:xfrm>
              <a:off x="14433" y="7757"/>
              <a:ext cx="4227" cy="2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t" anchorCtr="0"/>
            <a:lstStyle>
              <a:defPPr>
                <a:defRPr lang="zh-CN"/>
              </a:defPPr>
              <a:lvl1pPr algn="ctr">
                <a:spcBef>
                  <a:spcPct val="0"/>
                </a:spcBef>
                <a:buFontTx/>
                <a:buNone/>
                <a:defRPr sz="1800"/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l">
                <a:lnSpc>
                  <a:spcPct val="120000"/>
                </a:lnSpc>
                <a:spcBef>
                  <a:spcPts val="0"/>
                </a:spcBef>
              </a:pPr>
              <a:r>
                <a:rPr lang="zh-CN" altLang="en-US" sz="1400" spc="150"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  <a:t>一键生成微信小程序、支付宝小程序，一套微商店系统同时管理门店微信、支付宝会员/订单等信息。</a:t>
              </a:r>
              <a:endParaRPr lang="zh-CN" altLang="en-US" sz="1400" spc="150"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endParaRPr>
            </a:p>
            <a:p>
              <a:pPr algn="l">
                <a:lnSpc>
                  <a:spcPct val="120000"/>
                </a:lnSpc>
                <a:spcBef>
                  <a:spcPts val="0"/>
                </a:spcBef>
                <a:buClrTx/>
                <a:buSzTx/>
              </a:pPr>
              <a:r>
                <a:rPr lang="zh-CN" altLang="zh-CN" sz="1400" b="1" spc="150">
                  <a:solidFill>
                    <a:srgbClr val="00B0F0"/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rPr>
                <a:t>帮助商家把店开到微信+支付宝里</a:t>
              </a:r>
              <a:endParaRPr lang="zh-CN" altLang="zh-CN" sz="1400" b="1" spc="150">
                <a:solidFill>
                  <a:srgbClr val="00B0F0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97" name="图片 96" descr="E:\siss-yoti\0思迅020事业部\新解决方案PPT备用\img_05.pngimg_05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 l="28661" r="28661"/>
          <a:stretch>
            <a:fillRect/>
          </a:stretch>
        </p:blipFill>
        <p:spPr>
          <a:xfrm>
            <a:off x="5441245" y="2156223"/>
            <a:ext cx="2440268" cy="2780662"/>
          </a:xfrm>
          <a:prstGeom prst="rect">
            <a:avLst/>
          </a:prstGeom>
        </p:spPr>
      </p:pic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4704715" y="930275"/>
            <a:ext cx="6858000" cy="488569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127000" dir="5400000" algn="ctr" rotWithShape="0">
              <a:schemeClr val="lt2">
                <a:lumMod val="75000"/>
                <a:alpha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2800">
              <a:solidFill>
                <a:schemeClr val="lt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21" name="矩形 20"/>
          <p:cNvSpPr/>
          <p:nvPr userDrawn="1">
            <p:custDataLst>
              <p:tags r:id="rId2"/>
            </p:custDataLst>
          </p:nvPr>
        </p:nvSpPr>
        <p:spPr>
          <a:xfrm>
            <a:off x="3810" y="-6985"/>
            <a:ext cx="12192000" cy="761365"/>
          </a:xfrm>
          <a:prstGeom prst="rect">
            <a:avLst/>
          </a:prstGeom>
          <a:solidFill>
            <a:schemeClr val="dk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Viner Hand ITC" panose="03070502030502020203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457200" y="57150"/>
            <a:ext cx="851598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9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微商店核心功能一览</a:t>
            </a:r>
            <a:endParaRPr lang="zh-CN" altLang="en-US" sz="3600" b="1" spc="200" dirty="0">
              <a:solidFill>
                <a:srgbClr val="00B0F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pic>
        <p:nvPicPr>
          <p:cNvPr id="3" name="图片 2" descr="微商店3.0logo-0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248265" y="47625"/>
            <a:ext cx="1836420" cy="332740"/>
          </a:xfrm>
          <a:prstGeom prst="rect">
            <a:avLst/>
          </a:prstGeom>
        </p:spPr>
      </p:pic>
      <p:sp>
        <p:nvSpPr>
          <p:cNvPr id="8" name="文本框 7" descr="7b0a202020202262756c6c6574223a20227b5c2263617465676f727949645c223a31303030352c5c2274656d706c61746549645c223a32303233313437337d220a7d0a"/>
          <p:cNvSpPr txBox="1"/>
          <p:nvPr>
            <p:custDataLst>
              <p:tags r:id="rId6"/>
            </p:custDataLst>
          </p:nvPr>
        </p:nvSpPr>
        <p:spPr>
          <a:xfrm>
            <a:off x="5285105" y="1057275"/>
            <a:ext cx="5519420" cy="4661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 algn="l" fontAlgn="auto">
              <a:lnSpc>
                <a:spcPct val="150000"/>
              </a:lnSpc>
              <a:buFont typeface="Arial" panose="020B0604020202020204" pitchFamily="34" charset="0"/>
              <a:buAutoNum type="arabicPeriod"/>
              <a:defRPr/>
            </a:pPr>
            <a:r>
              <a:rPr lang="zh-CN" altLang="zh-CN" b="1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打</a:t>
            </a:r>
            <a:r>
              <a:rPr lang="en-US" altLang="zh-CN" b="1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zh-CN" altLang="zh-CN" b="1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通</a:t>
            </a:r>
            <a:r>
              <a:rPr lang="en-US" altLang="zh-CN" b="1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zh-CN" altLang="zh-CN" b="1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抖</a:t>
            </a:r>
            <a:r>
              <a:rPr lang="en-US" altLang="zh-CN" b="1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zh-CN" altLang="zh-CN" b="1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音</a:t>
            </a:r>
            <a:r>
              <a:rPr lang="en-US" altLang="zh-CN" b="1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|</a:t>
            </a:r>
            <a:r>
              <a:rPr lang="en-US" altLang="zh-CN"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</a:rPr>
              <a:t>抖音券、抖音外卖</a:t>
            </a:r>
            <a:endParaRPr lang="zh-CN" altLang="zh-CN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 marL="342900" indent="-342900" algn="l" fontAlgn="auto">
              <a:lnSpc>
                <a:spcPct val="150000"/>
              </a:lnSpc>
              <a:buFont typeface="Arial" panose="020B0604020202020204" pitchFamily="34" charset="0"/>
              <a:buAutoNum type="arabicPeriod"/>
              <a:defRPr/>
            </a:pPr>
            <a:r>
              <a:rPr lang="zh-CN" altLang="zh-CN" b="1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支</a:t>
            </a:r>
            <a:r>
              <a:rPr lang="en-US" altLang="zh-CN" b="1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  </a:t>
            </a:r>
            <a:r>
              <a:rPr lang="zh-CN" altLang="zh-CN" b="1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付</a:t>
            </a:r>
            <a:r>
              <a:rPr lang="en-US" altLang="zh-CN" b="1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  </a:t>
            </a:r>
            <a:r>
              <a:rPr lang="zh-CN" altLang="zh-CN" b="1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宝 </a:t>
            </a:r>
            <a:r>
              <a:rPr lang="zh-CN" altLang="zh-CN" b="1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| </a:t>
            </a:r>
            <a:r>
              <a:rPr lang="zh-CN" altLang="zh-CN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接入支付宝小程序</a:t>
            </a:r>
            <a:endParaRPr lang="zh-CN" altLang="en-US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 marL="342900" indent="-342900" algn="l" fontAlgn="auto">
              <a:lnSpc>
                <a:spcPct val="150000"/>
              </a:lnSpc>
              <a:buFont typeface="Arial" panose="020B0604020202020204" pitchFamily="34" charset="0"/>
              <a:buAutoNum type="arabicPeriod"/>
              <a:defRPr/>
            </a:pPr>
            <a:r>
              <a:rPr lang="zh-CN" altLang="en-US" b="1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微</a:t>
            </a:r>
            <a:r>
              <a:rPr lang="en-US" altLang="zh-CN" b="1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zh-CN" altLang="en-US" b="1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信</a:t>
            </a:r>
            <a:r>
              <a:rPr lang="en-US" altLang="zh-CN" b="1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zh-CN" b="1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业</a:t>
            </a:r>
            <a:r>
              <a:rPr lang="en-US" altLang="zh-CN" b="1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zh-CN" b="1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态</a:t>
            </a:r>
            <a:r>
              <a:rPr lang="en-US" altLang="zh-CN" b="1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| 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</a:rPr>
              <a:t>公众号、视频号、企业微信</a:t>
            </a:r>
            <a:endParaRPr lang="zh-CN" altLang="en-US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 marL="342900" indent="-342900" algn="l" fontAlgn="auto">
              <a:lnSpc>
                <a:spcPct val="150000"/>
              </a:lnSpc>
              <a:buFont typeface="Arial" panose="020B0604020202020204" pitchFamily="34" charset="0"/>
              <a:buAutoNum type="arabicPeriod"/>
              <a:defRPr/>
            </a:pPr>
            <a:r>
              <a:rPr lang="zh-CN" altLang="zh-CN" b="1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社</a:t>
            </a:r>
            <a:r>
              <a:rPr lang="en-US" altLang="zh-CN" b="1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zh-CN" b="1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区</a:t>
            </a:r>
            <a:r>
              <a:rPr lang="en-US" altLang="zh-CN" b="1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zh-CN" b="1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团</a:t>
            </a:r>
            <a:r>
              <a:rPr lang="en-US" altLang="zh-CN" b="1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zh-CN" b="1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购</a:t>
            </a:r>
            <a:r>
              <a:rPr lang="en-US" altLang="zh-CN" b="1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| 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拼团、团长、二级分销</a:t>
            </a:r>
            <a:endParaRPr lang="zh-CN" altLang="en-US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marL="342900" indent="-342900" algn="l" fontAlgn="auto">
              <a:lnSpc>
                <a:spcPct val="150000"/>
              </a:lnSpc>
              <a:buFont typeface="Arial" panose="020B0604020202020204" pitchFamily="34" charset="0"/>
              <a:buAutoNum type="arabicPeriod"/>
              <a:defRPr/>
            </a:pPr>
            <a:r>
              <a:rPr lang="zh-CN" altLang="zh-CN" b="1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百</a:t>
            </a:r>
            <a:r>
              <a:rPr lang="en-US" altLang="zh-CN" b="1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zh-CN" b="1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变</a:t>
            </a:r>
            <a:r>
              <a:rPr lang="en-US" altLang="zh-CN" b="1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zh-CN" b="1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营</a:t>
            </a:r>
            <a:r>
              <a:rPr lang="en-US" altLang="zh-CN" b="1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zh-CN" b="1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销</a:t>
            </a:r>
            <a:r>
              <a:rPr lang="en-US" altLang="zh-CN" b="1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| 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秒杀、群接龙、瓜分券</a:t>
            </a:r>
            <a:endParaRPr lang="zh-CN" altLang="en-US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marL="342900" indent="-342900" algn="l" fontAlgn="auto">
              <a:lnSpc>
                <a:spcPct val="150000"/>
              </a:lnSpc>
              <a:buFont typeface="Arial" panose="020B0604020202020204" pitchFamily="34" charset="0"/>
              <a:buAutoNum type="arabicPeriod"/>
              <a:defRPr/>
            </a:pPr>
            <a:r>
              <a:rPr lang="zh-CN" altLang="en-US" b="1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游</a:t>
            </a:r>
            <a:r>
              <a:rPr lang="en-US" altLang="zh-CN" b="1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b="1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戏</a:t>
            </a:r>
            <a:r>
              <a:rPr lang="en-US" altLang="zh-CN" b="1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b="1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营</a:t>
            </a:r>
            <a:r>
              <a:rPr lang="en-US" altLang="zh-CN" b="1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b="1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销</a:t>
            </a:r>
            <a:r>
              <a:rPr lang="en-US" altLang="zh-CN" b="1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| 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抢红包、打地鼠、大送礼等游戏</a:t>
            </a:r>
            <a:endParaRPr lang="zh-CN" altLang="zh-CN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 marL="342900" indent="-342900" algn="l" fontAlgn="auto">
              <a:lnSpc>
                <a:spcPct val="150000"/>
              </a:lnSpc>
              <a:buFont typeface="Arial" panose="020B0604020202020204" pitchFamily="34" charset="0"/>
              <a:buAutoNum type="arabicPeriod"/>
              <a:defRPr/>
            </a:pPr>
            <a:r>
              <a:rPr lang="zh-CN" altLang="en-US" b="1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直</a:t>
            </a:r>
            <a:r>
              <a:rPr lang="en-US" altLang="zh-CN" b="1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zh-CN" altLang="en-US" b="1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播</a:t>
            </a:r>
            <a:r>
              <a:rPr lang="en-US" altLang="zh-CN" b="1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zh-CN" altLang="en-US" b="1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带</a:t>
            </a:r>
            <a:r>
              <a:rPr lang="en-US" altLang="zh-CN" b="1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zh-CN" altLang="en-US" b="1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货</a:t>
            </a:r>
            <a:r>
              <a:rPr lang="en-US" altLang="zh-CN" b="1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| 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</a:rPr>
              <a:t>私域开直播</a:t>
            </a:r>
            <a:endParaRPr lang="zh-CN" altLang="en-US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 marL="342900" indent="-342900" algn="l" fontAlgn="auto">
              <a:lnSpc>
                <a:spcPct val="150000"/>
              </a:lnSpc>
              <a:buFont typeface="Arial" panose="020B0604020202020204" pitchFamily="34" charset="0"/>
              <a:buAutoNum type="arabicPeriod"/>
              <a:defRPr/>
            </a:pPr>
            <a:r>
              <a:rPr lang="zh-CN" altLang="zh-CN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千</a:t>
            </a:r>
            <a:r>
              <a:rPr lang="en-US" altLang="zh-CN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zh-CN" altLang="zh-CN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店</a:t>
            </a:r>
            <a:r>
              <a:rPr lang="en-US" altLang="zh-CN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zh-CN" altLang="zh-CN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千</a:t>
            </a:r>
            <a:r>
              <a:rPr lang="en-US" altLang="zh-CN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zh-CN" altLang="zh-CN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面</a:t>
            </a:r>
            <a:r>
              <a:rPr lang="en-US" altLang="zh-CN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|</a:t>
            </a:r>
            <a:r>
              <a:rPr lang="en-US" altLang="zh-CN"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</a:rPr>
              <a:t>不同门店可以有不同的商城</a:t>
            </a:r>
            <a:endParaRPr lang="zh-CN" altLang="en-US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 marL="342900" indent="-342900" algn="l" fontAlgn="auto">
              <a:lnSpc>
                <a:spcPct val="150000"/>
              </a:lnSpc>
              <a:buFont typeface="Arial" panose="020B0604020202020204" pitchFamily="34" charset="0"/>
              <a:buAutoNum type="arabicPeriod"/>
              <a:defRPr/>
            </a:pPr>
            <a:r>
              <a:rPr lang="zh-CN" altLang="en-US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多级会员价</a:t>
            </a:r>
            <a:r>
              <a:rPr lang="en-US" altLang="zh-CN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| 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不同会员等级不同价格</a:t>
            </a:r>
            <a:endParaRPr lang="zh-CN" altLang="zh-CN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 marL="342900" indent="-342900" algn="l" fontAlgn="auto">
              <a:lnSpc>
                <a:spcPct val="150000"/>
              </a:lnSpc>
              <a:buFont typeface="Arial" panose="020B0604020202020204" pitchFamily="34" charset="0"/>
              <a:buAutoNum type="arabicPeriod"/>
              <a:defRPr/>
            </a:pPr>
            <a:r>
              <a:rPr lang="zh-CN" altLang="zh-CN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配</a:t>
            </a:r>
            <a:r>
              <a:rPr lang="en-US" altLang="zh-CN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zh-CN" altLang="zh-CN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送</a:t>
            </a:r>
            <a:r>
              <a:rPr lang="en-US" altLang="zh-CN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zh-CN" altLang="zh-CN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到</a:t>
            </a:r>
            <a:r>
              <a:rPr lang="en-US" altLang="zh-CN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zh-CN" altLang="zh-CN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家</a:t>
            </a:r>
            <a:r>
              <a:rPr lang="en-US" altLang="zh-CN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  |</a:t>
            </a:r>
            <a:r>
              <a:rPr lang="en-US" altLang="zh-CN">
                <a:latin typeface="思源黑体 CN Medium" panose="020B0600000000000000" charset="-122"/>
                <a:ea typeface="思源黑体 CN Medium" panose="020B0600000000000000" charset="-122"/>
              </a:rPr>
              <a:t> 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</a:rPr>
              <a:t>外卖配送、物流配送、自提</a:t>
            </a:r>
            <a:endParaRPr lang="zh-CN" altLang="zh-CN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 marL="342900" indent="-342900" algn="l" fontAlgn="auto">
              <a:lnSpc>
                <a:spcPct val="150000"/>
              </a:lnSpc>
              <a:buFont typeface="Arial" panose="020B0604020202020204" pitchFamily="34" charset="0"/>
              <a:buAutoNum type="arabicPeriod"/>
              <a:defRPr/>
            </a:pPr>
            <a:r>
              <a:rPr lang="zh-CN" altLang="zh-CN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移</a:t>
            </a:r>
            <a:r>
              <a:rPr lang="en-US" altLang="zh-CN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zh-CN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动</a:t>
            </a:r>
            <a:r>
              <a:rPr lang="en-US" altLang="zh-CN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zh-CN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管</a:t>
            </a:r>
            <a:r>
              <a:rPr lang="en-US" altLang="zh-CN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zh-CN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店</a:t>
            </a:r>
            <a:r>
              <a:rPr lang="en-US" altLang="zh-CN">
                <a:solidFill>
                  <a:srgbClr val="00B0F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| </a:t>
            </a:r>
            <a:r>
              <a:rPr lang="zh-CN" altLang="zh-CN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微管家 、移动管家</a:t>
            </a:r>
            <a:endParaRPr lang="en-US" altLang="zh-CN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4" name="图片 3" descr="广告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7485" y="1234440"/>
            <a:ext cx="4279900" cy="427990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 userDrawn="1">
            <p:custDataLst>
              <p:tags r:id="rId1"/>
            </p:custDataLst>
          </p:nvPr>
        </p:nvSpPr>
        <p:spPr>
          <a:xfrm>
            <a:off x="3810" y="-6985"/>
            <a:ext cx="12192000" cy="761365"/>
          </a:xfrm>
          <a:prstGeom prst="rect">
            <a:avLst/>
          </a:prstGeom>
          <a:solidFill>
            <a:schemeClr val="dk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Viner Hand ITC" panose="03070502030502020203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457200" y="57150"/>
            <a:ext cx="851598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9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亮点①</a:t>
            </a:r>
            <a:r>
              <a:rPr lang="en-US" alt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 | </a:t>
            </a:r>
            <a:r>
              <a:rPr lang="zh-CN" altLang="en-US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线上</a:t>
            </a:r>
            <a:r>
              <a:rPr lang="en-US" alt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+</a:t>
            </a:r>
            <a:r>
              <a:rPr lang="zh-CN" altLang="en-US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门店实时数据互通</a:t>
            </a:r>
            <a:endParaRPr lang="zh-CN" altLang="en-US" sz="3600" b="1" spc="200" dirty="0">
              <a:solidFill>
                <a:srgbClr val="00B0F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pic>
        <p:nvPicPr>
          <p:cNvPr id="3" name="图片 2" descr="微商店3.0logo-0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248265" y="47625"/>
            <a:ext cx="1836420" cy="332740"/>
          </a:xfrm>
          <a:prstGeom prst="rect">
            <a:avLst/>
          </a:prstGeom>
        </p:spPr>
      </p:pic>
      <p:pic>
        <p:nvPicPr>
          <p:cNvPr id="22" name="图片 21" descr="未标题-1-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313295" y="2190750"/>
            <a:ext cx="3902075" cy="2820035"/>
          </a:xfrm>
          <a:prstGeom prst="rect">
            <a:avLst/>
          </a:prstGeom>
        </p:spPr>
      </p:pic>
      <p:pic>
        <p:nvPicPr>
          <p:cNvPr id="25" name="图片 24" descr="千库网_双向箭头号图标免抠图_元素编号1240930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909820" y="3037840"/>
            <a:ext cx="2848610" cy="143446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9"/>
            </p:custDataLst>
          </p:nvPr>
        </p:nvSpPr>
        <p:spPr>
          <a:xfrm>
            <a:off x="5148580" y="3556000"/>
            <a:ext cx="2783840" cy="3168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defRPr/>
            </a:pPr>
            <a:r>
              <a:rPr lang="zh-CN" altLang="en-US" sz="1400">
                <a:latin typeface="思源黑体 CN Medium" panose="020B0600000000000000" charset="-122"/>
                <a:ea typeface="思源黑体 CN Medium" panose="020B0600000000000000" charset="-122"/>
              </a:rPr>
              <a:t>微商店打通门店收银数据互通</a:t>
            </a:r>
            <a:endParaRPr lang="zh-CN" altLang="en-US" sz="140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8261985" y="1079500"/>
            <a:ext cx="3432175" cy="5241925"/>
            <a:chOff x="6893" y="1809"/>
            <a:chExt cx="5405" cy="8255"/>
          </a:xfrm>
        </p:grpSpPr>
        <p:sp>
          <p:nvSpPr>
            <p:cNvPr id="27" name="椭圆 26"/>
            <p:cNvSpPr/>
            <p:nvPr>
              <p:custDataLst>
                <p:tags r:id="rId10"/>
              </p:custDataLst>
            </p:nvPr>
          </p:nvSpPr>
          <p:spPr>
            <a:xfrm>
              <a:off x="6906" y="1915"/>
              <a:ext cx="1375" cy="1375"/>
            </a:xfrm>
            <a:prstGeom prst="ellipse">
              <a:avLst/>
            </a:prstGeom>
            <a:solidFill>
              <a:srgbClr val="00B8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椭圆 27"/>
            <p:cNvSpPr/>
            <p:nvPr>
              <p:custDataLst>
                <p:tags r:id="rId11"/>
              </p:custDataLst>
            </p:nvPr>
          </p:nvSpPr>
          <p:spPr>
            <a:xfrm>
              <a:off x="8988" y="3281"/>
              <a:ext cx="1375" cy="13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椭圆 28"/>
            <p:cNvSpPr/>
            <p:nvPr>
              <p:custDataLst>
                <p:tags r:id="rId12"/>
              </p:custDataLst>
            </p:nvPr>
          </p:nvSpPr>
          <p:spPr>
            <a:xfrm>
              <a:off x="10923" y="1809"/>
              <a:ext cx="1375" cy="13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0" name="椭圆 29"/>
            <p:cNvSpPr/>
            <p:nvPr>
              <p:custDataLst>
                <p:tags r:id="rId13"/>
              </p:custDataLst>
            </p:nvPr>
          </p:nvSpPr>
          <p:spPr>
            <a:xfrm>
              <a:off x="7122" y="8685"/>
              <a:ext cx="1375" cy="13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1" name="椭圆 30"/>
            <p:cNvSpPr/>
            <p:nvPr>
              <p:custDataLst>
                <p:tags r:id="rId14"/>
              </p:custDataLst>
            </p:nvPr>
          </p:nvSpPr>
          <p:spPr>
            <a:xfrm>
              <a:off x="10771" y="8689"/>
              <a:ext cx="1375" cy="1375"/>
            </a:xfrm>
            <a:prstGeom prst="ellipse">
              <a:avLst/>
            </a:prstGeom>
            <a:solidFill>
              <a:srgbClr val="00B8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>
              <p:custDataLst>
                <p:tags r:id="rId15"/>
              </p:custDataLst>
            </p:nvPr>
          </p:nvSpPr>
          <p:spPr>
            <a:xfrm>
              <a:off x="6893" y="2284"/>
              <a:ext cx="1375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>
                <a:defRPr/>
              </a:pPr>
              <a:r>
                <a:rPr lang="zh-CN" altLang="zh-CN">
                  <a:solidFill>
                    <a:schemeClr val="bg2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商品通</a:t>
              </a:r>
              <a:endParaRPr lang="zh-CN" altLang="zh-CN">
                <a:solidFill>
                  <a:schemeClr val="bg2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  <p:sp>
          <p:nvSpPr>
            <p:cNvPr id="33" name="文本框 32"/>
            <p:cNvSpPr txBox="1"/>
            <p:nvPr>
              <p:custDataLst>
                <p:tags r:id="rId16"/>
              </p:custDataLst>
            </p:nvPr>
          </p:nvSpPr>
          <p:spPr>
            <a:xfrm>
              <a:off x="8964" y="3678"/>
              <a:ext cx="1375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>
                <a:defRPr/>
              </a:pPr>
              <a:r>
                <a:rPr lang="zh-CN" altLang="zh-CN">
                  <a:solidFill>
                    <a:schemeClr val="bg2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会员通</a:t>
              </a:r>
              <a:endParaRPr lang="zh-CN" altLang="zh-CN">
                <a:solidFill>
                  <a:schemeClr val="bg2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17"/>
              </p:custDataLst>
            </p:nvPr>
          </p:nvSpPr>
          <p:spPr>
            <a:xfrm>
              <a:off x="10898" y="2183"/>
              <a:ext cx="1375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>
                <a:defRPr/>
              </a:pPr>
              <a:r>
                <a:rPr lang="zh-CN" altLang="zh-CN">
                  <a:solidFill>
                    <a:schemeClr val="bg2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门店通</a:t>
              </a:r>
              <a:endParaRPr lang="zh-CN" altLang="zh-CN">
                <a:solidFill>
                  <a:schemeClr val="bg2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18"/>
              </p:custDataLst>
            </p:nvPr>
          </p:nvSpPr>
          <p:spPr>
            <a:xfrm>
              <a:off x="7132" y="9138"/>
              <a:ext cx="1375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>
                <a:defRPr/>
              </a:pPr>
              <a:r>
                <a:rPr lang="zh-CN" altLang="zh-CN">
                  <a:solidFill>
                    <a:schemeClr val="bg2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订单通</a:t>
              </a:r>
              <a:endParaRPr lang="zh-CN" altLang="zh-CN">
                <a:solidFill>
                  <a:schemeClr val="bg2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  <p:sp>
          <p:nvSpPr>
            <p:cNvPr id="38" name="文本框 37"/>
            <p:cNvSpPr txBox="1"/>
            <p:nvPr>
              <p:custDataLst>
                <p:tags r:id="rId19"/>
              </p:custDataLst>
            </p:nvPr>
          </p:nvSpPr>
          <p:spPr>
            <a:xfrm>
              <a:off x="10791" y="9051"/>
              <a:ext cx="1375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>
                <a:defRPr/>
              </a:pPr>
              <a:r>
                <a:rPr lang="zh-CN" altLang="zh-CN">
                  <a:solidFill>
                    <a:schemeClr val="bg2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库存通</a:t>
              </a:r>
              <a:endParaRPr lang="zh-CN" altLang="zh-CN">
                <a:solidFill>
                  <a:schemeClr val="bg2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  <p:sp>
          <p:nvSpPr>
            <p:cNvPr id="39" name="椭圆 38"/>
            <p:cNvSpPr/>
            <p:nvPr>
              <p:custDataLst>
                <p:tags r:id="rId20"/>
              </p:custDataLst>
            </p:nvPr>
          </p:nvSpPr>
          <p:spPr>
            <a:xfrm>
              <a:off x="8903" y="7241"/>
              <a:ext cx="1375" cy="13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0" name="文本框 39"/>
            <p:cNvSpPr txBox="1"/>
            <p:nvPr>
              <p:custDataLst>
                <p:tags r:id="rId21"/>
              </p:custDataLst>
            </p:nvPr>
          </p:nvSpPr>
          <p:spPr>
            <a:xfrm>
              <a:off x="8923" y="7603"/>
              <a:ext cx="1375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>
                <a:defRPr/>
              </a:pPr>
              <a:r>
                <a:rPr lang="zh-CN" altLang="zh-CN">
                  <a:solidFill>
                    <a:schemeClr val="bg2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营销通</a:t>
              </a:r>
              <a:endParaRPr lang="zh-CN" altLang="zh-CN">
                <a:solidFill>
                  <a:schemeClr val="bg2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pic>
        <p:nvPicPr>
          <p:cNvPr id="5" name="图片 4" descr="E:\siss-yoti\0思迅020事业部\新解决方案PPT备用\img_07.pngimg_07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/>
          <a:srcRect/>
          <a:stretch>
            <a:fillRect/>
          </a:stretch>
        </p:blipFill>
        <p:spPr>
          <a:xfrm>
            <a:off x="-462915" y="1670050"/>
            <a:ext cx="4872990" cy="4376420"/>
          </a:xfrm>
          <a:prstGeom prst="rect">
            <a:avLst/>
          </a:prstGeom>
        </p:spPr>
      </p:pic>
      <p:sp>
        <p:nvSpPr>
          <p:cNvPr id="57" name="文本框 56"/>
          <p:cNvSpPr txBox="1"/>
          <p:nvPr>
            <p:custDataLst>
              <p:tags r:id="rId24"/>
            </p:custDataLst>
          </p:nvPr>
        </p:nvSpPr>
        <p:spPr>
          <a:xfrm>
            <a:off x="457200" y="786765"/>
            <a:ext cx="8678545" cy="962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 anchorCtr="0"/>
          <a:lstStyle>
            <a:defPPr>
              <a:defRPr lang="zh-CN"/>
            </a:defPPr>
            <a:lvl1pPr algn="ctr">
              <a:spcBef>
                <a:spcPct val="0"/>
              </a:spcBef>
              <a:buFontTx/>
              <a:buNone/>
              <a:defRPr sz="1800"/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zh-CN" altLang="en-US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例如：顾客在商城下了一笔单，收银台马上就可以收到订单提醒。</a:t>
            </a:r>
            <a:endParaRPr lang="zh-CN" altLang="en-US" sz="1400" spc="150">
              <a:solidFill>
                <a:srgbClr val="000000">
                  <a:lumMod val="75000"/>
                  <a:lumOff val="25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sym typeface="Arial" panose="020B0604020202020204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altLang="zh-CN" sz="1400" b="1" spc="150">
                <a:solidFill>
                  <a:srgbClr val="00B0F0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          </a:t>
            </a:r>
            <a:r>
              <a:rPr lang="zh-CN" altLang="en-US" sz="1400" b="1" spc="150">
                <a:solidFill>
                  <a:srgbClr val="00B0F0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顾客付款后，商城马上可以看到积分、电子小票。</a:t>
            </a:r>
            <a:endParaRPr lang="zh-CN" altLang="en-US" sz="1400" b="1" spc="150">
              <a:solidFill>
                <a:srgbClr val="00B0F0"/>
              </a:solidFill>
              <a:latin typeface="思源黑体 CN Normal" panose="020B0400000000000000" charset="-122"/>
              <a:ea typeface="思源黑体 CN Normal" panose="020B0400000000000000" charset="-122"/>
              <a:sym typeface="Arial" panose="020B0604020202020204" pitchFamily="34" charset="0"/>
            </a:endParaRPr>
          </a:p>
        </p:txBody>
      </p:sp>
    </p:spTree>
    <p:custDataLst>
      <p:tags r:id="rId2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:\siss-yoti\0思迅020事业部\新解决方案PPT备用\抖音 (3).png抖音 (3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3810" y="-7620"/>
            <a:ext cx="12192000" cy="6865620"/>
          </a:xfrm>
          <a:prstGeom prst="rect">
            <a:avLst/>
          </a:prstGeom>
        </p:spPr>
      </p:pic>
      <p:sp>
        <p:nvSpPr>
          <p:cNvPr id="21" name="矩形 20"/>
          <p:cNvSpPr/>
          <p:nvPr userDrawn="1">
            <p:custDataLst>
              <p:tags r:id="rId3"/>
            </p:custDataLst>
          </p:nvPr>
        </p:nvSpPr>
        <p:spPr>
          <a:xfrm>
            <a:off x="3810" y="-6985"/>
            <a:ext cx="12192000" cy="761365"/>
          </a:xfrm>
          <a:prstGeom prst="rect">
            <a:avLst/>
          </a:prstGeom>
          <a:solidFill>
            <a:schemeClr val="dk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Viner Hand ITC" panose="03070502030502020203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457200" y="57150"/>
            <a:ext cx="851598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9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亮点②</a:t>
            </a:r>
            <a:r>
              <a:rPr lang="en-US" alt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 | </a:t>
            </a:r>
            <a:r>
              <a:rPr lang="zh-CN" altLang="en-US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把生意做到</a:t>
            </a:r>
            <a:r>
              <a:rPr lang="en-US" alt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『</a:t>
            </a:r>
            <a:r>
              <a:rPr lang="zh-CN" altLang="en-US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抖音</a:t>
            </a:r>
            <a:r>
              <a:rPr lang="en-US" alt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』</a:t>
            </a:r>
            <a:r>
              <a:rPr lang="zh-CN" altLang="en-US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里</a:t>
            </a:r>
            <a:endParaRPr lang="zh-CN" sz="3600" b="1" spc="200" dirty="0">
              <a:solidFill>
                <a:srgbClr val="00B0F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pic>
        <p:nvPicPr>
          <p:cNvPr id="3" name="图片 2" descr="微商店3.0logo-0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248265" y="47625"/>
            <a:ext cx="1836420" cy="332740"/>
          </a:xfrm>
          <a:prstGeom prst="rect">
            <a:avLst/>
          </a:prstGeom>
        </p:spPr>
      </p:pic>
      <p:sp>
        <p:nvSpPr>
          <p:cNvPr id="57" name="文本框 56"/>
          <p:cNvSpPr txBox="1"/>
          <p:nvPr>
            <p:custDataLst>
              <p:tags r:id="rId7"/>
            </p:custDataLst>
          </p:nvPr>
        </p:nvSpPr>
        <p:spPr>
          <a:xfrm>
            <a:off x="5701030" y="4568190"/>
            <a:ext cx="5805170" cy="962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 anchorCtr="0"/>
          <a:lstStyle>
            <a:defPPr>
              <a:defRPr lang="zh-CN"/>
            </a:defPPr>
            <a:lvl1pPr algn="ctr">
              <a:spcBef>
                <a:spcPct val="0"/>
              </a:spcBef>
              <a:buFontTx/>
              <a:buNone/>
              <a:defRPr sz="1800"/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40000"/>
              </a:lnSpc>
              <a:spcBef>
                <a:spcPts val="0"/>
              </a:spcBef>
            </a:pPr>
            <a:r>
              <a:rPr lang="zh-CN" altLang="en-US" sz="1400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例如：打开抖音</a:t>
            </a:r>
            <a:r>
              <a:rPr lang="en-US" altLang="zh-CN" sz="1400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→</a:t>
            </a:r>
            <a:r>
              <a:rPr lang="zh-CN" altLang="en-US" sz="1400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刷到你抖音号，在你抖音号里买一张券，</a:t>
            </a:r>
            <a:endParaRPr lang="zh-CN" altLang="en-US" sz="1400" spc="150">
              <a:solidFill>
                <a:schemeClr val="bg2"/>
              </a:solidFill>
              <a:latin typeface="思源黑体 CN Normal" panose="020B0400000000000000" charset="-122"/>
              <a:ea typeface="思源黑体 CN Normal" panose="020B0400000000000000" charset="-122"/>
              <a:sym typeface="Arial" panose="020B0604020202020204" pitchFamily="34" charset="0"/>
            </a:endParaRPr>
          </a:p>
          <a:p>
            <a:pPr algn="l">
              <a:lnSpc>
                <a:spcPct val="140000"/>
              </a:lnSpc>
              <a:spcBef>
                <a:spcPts val="0"/>
              </a:spcBef>
            </a:pPr>
            <a:r>
              <a:rPr lang="zh-CN" altLang="en-US" sz="1400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 </a:t>
            </a:r>
            <a:r>
              <a:rPr lang="en-US" altLang="zh-CN" sz="1400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         </a:t>
            </a:r>
            <a:r>
              <a:rPr lang="zh-CN" altLang="en-US" sz="1400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到门店消费</a:t>
            </a:r>
            <a:r>
              <a:rPr lang="en-US" altLang="zh-CN" sz="1400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→</a:t>
            </a:r>
            <a:r>
              <a:rPr lang="zh-CN" altLang="en-US" sz="1400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使用抖音券买单，顺便注册个会员下次再来</a:t>
            </a:r>
            <a:r>
              <a:rPr lang="zh-CN" altLang="en-US" sz="1400" b="1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。</a:t>
            </a:r>
            <a:endParaRPr lang="zh-CN" altLang="en-US" sz="1400" b="1" spc="150">
              <a:solidFill>
                <a:schemeClr val="bg2"/>
              </a:solidFill>
              <a:latin typeface="思源黑体 CN Normal" panose="020B0400000000000000" charset="-122"/>
              <a:ea typeface="思源黑体 CN Normal" panose="020B0400000000000000" charset="-122"/>
              <a:sym typeface="Arial" panose="020B0604020202020204" pitchFamily="34" charset="0"/>
            </a:endParaRPr>
          </a:p>
          <a:p>
            <a:pPr algn="l">
              <a:lnSpc>
                <a:spcPct val="140000"/>
              </a:lnSpc>
              <a:spcBef>
                <a:spcPts val="0"/>
              </a:spcBef>
            </a:pPr>
            <a:r>
              <a:rPr lang="en-US" altLang="zh-CN" sz="1400" b="1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          </a:t>
            </a:r>
            <a:r>
              <a:rPr lang="zh-CN" altLang="en-US" sz="1400" b="1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店里只需要思迅收银系统</a:t>
            </a:r>
            <a:r>
              <a:rPr lang="en-US" altLang="zh-CN" sz="1400" b="1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+</a:t>
            </a:r>
            <a:r>
              <a:rPr lang="zh-CN" altLang="en-US" sz="1400" b="1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微商店即可帮你搞定全套流程。</a:t>
            </a:r>
            <a:endParaRPr lang="zh-CN" altLang="en-US" sz="1400" b="1" spc="150">
              <a:solidFill>
                <a:schemeClr val="bg2"/>
              </a:solidFill>
              <a:latin typeface="思源黑体 CN Normal" panose="020B0400000000000000" charset="-122"/>
              <a:ea typeface="思源黑体 CN Normal" panose="020B0400000000000000" charset="-122"/>
              <a:sym typeface="Arial" panose="020B0604020202020204" pitchFamily="34" charset="0"/>
            </a:endParaRPr>
          </a:p>
        </p:txBody>
      </p:sp>
      <p:pic>
        <p:nvPicPr>
          <p:cNvPr id="4" name="图片 3" descr="抖音 (1)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46380" y="1377950"/>
            <a:ext cx="5247005" cy="4511675"/>
          </a:xfrm>
          <a:prstGeom prst="rect">
            <a:avLst/>
          </a:prstGeom>
        </p:spPr>
      </p:pic>
      <p:pic>
        <p:nvPicPr>
          <p:cNvPr id="7" name="图片 6" descr="抖音 (2)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701030" y="1007745"/>
            <a:ext cx="5419725" cy="331470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E:\siss-yoti\0思迅020事业部\新解决方案PPT备用\抖音 (3).png抖音 (3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3810" y="-7620"/>
            <a:ext cx="12188190" cy="6865620"/>
          </a:xfrm>
          <a:prstGeom prst="rect">
            <a:avLst/>
          </a:prstGeom>
        </p:spPr>
      </p:pic>
      <p:sp>
        <p:nvSpPr>
          <p:cNvPr id="9" name="PA_矩形 27"/>
          <p:cNvSpPr/>
          <p:nvPr>
            <p:custDataLst>
              <p:tags r:id="rId3"/>
            </p:custDataLst>
          </p:nvPr>
        </p:nvSpPr>
        <p:spPr>
          <a:xfrm>
            <a:off x="317500" y="1080135"/>
            <a:ext cx="5552440" cy="86614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l">
              <a:lnSpc>
                <a:spcPct val="120000"/>
              </a:lnSpc>
              <a:spcBef>
                <a:spcPts val="0"/>
              </a:spcBef>
              <a:buClrTx/>
              <a:buSzTx/>
              <a:buNone/>
            </a:pPr>
            <a:r>
              <a:rPr lang="zh-CN" altLang="en-US" sz="1400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  <a:sym typeface="微软雅黑 Light" panose="020B0502040204020203" pitchFamily="34" charset="-122"/>
              </a:rPr>
              <a:t>思迅商家案例：酥垚糕点</a:t>
            </a:r>
            <a:endParaRPr lang="zh-CN" altLang="en-US" sz="1400" spc="150">
              <a:solidFill>
                <a:schemeClr val="bg2"/>
              </a:solidFill>
              <a:latin typeface="思源黑体 CN Normal" panose="020B0400000000000000" charset="-122"/>
              <a:ea typeface="思源黑体 CN Normal" panose="020B0400000000000000" charset="-122"/>
              <a:sym typeface="微软雅黑 Light" panose="020B0502040204020203" pitchFamily="34" charset="-122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buClrTx/>
              <a:buSzTx/>
              <a:buNone/>
            </a:pPr>
            <a:r>
              <a:rPr lang="zh-CN" altLang="en-US" sz="1400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  <a:sym typeface="微软雅黑 Light" panose="020B0502040204020203" pitchFamily="34" charset="-122"/>
              </a:rPr>
              <a:t>抖音粉丝数935个、抖音券已核销1627张、</a:t>
            </a:r>
            <a:endParaRPr lang="zh-CN" altLang="en-US" sz="1400" spc="150">
              <a:solidFill>
                <a:schemeClr val="bg2"/>
              </a:solidFill>
              <a:latin typeface="思源黑体 CN Normal" panose="020B0400000000000000" charset="-122"/>
              <a:ea typeface="思源黑体 CN Normal" panose="020B0400000000000000" charset="-122"/>
              <a:sym typeface="微软雅黑 Light" panose="020B0502040204020203" pitchFamily="34" charset="-122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buClrTx/>
              <a:buSzTx/>
              <a:buNone/>
            </a:pPr>
            <a:r>
              <a:rPr lang="zh-CN" altLang="en-US" sz="1400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  <a:sym typeface="微软雅黑 Light" panose="020B0502040204020203" pitchFamily="34" charset="-122"/>
              </a:rPr>
              <a:t>线上会员增长1354多个</a:t>
            </a:r>
            <a:endParaRPr lang="zh-CN" altLang="en-US" sz="1400" spc="150">
              <a:solidFill>
                <a:schemeClr val="bg2"/>
              </a:solidFill>
              <a:latin typeface="思源黑体 CN Normal" panose="020B0400000000000000" charset="-122"/>
              <a:ea typeface="思源黑体 CN Normal" panose="020B0400000000000000" charset="-122"/>
              <a:sym typeface="微软雅黑 Light" panose="020B0502040204020203" pitchFamily="34" charset="-122"/>
            </a:endParaRPr>
          </a:p>
        </p:txBody>
      </p:sp>
      <p:sp>
        <p:nvSpPr>
          <p:cNvPr id="11" name="矩形 10"/>
          <p:cNvSpPr/>
          <p:nvPr>
            <p:custDataLst>
              <p:tags r:id="rId4"/>
            </p:custDataLst>
          </p:nvPr>
        </p:nvSpPr>
        <p:spPr>
          <a:xfrm>
            <a:off x="2779010" y="1019810"/>
            <a:ext cx="504190" cy="1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2" name="圆角矩形 11"/>
          <p:cNvSpPr/>
          <p:nvPr>
            <p:custDataLst>
              <p:tags r:id="rId5"/>
            </p:custDataLst>
          </p:nvPr>
        </p:nvSpPr>
        <p:spPr>
          <a:xfrm>
            <a:off x="2338070" y="427355"/>
            <a:ext cx="1383030" cy="47180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门店销量好</a:t>
            </a:r>
            <a:endParaRPr lang="zh-CN" altLang="en-US"/>
          </a:p>
        </p:txBody>
      </p:sp>
      <p:pic>
        <p:nvPicPr>
          <p:cNvPr id="2" name="图片 1" descr="C:\Users\xiongyt\Desktop\640.png64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320675" y="2317750"/>
            <a:ext cx="1559560" cy="3239770"/>
          </a:xfrm>
          <a:prstGeom prst="rect">
            <a:avLst/>
          </a:prstGeom>
        </p:spPr>
      </p:pic>
      <p:pic>
        <p:nvPicPr>
          <p:cNvPr id="4" name="图片 3" descr="C:\Users\xiongyt\Desktop\640 (1).png640 (1)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4006215" y="2317750"/>
            <a:ext cx="1559560" cy="3239770"/>
          </a:xfrm>
          <a:prstGeom prst="rect">
            <a:avLst/>
          </a:prstGeom>
        </p:spPr>
      </p:pic>
      <p:pic>
        <p:nvPicPr>
          <p:cNvPr id="19" name="图片 18" descr="640 (2)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162175" y="2317750"/>
            <a:ext cx="1559560" cy="32397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12"/>
            </p:custDataLst>
          </p:nvPr>
        </p:nvSpPr>
        <p:spPr>
          <a:xfrm>
            <a:off x="320675" y="5687060"/>
            <a:ext cx="1592580" cy="8661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buClrTx/>
              <a:buSzTx/>
              <a:buNone/>
            </a:pPr>
            <a:r>
              <a:rPr lang="zh-CN" altLang="en-US" sz="1400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商家主页</a:t>
            </a:r>
            <a:endParaRPr lang="zh-CN" altLang="en-US" sz="1400" spc="150">
              <a:solidFill>
                <a:schemeClr val="bg2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buClrTx/>
              <a:buSzTx/>
              <a:buNone/>
            </a:pPr>
            <a:r>
              <a:rPr lang="zh-CN" altLang="en-US" sz="1400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查看门店</a:t>
            </a:r>
            <a:endParaRPr lang="zh-CN" altLang="en-US" sz="1400" spc="150">
              <a:solidFill>
                <a:schemeClr val="bg2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buClrTx/>
              <a:buSzTx/>
              <a:buNone/>
            </a:pPr>
            <a:r>
              <a:rPr lang="zh-CN" altLang="en-US" sz="1400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购买券 </a:t>
            </a:r>
            <a:endParaRPr lang="zh-CN" altLang="en-US" sz="1400" spc="150">
              <a:solidFill>
                <a:schemeClr val="bg2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3"/>
            </p:custDataLst>
          </p:nvPr>
        </p:nvSpPr>
        <p:spPr>
          <a:xfrm>
            <a:off x="3942080" y="5662295"/>
            <a:ext cx="172466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altLang="en-US" sz="1400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顾客抖音购买券到门店核销时</a:t>
            </a:r>
            <a:endParaRPr lang="zh-CN" altLang="en-US" sz="1400" spc="150">
              <a:solidFill>
                <a:schemeClr val="bg2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indent="0" algn="ctr"/>
            <a:r>
              <a:rPr lang="zh-CN" altLang="en-US" sz="1400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店员引导</a:t>
            </a:r>
            <a:endParaRPr lang="zh-CN" altLang="en-US" sz="1400" spc="150">
              <a:solidFill>
                <a:schemeClr val="bg2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indent="0" algn="ctr"/>
            <a:r>
              <a:rPr lang="zh-CN" altLang="en-US" sz="1400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注册线上会员</a:t>
            </a:r>
            <a:endParaRPr lang="zh-CN" altLang="en-US" sz="1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3" name="文本框 22"/>
          <p:cNvSpPr txBox="1"/>
          <p:nvPr>
            <p:custDataLst>
              <p:tags r:id="rId14"/>
            </p:custDataLst>
          </p:nvPr>
        </p:nvSpPr>
        <p:spPr>
          <a:xfrm>
            <a:off x="2197735" y="5687060"/>
            <a:ext cx="1560195" cy="8661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buClrTx/>
              <a:buSzTx/>
              <a:buNone/>
            </a:pPr>
            <a:r>
              <a:rPr lang="zh-CN" altLang="en-US" sz="1400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视频评论区</a:t>
            </a:r>
            <a:endParaRPr lang="zh-CN" altLang="en-US" sz="1400" spc="150">
              <a:solidFill>
                <a:schemeClr val="bg2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buClrTx/>
              <a:buSzTx/>
              <a:buNone/>
            </a:pPr>
            <a:r>
              <a:rPr lang="zh-CN" altLang="en-US" sz="1400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展示购买连接</a:t>
            </a:r>
            <a:endParaRPr lang="zh-CN" altLang="en-US" sz="1400" spc="150">
              <a:solidFill>
                <a:schemeClr val="bg2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buClrTx/>
              <a:buSzTx/>
              <a:buNone/>
            </a:pPr>
            <a:r>
              <a:rPr lang="zh-CN" altLang="en-US" sz="1400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门店地址</a:t>
            </a:r>
            <a:endParaRPr lang="zh-CN" altLang="en-US" sz="1400" spc="150">
              <a:solidFill>
                <a:schemeClr val="bg2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5850890" y="634365"/>
            <a:ext cx="6320790" cy="5789795"/>
            <a:chOff x="7936" y="987"/>
            <a:chExt cx="11095" cy="7184"/>
          </a:xfrm>
        </p:grpSpPr>
        <p:sp>
          <p:nvSpPr>
            <p:cNvPr id="25" name="矩形 24"/>
            <p:cNvSpPr/>
            <p:nvPr>
              <p:custDataLst>
                <p:tags r:id="rId15"/>
              </p:custDataLst>
            </p:nvPr>
          </p:nvSpPr>
          <p:spPr>
            <a:xfrm>
              <a:off x="7936" y="987"/>
              <a:ext cx="10506" cy="7184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127000" dir="5400000" algn="ctr" rotWithShape="0">
                <a:schemeClr val="lt2">
                  <a:lumMod val="75000"/>
                  <a:alpha val="8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 sz="2800">
                <a:solidFill>
                  <a:schemeClr val="lt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endParaRPr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9241" y="1409"/>
              <a:ext cx="9790" cy="2163"/>
              <a:chOff x="9241" y="1609"/>
              <a:chExt cx="9790" cy="2163"/>
            </a:xfrm>
          </p:grpSpPr>
          <p:sp>
            <p:nvSpPr>
              <p:cNvPr id="27" name="文本框 17"/>
              <p:cNvSpPr txBox="1"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9241" y="1609"/>
                <a:ext cx="9790" cy="6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 anchorCtr="0">
                <a:no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algn="l" eaLnBrk="1" hangingPunct="1">
                  <a:lnSpc>
                    <a:spcPct val="120000"/>
                  </a:lnSpc>
                  <a:spcBef>
                    <a:spcPts val="1000"/>
                  </a:spcBef>
                  <a:buClrTx/>
                  <a:buSzTx/>
                  <a:buFontTx/>
                  <a:buNone/>
                </a:pPr>
                <a:r>
                  <a:rPr lang="zh-CN" altLang="en-US" sz="2000" b="1" spc="300">
                    <a:solidFill>
                      <a:schemeClr val="tx1"/>
                    </a:solidFill>
                    <a:latin typeface="思源黑体 CN Bold" panose="020B0800000000000000" charset="-122"/>
                    <a:ea typeface="思源黑体 CN Bold" panose="020B0800000000000000" charset="-122"/>
                    <a:cs typeface="+mn-ea"/>
                    <a:sym typeface="Arial" panose="020B0604020202020204" pitchFamily="34" charset="0"/>
                  </a:rPr>
                  <a:t>成功的原因</a:t>
                </a:r>
                <a:endParaRPr lang="en-US" altLang="zh-CN" sz="2000" b="1" spc="300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9241" y="2233"/>
                <a:ext cx="9790" cy="15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t" anchorCtr="0">
                <a:noAutofit/>
              </a:bodyPr>
              <a:lstStyle>
                <a:defPPr>
                  <a:defRPr lang="zh-CN"/>
                </a:defPPr>
                <a:lvl1pPr algn="ctr">
                  <a:spcBef>
                    <a:spcPct val="0"/>
                  </a:spcBef>
                  <a:buFontTx/>
                  <a:buNone/>
                  <a:defRPr sz="1800"/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algn="l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zh-CN" altLang="en-US" sz="1400" spc="15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思源黑体 CN Normal" panose="020B0400000000000000" charset="-122"/>
                    <a:ea typeface="思源黑体 CN Normal" panose="020B0400000000000000" charset="-122"/>
                    <a:sym typeface="微软雅黑 Light" panose="020B0502040204020203" pitchFamily="34" charset="-122"/>
                  </a:rPr>
                  <a:t>1、商家抖音设置好微商店对接好的抖音券;</a:t>
                </a:r>
                <a:endParaRPr lang="zh-CN" altLang="en-US" sz="1400" spc="150">
                  <a:solidFill>
                    <a:srgbClr val="000000">
                      <a:lumMod val="75000"/>
                      <a:lumOff val="25000"/>
                    </a:srgbClr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微软雅黑 Light" panose="020B0502040204020203" pitchFamily="34" charset="-122"/>
                </a:endParaRPr>
              </a:p>
              <a:p>
                <a:pPr algn="l">
                  <a:lnSpc>
                    <a:spcPct val="120000"/>
                  </a:lnSpc>
                  <a:spcBef>
                    <a:spcPts val="0"/>
                  </a:spcBef>
                  <a:buClrTx/>
                  <a:buSzTx/>
                  <a:buFontTx/>
                </a:pPr>
                <a:r>
                  <a:rPr lang="zh-CN" altLang="en-US" sz="1400" spc="15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思源黑体 CN Normal" panose="020B0400000000000000" charset="-122"/>
                    <a:ea typeface="思源黑体 CN Normal" panose="020B0400000000000000" charset="-122"/>
                    <a:sym typeface="微软雅黑 Light" panose="020B0502040204020203" pitchFamily="34" charset="-122"/>
                  </a:rPr>
                  <a:t>2、视频挂地址连接、评论区填写门店地址；</a:t>
                </a:r>
                <a:endParaRPr lang="zh-CN" altLang="en-US" sz="1400" spc="150">
                  <a:solidFill>
                    <a:srgbClr val="000000">
                      <a:lumMod val="75000"/>
                      <a:lumOff val="25000"/>
                    </a:srgbClr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微软雅黑 Light" panose="020B0502040204020203" pitchFamily="34" charset="-122"/>
                </a:endParaRPr>
              </a:p>
              <a:p>
                <a:pPr algn="l">
                  <a:lnSpc>
                    <a:spcPct val="120000"/>
                  </a:lnSpc>
                  <a:spcBef>
                    <a:spcPts val="0"/>
                  </a:spcBef>
                  <a:buClrTx/>
                  <a:buSzTx/>
                  <a:buFontTx/>
                </a:pPr>
                <a:r>
                  <a:rPr lang="zh-CN" altLang="en-US" sz="1400" spc="15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思源黑体 CN Normal" panose="020B0400000000000000" charset="-122"/>
                    <a:ea typeface="思源黑体 CN Normal" panose="020B0400000000000000" charset="-122"/>
                    <a:sym typeface="微软雅黑 Light" panose="020B0502040204020203" pitchFamily="34" charset="-122"/>
                  </a:rPr>
                  <a:t>3、自己拍摄店环境/产品视频涨粉、养号。</a:t>
                </a:r>
                <a:r>
                  <a:rPr lang="zh-CN" altLang="en-US" sz="1400" spc="150">
                    <a:solidFill>
                      <a:schemeClr val="bg2"/>
                    </a:solidFill>
                    <a:latin typeface="思源黑体 CN Normal" panose="020B0400000000000000" charset="-122"/>
                    <a:ea typeface="思源黑体 CN Normal" panose="020B0400000000000000" charset="-122"/>
                    <a:sym typeface="微软雅黑 Light" panose="020B0502040204020203" pitchFamily="34" charset="-122"/>
                  </a:rPr>
                  <a:t>号。</a:t>
                </a:r>
                <a:endParaRPr lang="zh-CN" altLang="en-US" sz="1400" spc="150">
                  <a:solidFill>
                    <a:schemeClr val="tx1"/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9205" y="3496"/>
              <a:ext cx="9826" cy="2163"/>
              <a:chOff x="9146" y="3407"/>
              <a:chExt cx="9826" cy="2163"/>
            </a:xfrm>
          </p:grpSpPr>
          <p:sp>
            <p:nvSpPr>
              <p:cNvPr id="34" name="文本框 17"/>
              <p:cNvSpPr txBox="1"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9182" y="3407"/>
                <a:ext cx="9790" cy="6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 anchorCtr="0">
                <a:no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indent="0" algn="l">
                  <a:lnSpc>
                    <a:spcPct val="120000"/>
                  </a:lnSpc>
                  <a:spcBef>
                    <a:spcPts val="1000"/>
                  </a:spcBef>
                  <a:buClrTx/>
                  <a:buSzTx/>
                  <a:buFontTx/>
                  <a:buNone/>
                </a:pPr>
                <a:r>
                  <a:rPr lang="zh-CN" altLang="en-US" sz="2000" b="1" spc="300">
                    <a:solidFill>
                      <a:schemeClr val="tx1"/>
                    </a:solidFill>
                    <a:latin typeface="思源黑体 CN Bold" panose="020B0800000000000000" charset="-122"/>
                    <a:ea typeface="思源黑体 CN Bold" panose="020B0800000000000000" charset="-122"/>
                    <a:cs typeface="+mn-ea"/>
                    <a:sym typeface="微软雅黑 Light" panose="020B0502040204020203" pitchFamily="34" charset="-122"/>
                  </a:rPr>
                  <a:t>顾客到店后</a:t>
                </a:r>
                <a:endParaRPr lang="zh-CN" altLang="en-US" sz="2000" b="1" spc="300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5" name="文本框 34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9146" y="4031"/>
                <a:ext cx="9790" cy="15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t" anchorCtr="0">
                <a:noAutofit/>
              </a:bodyPr>
              <a:lstStyle>
                <a:defPPr>
                  <a:defRPr lang="zh-CN"/>
                </a:defPPr>
                <a:lvl1pPr algn="ctr">
                  <a:spcBef>
                    <a:spcPct val="0"/>
                  </a:spcBef>
                  <a:buFontTx/>
                  <a:buNone/>
                  <a:defRPr sz="1800"/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algn="l">
                  <a:lnSpc>
                    <a:spcPct val="120000"/>
                  </a:lnSpc>
                  <a:spcBef>
                    <a:spcPts val="0"/>
                  </a:spcBef>
                  <a:buClrTx/>
                  <a:buSzTx/>
                  <a:buNone/>
                </a:pPr>
                <a:r>
                  <a:rPr lang="zh-CN" altLang="en-US" sz="1400" spc="15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思源黑体 CN Normal" panose="020B0400000000000000" charset="-122"/>
                    <a:ea typeface="思源黑体 CN Normal" panose="020B0400000000000000" charset="-122"/>
                    <a:sym typeface="微软雅黑 Light" panose="020B0502040204020203" pitchFamily="34" charset="-122"/>
                  </a:rPr>
                  <a:t>1、店员：告知注册会员，可以领取福利以及礼品；</a:t>
                </a:r>
                <a:endParaRPr lang="zh-CN" altLang="en-US" sz="1400" spc="150">
                  <a:solidFill>
                    <a:srgbClr val="000000">
                      <a:lumMod val="75000"/>
                      <a:lumOff val="25000"/>
                    </a:srgbClr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微软雅黑 Light" panose="020B0502040204020203" pitchFamily="34" charset="-122"/>
                </a:endParaRPr>
              </a:p>
              <a:p>
                <a:pPr algn="l">
                  <a:lnSpc>
                    <a:spcPct val="120000"/>
                  </a:lnSpc>
                  <a:spcBef>
                    <a:spcPts val="0"/>
                  </a:spcBef>
                  <a:buClrTx/>
                  <a:buSzTx/>
                  <a:buNone/>
                </a:pPr>
                <a:r>
                  <a:rPr lang="zh-CN" altLang="en-US" sz="1400" spc="15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思源黑体 CN Normal" panose="020B0400000000000000" charset="-122"/>
                    <a:ea typeface="思源黑体 CN Normal" panose="020B0400000000000000" charset="-122"/>
                    <a:sym typeface="微软雅黑 Light" panose="020B0502040204020203" pitchFamily="34" charset="-122"/>
                  </a:rPr>
                  <a:t>2、收银台或者店内明显位置展示“公众号二维码</a:t>
                </a:r>
                <a:r>
                  <a:rPr lang="en-US" altLang="zh-CN" sz="1400" spc="15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思源黑体 CN Normal" panose="020B0400000000000000" charset="-122"/>
                    <a:ea typeface="思源黑体 CN Normal" panose="020B0400000000000000" charset="-122"/>
                    <a:sym typeface="微软雅黑 Light" panose="020B0502040204020203" pitchFamily="34" charset="-122"/>
                  </a:rPr>
                  <a:t>”</a:t>
                </a:r>
                <a:r>
                  <a:rPr lang="zh-CN" altLang="en-US" sz="1400" spc="15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思源黑体 CN Normal" panose="020B0400000000000000" charset="-122"/>
                    <a:ea typeface="思源黑体 CN Normal" panose="020B0400000000000000" charset="-122"/>
                    <a:sym typeface="微软雅黑 Light" panose="020B0502040204020203" pitchFamily="34" charset="-122"/>
                  </a:rPr>
                  <a:t>；</a:t>
                </a:r>
                <a:endParaRPr lang="zh-CN" altLang="en-US" sz="1400" spc="150">
                  <a:solidFill>
                    <a:srgbClr val="000000">
                      <a:lumMod val="75000"/>
                      <a:lumOff val="25000"/>
                    </a:srgbClr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微软雅黑 Light" panose="020B0502040204020203" pitchFamily="34" charset="-122"/>
                </a:endParaRPr>
              </a:p>
              <a:p>
                <a:pPr algn="l">
                  <a:lnSpc>
                    <a:spcPct val="120000"/>
                  </a:lnSpc>
                  <a:spcBef>
                    <a:spcPts val="0"/>
                  </a:spcBef>
                  <a:buClrTx/>
                  <a:buSzTx/>
                  <a:buNone/>
                </a:pPr>
                <a:r>
                  <a:rPr lang="zh-CN" altLang="en-US" sz="1400" spc="15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思源黑体 CN Normal" panose="020B0400000000000000" charset="-122"/>
                    <a:ea typeface="思源黑体 CN Normal" panose="020B0400000000000000" charset="-122"/>
                    <a:sym typeface="微软雅黑 Light" panose="020B0502040204020203" pitchFamily="34" charset="-122"/>
                  </a:rPr>
                  <a:t>3、公众号设置关注自动回复、菜单设置微商店首页连接。</a:t>
                </a:r>
                <a:endParaRPr lang="zh-CN" altLang="en-US" sz="1400" spc="150">
                  <a:solidFill>
                    <a:srgbClr val="000000">
                      <a:lumMod val="75000"/>
                      <a:lumOff val="25000"/>
                    </a:srgbClr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8" name="文本框 37"/>
            <p:cNvSpPr txBox="1"/>
            <p:nvPr>
              <p:custDataLst>
                <p:tags r:id="rId20"/>
              </p:custDataLst>
            </p:nvPr>
          </p:nvSpPr>
          <p:spPr>
            <a:xfrm>
              <a:off x="13315" y="5814"/>
              <a:ext cx="3799" cy="1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t" anchorCtr="0">
              <a:noAutofit/>
            </a:bodyPr>
            <a:lstStyle>
              <a:defPPr>
                <a:defRPr lang="zh-CN"/>
              </a:defPPr>
              <a:lvl1pPr algn="ctr">
                <a:spcBef>
                  <a:spcPct val="0"/>
                </a:spcBef>
                <a:buFontTx/>
                <a:buNone/>
                <a:defRPr sz="1800"/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l">
                <a:lnSpc>
                  <a:spcPct val="120000"/>
                </a:lnSpc>
                <a:spcBef>
                  <a:spcPts val="0"/>
                </a:spcBef>
                <a:buClrTx/>
                <a:buSzTx/>
                <a:buNone/>
              </a:pPr>
              <a:r>
                <a:rPr lang="zh-CN" altLang="en-US" sz="1400" spc="150">
                  <a:solidFill>
                    <a:srgbClr val="000000">
                      <a:lumMod val="75000"/>
                      <a:lumOff val="25000"/>
                    </a:srgbClr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+mn-ea"/>
                </a:rPr>
                <a:t>保存图片到相册</a:t>
              </a:r>
              <a:endParaRPr lang="zh-CN" altLang="en-US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endParaRPr>
            </a:p>
            <a:p>
              <a:pPr algn="l">
                <a:lnSpc>
                  <a:spcPct val="120000"/>
                </a:lnSpc>
                <a:spcBef>
                  <a:spcPts val="0"/>
                </a:spcBef>
                <a:buClrTx/>
                <a:buSzTx/>
                <a:buNone/>
              </a:pPr>
              <a:endParaRPr lang="zh-CN" altLang="en-US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endParaRPr>
            </a:p>
            <a:p>
              <a:pPr algn="l">
                <a:lnSpc>
                  <a:spcPct val="120000"/>
                </a:lnSpc>
                <a:spcBef>
                  <a:spcPts val="0"/>
                </a:spcBef>
                <a:buClrTx/>
                <a:buSzTx/>
                <a:buNone/>
              </a:pPr>
              <a:r>
                <a:rPr lang="zh-CN" altLang="en-US" sz="1400" spc="150">
                  <a:solidFill>
                    <a:srgbClr val="000000">
                      <a:lumMod val="75000"/>
                      <a:lumOff val="25000"/>
                    </a:srgbClr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+mn-ea"/>
                </a:rPr>
                <a:t>打开抖音搜索页扫一扫</a:t>
              </a:r>
              <a:endParaRPr lang="zh-CN" altLang="en-US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9" name="图片 38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6687820" y="4035425"/>
            <a:ext cx="2080260" cy="2217420"/>
          </a:xfrm>
          <a:prstGeom prst="rect">
            <a:avLst/>
          </a:prstGeom>
        </p:spPr>
      </p:pic>
    </p:spTree>
    <p:custDataLst>
      <p:tags r:id="rId2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hidden="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28" b="24233"/>
          <a:stretch>
            <a:fillRect/>
          </a:stretch>
        </p:blipFill>
        <p:spPr>
          <a:xfrm>
            <a:off x="0" y="249656"/>
            <a:ext cx="12221788" cy="6043261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4933950" y="3615369"/>
            <a:ext cx="2349500" cy="0"/>
          </a:xfrm>
          <a:prstGeom prst="line">
            <a:avLst/>
          </a:prstGeom>
          <a:ln>
            <a:solidFill>
              <a:srgbClr val="E900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1" name="组合 140"/>
          <p:cNvGrpSpPr/>
          <p:nvPr/>
        </p:nvGrpSpPr>
        <p:grpSpPr>
          <a:xfrm>
            <a:off x="2379123" y="738502"/>
            <a:ext cx="1303631" cy="1303631"/>
            <a:chOff x="2226328" y="2171871"/>
            <a:chExt cx="1364676" cy="1364676"/>
          </a:xfrm>
        </p:grpSpPr>
        <p:sp>
          <p:nvSpPr>
            <p:cNvPr id="142" name="矩形 141"/>
            <p:cNvSpPr/>
            <p:nvPr/>
          </p:nvSpPr>
          <p:spPr>
            <a:xfrm rot="2690478">
              <a:off x="2226328" y="2171871"/>
              <a:ext cx="1364676" cy="13646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114300" sx="111000" sy="111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143" name="图片 142" descr="E:\siss-yoti\3宣传推广\0、020推广与宣传\商家LOGO\母婴专卖-快乐宝宝.png母婴专卖-快乐宝宝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2482918" y="2485627"/>
              <a:ext cx="948577" cy="688001"/>
            </a:xfrm>
            <a:prstGeom prst="rect">
              <a:avLst/>
            </a:prstGeom>
          </p:spPr>
        </p:pic>
      </p:grpSp>
      <p:sp>
        <p:nvSpPr>
          <p:cNvPr id="145" name="矩形 144"/>
          <p:cNvSpPr/>
          <p:nvPr/>
        </p:nvSpPr>
        <p:spPr>
          <a:xfrm rot="2690478">
            <a:off x="3395980" y="1749425"/>
            <a:ext cx="1303655" cy="130365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14300" sx="111000" sy="111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49" name="组合 148"/>
          <p:cNvGrpSpPr/>
          <p:nvPr/>
        </p:nvGrpSpPr>
        <p:grpSpPr>
          <a:xfrm>
            <a:off x="4403912" y="732884"/>
            <a:ext cx="1306808" cy="1303631"/>
            <a:chOff x="4345931" y="2165990"/>
            <a:chExt cx="1368002" cy="1364676"/>
          </a:xfrm>
        </p:grpSpPr>
        <p:sp>
          <p:nvSpPr>
            <p:cNvPr id="150" name="矩形 149"/>
            <p:cNvSpPr/>
            <p:nvPr/>
          </p:nvSpPr>
          <p:spPr>
            <a:xfrm rot="2690478">
              <a:off x="4349257" y="2165990"/>
              <a:ext cx="1364676" cy="13646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114300" sx="111000" sy="111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151" name="图片 150" descr="E:\siss-yoti\3宣传推广\0、020推广与宣传\商家LOGO\母婴专卖-启儿01.png母婴专卖-启儿0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4345931" y="2821421"/>
              <a:ext cx="1365366" cy="243293"/>
            </a:xfrm>
            <a:prstGeom prst="rect">
              <a:avLst/>
            </a:prstGeom>
          </p:spPr>
        </p:pic>
      </p:grpSp>
      <p:sp>
        <p:nvSpPr>
          <p:cNvPr id="201" name="矩形 200"/>
          <p:cNvSpPr/>
          <p:nvPr/>
        </p:nvSpPr>
        <p:spPr>
          <a:xfrm rot="18909522" flipV="1">
            <a:off x="1381125" y="1757045"/>
            <a:ext cx="1303655" cy="130365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14300" sx="111000" sy="111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4" name="矩形 173"/>
          <p:cNvSpPr/>
          <p:nvPr/>
        </p:nvSpPr>
        <p:spPr>
          <a:xfrm rot="2690478">
            <a:off x="6477635" y="738505"/>
            <a:ext cx="1303655" cy="130365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14300" sx="111000" sy="111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2" name="矩形 171"/>
          <p:cNvSpPr/>
          <p:nvPr/>
        </p:nvSpPr>
        <p:spPr>
          <a:xfrm rot="2690478">
            <a:off x="7494905" y="1749425"/>
            <a:ext cx="1303655" cy="130365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14300" sx="111000" sy="111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7" name="矩形 166"/>
          <p:cNvSpPr/>
          <p:nvPr/>
        </p:nvSpPr>
        <p:spPr>
          <a:xfrm rot="2690478">
            <a:off x="8505825" y="732790"/>
            <a:ext cx="1303655" cy="130365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14300" sx="111000" sy="111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58" name="组合 57"/>
          <p:cNvGrpSpPr/>
          <p:nvPr/>
        </p:nvGrpSpPr>
        <p:grpSpPr>
          <a:xfrm>
            <a:off x="9526521" y="1757217"/>
            <a:ext cx="1303631" cy="1303631"/>
            <a:chOff x="9526521" y="1757217"/>
            <a:chExt cx="1303631" cy="1303631"/>
          </a:xfrm>
        </p:grpSpPr>
        <p:sp>
          <p:nvSpPr>
            <p:cNvPr id="195" name="矩形 194"/>
            <p:cNvSpPr/>
            <p:nvPr/>
          </p:nvSpPr>
          <p:spPr>
            <a:xfrm rot="18909522" flipV="1">
              <a:off x="9526521" y="1757217"/>
              <a:ext cx="1303631" cy="13036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114300" sx="111000" sy="111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16" name="图形 15" descr="E:\siss-yoti\3宣传推广\0、020推广与宣传\商家LOGO\商超百货-豪喝酒啦啦03-透明.png商超百货-豪喝酒啦啦03-透明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9595736" y="1805477"/>
              <a:ext cx="1183005" cy="1183005"/>
            </a:xfrm>
            <a:prstGeom prst="rect">
              <a:avLst/>
            </a:prstGeom>
          </p:spPr>
        </p:pic>
      </p:grpSp>
      <p:grpSp>
        <p:nvGrpSpPr>
          <p:cNvPr id="59" name="组合 58"/>
          <p:cNvGrpSpPr/>
          <p:nvPr/>
        </p:nvGrpSpPr>
        <p:grpSpPr>
          <a:xfrm>
            <a:off x="8509730" y="2768392"/>
            <a:ext cx="1371600" cy="1303631"/>
            <a:chOff x="8509730" y="2768392"/>
            <a:chExt cx="1371600" cy="1303631"/>
          </a:xfrm>
        </p:grpSpPr>
        <p:sp>
          <p:nvSpPr>
            <p:cNvPr id="192" name="矩形 191"/>
            <p:cNvSpPr/>
            <p:nvPr/>
          </p:nvSpPr>
          <p:spPr>
            <a:xfrm rot="18909522" flipV="1">
              <a:off x="8509730" y="2768392"/>
              <a:ext cx="1303631" cy="13036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114300" sx="111000" sy="111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37" name="图片 36" descr="E:\siss-yoti\3宣传推广\0、020推广与宣传\商家LOGO\商超百货-鲜蜂超市02.png商超百货-鲜蜂超市0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8515445" y="3307507"/>
              <a:ext cx="1365885" cy="377190"/>
            </a:xfrm>
            <a:prstGeom prst="rect">
              <a:avLst/>
            </a:prstGeom>
          </p:spPr>
        </p:pic>
      </p:grpSp>
      <p:grpSp>
        <p:nvGrpSpPr>
          <p:cNvPr id="84" name="组合 83"/>
          <p:cNvGrpSpPr/>
          <p:nvPr/>
        </p:nvGrpSpPr>
        <p:grpSpPr>
          <a:xfrm>
            <a:off x="364037" y="2768392"/>
            <a:ext cx="1303631" cy="1303631"/>
            <a:chOff x="364037" y="2768392"/>
            <a:chExt cx="1303631" cy="1303631"/>
          </a:xfrm>
        </p:grpSpPr>
        <p:sp>
          <p:nvSpPr>
            <p:cNvPr id="200" name="矩形 199"/>
            <p:cNvSpPr/>
            <p:nvPr/>
          </p:nvSpPr>
          <p:spPr>
            <a:xfrm rot="18909522" flipV="1">
              <a:off x="364037" y="2768392"/>
              <a:ext cx="1303631" cy="13036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114300" sx="111000" sy="111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2" name="任意多边形: 形状 51"/>
            <p:cNvSpPr/>
            <p:nvPr/>
          </p:nvSpPr>
          <p:spPr>
            <a:xfrm>
              <a:off x="1146996" y="3581870"/>
              <a:ext cx="28765" cy="28765"/>
            </a:xfrm>
            <a:custGeom>
              <a:avLst/>
              <a:gdLst>
                <a:gd name="connsiteX0" fmla="*/ 42527 w 43494"/>
                <a:gd name="connsiteY0" fmla="*/ 23025 h 43494"/>
                <a:gd name="connsiteX1" fmla="*/ 23302 w 43494"/>
                <a:gd name="connsiteY1" fmla="*/ 41972 h 43494"/>
                <a:gd name="connsiteX2" fmla="*/ 4078 w 43494"/>
                <a:gd name="connsiteY2" fmla="*/ 23025 h 43494"/>
                <a:gd name="connsiteX3" fmla="*/ 23302 w 43494"/>
                <a:gd name="connsiteY3" fmla="*/ 4078 h 43494"/>
                <a:gd name="connsiteX4" fmla="*/ 42527 w 43494"/>
                <a:gd name="connsiteY4" fmla="*/ 23025 h 4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494" h="43494">
                  <a:moveTo>
                    <a:pt x="42527" y="23025"/>
                  </a:moveTo>
                  <a:cubicBezTo>
                    <a:pt x="42527" y="33489"/>
                    <a:pt x="33920" y="41972"/>
                    <a:pt x="23302" y="41972"/>
                  </a:cubicBezTo>
                  <a:cubicBezTo>
                    <a:pt x="12685" y="41972"/>
                    <a:pt x="4078" y="33489"/>
                    <a:pt x="4078" y="23025"/>
                  </a:cubicBezTo>
                  <a:cubicBezTo>
                    <a:pt x="4078" y="12561"/>
                    <a:pt x="12685" y="4078"/>
                    <a:pt x="23302" y="4078"/>
                  </a:cubicBezTo>
                  <a:cubicBezTo>
                    <a:pt x="33920" y="4078"/>
                    <a:pt x="42527" y="12561"/>
                    <a:pt x="42527" y="23025"/>
                  </a:cubicBezTo>
                  <a:close/>
                </a:path>
              </a:pathLst>
            </a:custGeom>
            <a:solidFill>
              <a:srgbClr val="E974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97" name="矩形 196"/>
          <p:cNvSpPr/>
          <p:nvPr/>
        </p:nvSpPr>
        <p:spPr>
          <a:xfrm rot="18909522" flipV="1">
            <a:off x="10537825" y="2774315"/>
            <a:ext cx="1303655" cy="130365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14300" sx="111000" sy="111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2" name="矩形 181"/>
          <p:cNvSpPr/>
          <p:nvPr/>
        </p:nvSpPr>
        <p:spPr>
          <a:xfrm rot="18909522" flipV="1">
            <a:off x="7465060" y="3795395"/>
            <a:ext cx="1303655" cy="130365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14300" sx="111000" sy="111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8" name="矩形 197"/>
          <p:cNvSpPr/>
          <p:nvPr/>
        </p:nvSpPr>
        <p:spPr>
          <a:xfrm rot="18909522" flipV="1">
            <a:off x="9545320" y="3806825"/>
            <a:ext cx="1303655" cy="130365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14300" sx="111000" sy="111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65" name="组合 64"/>
          <p:cNvGrpSpPr/>
          <p:nvPr/>
        </p:nvGrpSpPr>
        <p:grpSpPr>
          <a:xfrm>
            <a:off x="8476550" y="4811900"/>
            <a:ext cx="1303631" cy="1303631"/>
            <a:chOff x="8476550" y="4811900"/>
            <a:chExt cx="1303631" cy="1303631"/>
          </a:xfrm>
        </p:grpSpPr>
        <p:sp>
          <p:nvSpPr>
            <p:cNvPr id="180" name="矩形 179"/>
            <p:cNvSpPr/>
            <p:nvPr/>
          </p:nvSpPr>
          <p:spPr>
            <a:xfrm rot="18909522" flipV="1">
              <a:off x="8476550" y="4811900"/>
              <a:ext cx="1303631" cy="13036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114300" sx="111000" sy="111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5" name="Freeform 170"/>
            <p:cNvSpPr/>
            <p:nvPr/>
          </p:nvSpPr>
          <p:spPr bwMode="auto">
            <a:xfrm>
              <a:off x="8837883" y="5718332"/>
              <a:ext cx="19348" cy="18404"/>
            </a:xfrm>
            <a:custGeom>
              <a:avLst/>
              <a:gdLst>
                <a:gd name="T0" fmla="*/ 51 w 102"/>
                <a:gd name="T1" fmla="*/ 98 h 98"/>
                <a:gd name="T2" fmla="*/ 102 w 102"/>
                <a:gd name="T3" fmla="*/ 51 h 98"/>
                <a:gd name="T4" fmla="*/ 51 w 102"/>
                <a:gd name="T5" fmla="*/ 0 h 98"/>
                <a:gd name="T6" fmla="*/ 0 w 102"/>
                <a:gd name="T7" fmla="*/ 51 h 98"/>
                <a:gd name="T8" fmla="*/ 51 w 102"/>
                <a:gd name="T9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98">
                  <a:moveTo>
                    <a:pt x="51" y="98"/>
                  </a:moveTo>
                  <a:cubicBezTo>
                    <a:pt x="79" y="98"/>
                    <a:pt x="102" y="79"/>
                    <a:pt x="102" y="51"/>
                  </a:cubicBezTo>
                  <a:cubicBezTo>
                    <a:pt x="102" y="19"/>
                    <a:pt x="79" y="0"/>
                    <a:pt x="51" y="0"/>
                  </a:cubicBezTo>
                  <a:cubicBezTo>
                    <a:pt x="24" y="0"/>
                    <a:pt x="0" y="19"/>
                    <a:pt x="0" y="51"/>
                  </a:cubicBezTo>
                  <a:cubicBezTo>
                    <a:pt x="0" y="79"/>
                    <a:pt x="24" y="98"/>
                    <a:pt x="51" y="98"/>
                  </a:cubicBez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02" name="矩形 201"/>
          <p:cNvSpPr/>
          <p:nvPr/>
        </p:nvSpPr>
        <p:spPr>
          <a:xfrm rot="18909522" flipV="1">
            <a:off x="2392045" y="2774315"/>
            <a:ext cx="1303655" cy="130365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14300" sx="111000" sy="111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4" name="矩形 203"/>
          <p:cNvSpPr/>
          <p:nvPr/>
        </p:nvSpPr>
        <p:spPr>
          <a:xfrm rot="18909522" flipV="1">
            <a:off x="1358900" y="3780155"/>
            <a:ext cx="1303655" cy="130365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14300" sx="111000" sy="111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4" name="矩形 183"/>
          <p:cNvSpPr/>
          <p:nvPr/>
        </p:nvSpPr>
        <p:spPr>
          <a:xfrm rot="18909522" flipV="1">
            <a:off x="6448425" y="4806315"/>
            <a:ext cx="1303655" cy="130365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14300" sx="111000" sy="111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82" name="组合 81"/>
          <p:cNvGrpSpPr/>
          <p:nvPr/>
        </p:nvGrpSpPr>
        <p:grpSpPr>
          <a:xfrm>
            <a:off x="2351007" y="4806282"/>
            <a:ext cx="1379220" cy="1303631"/>
            <a:chOff x="2351007" y="4806282"/>
            <a:chExt cx="1379220" cy="1303631"/>
          </a:xfrm>
        </p:grpSpPr>
        <p:sp>
          <p:nvSpPr>
            <p:cNvPr id="187" name="矩形 186"/>
            <p:cNvSpPr/>
            <p:nvPr/>
          </p:nvSpPr>
          <p:spPr>
            <a:xfrm rot="18909522" flipV="1">
              <a:off x="2389742" y="4806282"/>
              <a:ext cx="1303631" cy="13036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114300" sx="111000" sy="111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196" name="图片 195" descr="E:\siss-yoti\3宣传推广\0、020推广与宣传\商家LOGO\母婴专卖-BB+母婴商城02.png母婴专卖-BB+母婴商城02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351007" y="5439377"/>
              <a:ext cx="1379220" cy="328930"/>
            </a:xfrm>
            <a:prstGeom prst="rect">
              <a:avLst/>
            </a:prstGeom>
          </p:spPr>
        </p:pic>
      </p:grpSp>
      <p:grpSp>
        <p:nvGrpSpPr>
          <p:cNvPr id="81" name="组合 80"/>
          <p:cNvGrpSpPr/>
          <p:nvPr/>
        </p:nvGrpSpPr>
        <p:grpSpPr>
          <a:xfrm>
            <a:off x="3406533" y="3795107"/>
            <a:ext cx="1303631" cy="1303631"/>
            <a:chOff x="3406533" y="3795107"/>
            <a:chExt cx="1303631" cy="1303631"/>
          </a:xfrm>
        </p:grpSpPr>
        <p:sp>
          <p:nvSpPr>
            <p:cNvPr id="188" name="矩形 187"/>
            <p:cNvSpPr/>
            <p:nvPr/>
          </p:nvSpPr>
          <p:spPr>
            <a:xfrm rot="18909522" flipV="1">
              <a:off x="3406533" y="3795107"/>
              <a:ext cx="1303631" cy="13036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114300" sx="111000" sy="111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214" name="图片 213" descr="E:\siss-yoti\3宣传推广\0、020推广与宣传\商家LOGO\商超百货--比邻优选超市01-透明.png商超百货--比邻优选超市01-透明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3577348" y="3965287"/>
              <a:ext cx="974090" cy="969645"/>
            </a:xfrm>
            <a:prstGeom prst="rect">
              <a:avLst/>
            </a:prstGeom>
          </p:spPr>
        </p:pic>
      </p:grpSp>
      <p:grpSp>
        <p:nvGrpSpPr>
          <p:cNvPr id="80" name="组合 79"/>
          <p:cNvGrpSpPr/>
          <p:nvPr/>
        </p:nvGrpSpPr>
        <p:grpSpPr>
          <a:xfrm>
            <a:off x="4417708" y="4811900"/>
            <a:ext cx="1303631" cy="1303631"/>
            <a:chOff x="4417708" y="4811900"/>
            <a:chExt cx="1303631" cy="1303631"/>
          </a:xfrm>
        </p:grpSpPr>
        <p:sp>
          <p:nvSpPr>
            <p:cNvPr id="189" name="矩形 188"/>
            <p:cNvSpPr/>
            <p:nvPr/>
          </p:nvSpPr>
          <p:spPr>
            <a:xfrm rot="18909522" flipV="1">
              <a:off x="4417708" y="4811900"/>
              <a:ext cx="1303631" cy="13036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114300" sx="111000" sy="111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35" name="图片 34" descr="E:\siss-yoti\3宣传推广\0、020推广与宣传\商家LOGO\商超百货：武威京华万家生活超市02.png商超百货：武威京华万家生活超市02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4422729" y="5487597"/>
              <a:ext cx="1282839" cy="255270"/>
            </a:xfrm>
            <a:prstGeom prst="rect">
              <a:avLst/>
            </a:prstGeom>
          </p:spPr>
        </p:pic>
      </p:grpSp>
      <p:grpSp>
        <p:nvGrpSpPr>
          <p:cNvPr id="86" name="组合 85"/>
          <p:cNvGrpSpPr/>
          <p:nvPr/>
        </p:nvGrpSpPr>
        <p:grpSpPr>
          <a:xfrm>
            <a:off x="4632967" y="1606127"/>
            <a:ext cx="2926080" cy="3643688"/>
            <a:chOff x="4632967" y="1606127"/>
            <a:chExt cx="2926080" cy="3643688"/>
          </a:xfrm>
        </p:grpSpPr>
        <p:sp>
          <p:nvSpPr>
            <p:cNvPr id="121" name="矩形 120"/>
            <p:cNvSpPr/>
            <p:nvPr/>
          </p:nvSpPr>
          <p:spPr>
            <a:xfrm rot="2700000">
              <a:off x="4742591" y="2075591"/>
              <a:ext cx="2706818" cy="2706818"/>
            </a:xfrm>
            <a:prstGeom prst="rect">
              <a:avLst/>
            </a:prstGeom>
            <a:solidFill>
              <a:srgbClr val="E900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4632967" y="2780966"/>
              <a:ext cx="2926080" cy="922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zh-CN" sz="5400">
                  <a:solidFill>
                    <a:schemeClr val="bg1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</a:rPr>
                <a:t>他们在用</a:t>
              </a:r>
              <a:endParaRPr lang="en-US" altLang="zh-CN" sz="540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4835525" y="3704296"/>
              <a:ext cx="2520950" cy="275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200" b="1">
                  <a:solidFill>
                    <a:schemeClr val="bg1"/>
                  </a:solidFill>
                </a:rPr>
                <a:t>They're usi</a:t>
              </a:r>
              <a:r>
                <a:rPr lang="en-US" altLang="zh-CN" sz="1200" b="1">
                  <a:solidFill>
                    <a:schemeClr val="bg1"/>
                  </a:solidFill>
                </a:rPr>
                <a:t>ng</a:t>
              </a:r>
              <a:endParaRPr lang="en-US" altLang="zh-CN" sz="1200" b="1">
                <a:solidFill>
                  <a:schemeClr val="bg1"/>
                </a:solidFill>
              </a:endParaRPr>
            </a:p>
          </p:txBody>
        </p:sp>
        <p:sp>
          <p:nvSpPr>
            <p:cNvPr id="207" name="任意多边形: 形状 206"/>
            <p:cNvSpPr/>
            <p:nvPr/>
          </p:nvSpPr>
          <p:spPr>
            <a:xfrm rot="2690478">
              <a:off x="5986324" y="1606127"/>
              <a:ext cx="224111" cy="222933"/>
            </a:xfrm>
            <a:custGeom>
              <a:avLst/>
              <a:gdLst>
                <a:gd name="connsiteX0" fmla="*/ 0 w 224111"/>
                <a:gd name="connsiteY0" fmla="*/ 0 h 222933"/>
                <a:gd name="connsiteX1" fmla="*/ 224111 w 224111"/>
                <a:gd name="connsiteY1" fmla="*/ 0 h 222933"/>
                <a:gd name="connsiteX2" fmla="*/ 224111 w 224111"/>
                <a:gd name="connsiteY2" fmla="*/ 60 h 222933"/>
                <a:gd name="connsiteX3" fmla="*/ 0 w 224111"/>
                <a:gd name="connsiteY3" fmla="*/ 222933 h 22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111" h="222933">
                  <a:moveTo>
                    <a:pt x="0" y="0"/>
                  </a:moveTo>
                  <a:lnTo>
                    <a:pt x="224111" y="0"/>
                  </a:lnTo>
                  <a:lnTo>
                    <a:pt x="224111" y="60"/>
                  </a:lnTo>
                  <a:lnTo>
                    <a:pt x="0" y="22293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09" name="任意多边形: 形状 208"/>
            <p:cNvSpPr/>
            <p:nvPr/>
          </p:nvSpPr>
          <p:spPr>
            <a:xfrm rot="18909522" flipV="1">
              <a:off x="5983146" y="5026882"/>
              <a:ext cx="224111" cy="222933"/>
            </a:xfrm>
            <a:custGeom>
              <a:avLst/>
              <a:gdLst>
                <a:gd name="connsiteX0" fmla="*/ 0 w 224111"/>
                <a:gd name="connsiteY0" fmla="*/ 0 h 222933"/>
                <a:gd name="connsiteX1" fmla="*/ 224111 w 224111"/>
                <a:gd name="connsiteY1" fmla="*/ 0 h 222933"/>
                <a:gd name="connsiteX2" fmla="*/ 224111 w 224111"/>
                <a:gd name="connsiteY2" fmla="*/ 60 h 222933"/>
                <a:gd name="connsiteX3" fmla="*/ 0 w 224111"/>
                <a:gd name="connsiteY3" fmla="*/ 222933 h 22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111" h="222933">
                  <a:moveTo>
                    <a:pt x="0" y="0"/>
                  </a:moveTo>
                  <a:lnTo>
                    <a:pt x="224111" y="0"/>
                  </a:lnTo>
                  <a:lnTo>
                    <a:pt x="224111" y="60"/>
                  </a:lnTo>
                  <a:lnTo>
                    <a:pt x="0" y="22293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4" descr="E:\siss-yoti\3宣传推广\0、020推广与宣传\1二维码和logo\微商店3.0logo-08.png微商店3.0logo-0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/>
          <a:stretch>
            <a:fillRect/>
          </a:stretch>
        </p:blipFill>
        <p:spPr>
          <a:xfrm>
            <a:off x="5104130" y="2483485"/>
            <a:ext cx="2059305" cy="370840"/>
          </a:xfrm>
          <a:prstGeom prst="rect">
            <a:avLst/>
          </a:prstGeom>
        </p:spPr>
      </p:pic>
      <p:pic>
        <p:nvPicPr>
          <p:cNvPr id="6" name="图片 5" descr="E:\siss-yoti\3宣传推广\0、020推广与宣传\商家LOGO\商超百货-环球有约01-透明.png商超百货-环球有约01-透明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/>
          <a:stretch>
            <a:fillRect/>
          </a:stretch>
        </p:blipFill>
        <p:spPr>
          <a:xfrm>
            <a:off x="603885" y="3043555"/>
            <a:ext cx="704215" cy="704215"/>
          </a:xfrm>
          <a:prstGeom prst="rect">
            <a:avLst/>
          </a:prstGeom>
        </p:spPr>
      </p:pic>
      <p:pic>
        <p:nvPicPr>
          <p:cNvPr id="9" name="图片 8" descr="E:\siss-yoti\3宣传推广\0、020推广与宣传\商家LOGO\生鲜称重-果鲜丰生鲜外卖50014253.png生鲜称重-果鲜丰生鲜外卖50014253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/>
          <a:stretch>
            <a:fillRect/>
          </a:stretch>
        </p:blipFill>
        <p:spPr>
          <a:xfrm>
            <a:off x="3339465" y="2343785"/>
            <a:ext cx="1365885" cy="288925"/>
          </a:xfrm>
          <a:prstGeom prst="rect">
            <a:avLst/>
          </a:prstGeom>
        </p:spPr>
      </p:pic>
      <p:pic>
        <p:nvPicPr>
          <p:cNvPr id="10" name="图片 9" descr="E:\siss-yoti\3宣传推广\0、020推广与宣传\商家LOGO\商超百货-啁末食光-透明.png商超百货-啁末食光-透明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/>
          <a:stretch>
            <a:fillRect/>
          </a:stretch>
        </p:blipFill>
        <p:spPr>
          <a:xfrm>
            <a:off x="1710690" y="2076450"/>
            <a:ext cx="704215" cy="704215"/>
          </a:xfrm>
          <a:prstGeom prst="rect">
            <a:avLst/>
          </a:prstGeom>
        </p:spPr>
      </p:pic>
      <p:sp>
        <p:nvSpPr>
          <p:cNvPr id="15" name="文本框 5"/>
          <p:cNvSpPr txBox="1"/>
          <p:nvPr>
            <p:custDataLst>
              <p:tags r:id="rId17"/>
            </p:custDataLst>
          </p:nvPr>
        </p:nvSpPr>
        <p:spPr>
          <a:xfrm>
            <a:off x="5172710" y="3904615"/>
            <a:ext cx="199199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lnSpc>
                <a:spcPct val="150000"/>
              </a:lnSpc>
            </a:pPr>
            <a:r>
              <a:rPr lang="zh-CN" sz="1600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排名不分前后</a:t>
            </a:r>
            <a:endParaRPr lang="zh-CN" sz="1600" dirty="0" smtClean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17" name="图片 16" descr="E:\siss-yoti\3宣传推广\0、020推广与宣传\商家LOGO\烘焙-爱上蛋糕-透明.png烘焙-爱上蛋糕-透明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rcRect/>
          <a:stretch>
            <a:fillRect/>
          </a:stretch>
        </p:blipFill>
        <p:spPr>
          <a:xfrm>
            <a:off x="10818495" y="3043555"/>
            <a:ext cx="704215" cy="704215"/>
          </a:xfrm>
          <a:prstGeom prst="rect">
            <a:avLst/>
          </a:prstGeom>
        </p:spPr>
      </p:pic>
      <p:pic>
        <p:nvPicPr>
          <p:cNvPr id="19" name="图片 18" descr="E:\siss-yoti\3宣传推广\0、020推广与宣传\商家LOGO\母婴专卖-启儿02.png母婴专卖-启儿02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/>
          <a:srcRect/>
          <a:stretch>
            <a:fillRect/>
          </a:stretch>
        </p:blipFill>
        <p:spPr>
          <a:xfrm>
            <a:off x="4766945" y="814070"/>
            <a:ext cx="575310" cy="575310"/>
          </a:xfrm>
          <a:prstGeom prst="rect">
            <a:avLst/>
          </a:prstGeom>
        </p:spPr>
      </p:pic>
      <p:grpSp>
        <p:nvGrpSpPr>
          <p:cNvPr id="98" name="组合 97"/>
          <p:cNvGrpSpPr/>
          <p:nvPr/>
        </p:nvGrpSpPr>
        <p:grpSpPr>
          <a:xfrm>
            <a:off x="2559685" y="2877820"/>
            <a:ext cx="1046480" cy="953135"/>
            <a:chOff x="2364" y="6076"/>
            <a:chExt cx="1648" cy="1501"/>
          </a:xfrm>
        </p:grpSpPr>
        <p:pic>
          <p:nvPicPr>
            <p:cNvPr id="14" name="图片 13" descr="E:\siss-yoti\3宣传推广\0、020推广与宣传\商家LOGO\商超百货-天生祥-透明.png商超百货-天生祥-透明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3"/>
            <a:srcRect/>
            <a:stretch>
              <a:fillRect/>
            </a:stretch>
          </p:blipFill>
          <p:spPr>
            <a:xfrm>
              <a:off x="2646" y="6076"/>
              <a:ext cx="1109" cy="1109"/>
            </a:xfrm>
            <a:prstGeom prst="rect">
              <a:avLst/>
            </a:prstGeom>
          </p:spPr>
        </p:pic>
        <p:pic>
          <p:nvPicPr>
            <p:cNvPr id="20" name="图片 19" descr="E:\siss-yoti\3宣传推广\0、020推广与宣传\商家LOGO\商超百货-小祥到家02.png商超百货-小祥到家02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25"/>
            <a:srcRect/>
            <a:stretch>
              <a:fillRect/>
            </a:stretch>
          </p:blipFill>
          <p:spPr>
            <a:xfrm>
              <a:off x="2364" y="7163"/>
              <a:ext cx="1649" cy="415"/>
            </a:xfrm>
            <a:prstGeom prst="rect">
              <a:avLst/>
            </a:prstGeom>
          </p:spPr>
        </p:pic>
      </p:grpSp>
      <p:pic>
        <p:nvPicPr>
          <p:cNvPr id="36" name="图片 35" descr="E:\siss-yoti\3宣传推广\0、020推广与宣传\商家LOGO\商超百货：武威京华万家生活超市01.png商超百货：武威京华万家生活超市01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/>
          <a:srcRect/>
          <a:stretch>
            <a:fillRect/>
          </a:stretch>
        </p:blipFill>
        <p:spPr>
          <a:xfrm>
            <a:off x="4739640" y="4904740"/>
            <a:ext cx="567690" cy="565150"/>
          </a:xfrm>
          <a:prstGeom prst="rect">
            <a:avLst/>
          </a:prstGeom>
        </p:spPr>
      </p:pic>
      <p:pic>
        <p:nvPicPr>
          <p:cNvPr id="38" name="图片 37" descr="E:\siss-yoti\3宣传推广\0、020推广与宣传\商家LOGO\母婴专卖-BB+母婴商城.jpg母婴专卖-BB+母婴商城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9"/>
          <a:srcRect/>
          <a:stretch>
            <a:fillRect/>
          </a:stretch>
        </p:blipFill>
        <p:spPr>
          <a:xfrm>
            <a:off x="2769235" y="4865370"/>
            <a:ext cx="506730" cy="503555"/>
          </a:xfrm>
          <a:prstGeom prst="rect">
            <a:avLst/>
          </a:prstGeom>
        </p:spPr>
      </p:pic>
      <p:pic>
        <p:nvPicPr>
          <p:cNvPr id="63" name="图片 62" descr="E:\siss-yoti\3宣传推广\0、020推广与宣传\商家LOGO\商超百货-鲜蜂超市02-透明.png商超百货-鲜蜂超市02-透明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31"/>
          <a:srcRect/>
          <a:stretch>
            <a:fillRect/>
          </a:stretch>
        </p:blipFill>
        <p:spPr>
          <a:xfrm>
            <a:off x="8743315" y="2750185"/>
            <a:ext cx="727075" cy="726440"/>
          </a:xfrm>
          <a:prstGeom prst="rect">
            <a:avLst/>
          </a:prstGeom>
        </p:spPr>
      </p:pic>
      <p:pic>
        <p:nvPicPr>
          <p:cNvPr id="88" name="图片 87" descr="E:\siss-yoti\3宣传推广\0、020推广与宣传\商家LOGO\专卖-澳门莱莱Beauty-透明.png专卖-澳门莱莱Beauty-透明"/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33"/>
          <a:srcRect/>
          <a:stretch>
            <a:fillRect/>
          </a:stretch>
        </p:blipFill>
        <p:spPr>
          <a:xfrm>
            <a:off x="8743038" y="814322"/>
            <a:ext cx="945515" cy="945515"/>
          </a:xfrm>
          <a:prstGeom prst="rect">
            <a:avLst/>
          </a:prstGeom>
        </p:spPr>
      </p:pic>
      <p:pic>
        <p:nvPicPr>
          <p:cNvPr id="89" name="图片 88" descr="E:\siss-yoti\3宣传推广\0、020推广与宣传\商家LOGO\商超百货-余峰超市02.png商超百货-余峰超市02"/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35"/>
          <a:srcRect/>
          <a:stretch>
            <a:fillRect/>
          </a:stretch>
        </p:blipFill>
        <p:spPr>
          <a:xfrm>
            <a:off x="7593943" y="2411189"/>
            <a:ext cx="1149350" cy="339090"/>
          </a:xfrm>
          <a:prstGeom prst="rect">
            <a:avLst/>
          </a:prstGeom>
        </p:spPr>
      </p:pic>
      <p:pic>
        <p:nvPicPr>
          <p:cNvPr id="90" name="图片 89" descr="E:\siss-yoti\3宣传推广\0、020推广与宣传\商家LOGO\商超百货-余峰超市01-透明.png商超百货-余峰超市01-透明"/>
          <p:cNvPicPr>
            <a:picLocks noChangeAspect="1"/>
          </p:cNvPicPr>
          <p:nvPr>
            <p:custDataLst>
              <p:tags r:id="rId36"/>
            </p:custDataLst>
          </p:nvPr>
        </p:nvPicPr>
        <p:blipFill>
          <a:blip r:embed="rId37"/>
          <a:srcRect/>
          <a:stretch>
            <a:fillRect/>
          </a:stretch>
        </p:blipFill>
        <p:spPr>
          <a:xfrm>
            <a:off x="7900670" y="1861820"/>
            <a:ext cx="549275" cy="549275"/>
          </a:xfrm>
          <a:prstGeom prst="rect">
            <a:avLst/>
          </a:prstGeom>
        </p:spPr>
      </p:pic>
      <p:pic>
        <p:nvPicPr>
          <p:cNvPr id="91" name="图片 90" descr="E:\siss-yoti\3宣传推广\0、020推广与宣传\商家LOGO\商超百货-宝联优鲜超市02.jpg商超百货-宝联优鲜超市02"/>
          <p:cNvPicPr>
            <a:picLocks noChangeAspect="1"/>
          </p:cNvPicPr>
          <p:nvPr>
            <p:custDataLst>
              <p:tags r:id="rId38"/>
            </p:custDataLst>
          </p:nvPr>
        </p:nvPicPr>
        <p:blipFill>
          <a:blip r:embed="rId39"/>
          <a:srcRect/>
          <a:stretch>
            <a:fillRect/>
          </a:stretch>
        </p:blipFill>
        <p:spPr>
          <a:xfrm>
            <a:off x="9580245" y="4510405"/>
            <a:ext cx="1238250" cy="201930"/>
          </a:xfrm>
          <a:prstGeom prst="rect">
            <a:avLst/>
          </a:prstGeom>
        </p:spPr>
      </p:pic>
      <p:pic>
        <p:nvPicPr>
          <p:cNvPr id="92" name="图片 91" descr="E:\siss-yoti\3宣传推广\0、020推广与宣传\商家LOGO\商超百货-家和吉超市连锁02-透明.png商超百货-家和吉超市连锁02-透明"/>
          <p:cNvPicPr>
            <a:picLocks noChangeAspect="1"/>
          </p:cNvPicPr>
          <p:nvPr>
            <p:custDataLst>
              <p:tags r:id="rId40"/>
            </p:custDataLst>
          </p:nvPr>
        </p:nvPicPr>
        <p:blipFill>
          <a:blip r:embed="rId41"/>
          <a:srcRect/>
          <a:stretch>
            <a:fillRect/>
          </a:stretch>
        </p:blipFill>
        <p:spPr>
          <a:xfrm>
            <a:off x="7559040" y="3874135"/>
            <a:ext cx="1181735" cy="1181735"/>
          </a:xfrm>
          <a:prstGeom prst="rect">
            <a:avLst/>
          </a:prstGeom>
        </p:spPr>
      </p:pic>
      <p:pic>
        <p:nvPicPr>
          <p:cNvPr id="93" name="图片 92" descr="E:\siss-yoti\3宣传推广\0、020推广与宣传\商家LOGO\商超百货-宝联优鲜超市.png商超百货-宝联优鲜超市"/>
          <p:cNvPicPr>
            <a:picLocks noChangeAspect="1"/>
          </p:cNvPicPr>
          <p:nvPr>
            <p:custDataLst>
              <p:tags r:id="rId42"/>
            </p:custDataLst>
          </p:nvPr>
        </p:nvPicPr>
        <p:blipFill>
          <a:blip r:embed="rId43"/>
          <a:srcRect/>
          <a:stretch>
            <a:fillRect/>
          </a:stretch>
        </p:blipFill>
        <p:spPr>
          <a:xfrm>
            <a:off x="9865995" y="3954145"/>
            <a:ext cx="522605" cy="524510"/>
          </a:xfrm>
          <a:prstGeom prst="rect">
            <a:avLst/>
          </a:prstGeom>
        </p:spPr>
      </p:pic>
      <p:pic>
        <p:nvPicPr>
          <p:cNvPr id="94" name="图片 93" descr="E:\siss-yoti\3宣传推广\0、020推广与宣传\商家LOGO\烘焙-9月森林烘焙坊.jpg烘焙-9月森林烘焙坊"/>
          <p:cNvPicPr>
            <a:picLocks noChangeAspect="1"/>
          </p:cNvPicPr>
          <p:nvPr>
            <p:custDataLst>
              <p:tags r:id="rId44"/>
            </p:custDataLst>
          </p:nvPr>
        </p:nvPicPr>
        <p:blipFill>
          <a:blip r:embed="rId45"/>
          <a:srcRect l="12486" r="12486"/>
          <a:stretch>
            <a:fillRect/>
          </a:stretch>
        </p:blipFill>
        <p:spPr>
          <a:xfrm>
            <a:off x="6696075" y="5018407"/>
            <a:ext cx="837563" cy="837563"/>
          </a:xfrm>
          <a:prstGeom prst="ellipse">
            <a:avLst/>
          </a:prstGeom>
        </p:spPr>
      </p:pic>
      <p:pic>
        <p:nvPicPr>
          <p:cNvPr id="95" name="图片 94" descr="E:\siss-yoti\3宣传推广\0、020推广与宣传\商家LOGO\母婴专卖-中亿-透明.png母婴专卖-中亿-透明"/>
          <p:cNvPicPr>
            <a:picLocks noChangeAspect="1"/>
          </p:cNvPicPr>
          <p:nvPr>
            <p:custDataLst>
              <p:tags r:id="rId46"/>
            </p:custDataLst>
          </p:nvPr>
        </p:nvPicPr>
        <p:blipFill>
          <a:blip r:embed="rId47"/>
          <a:srcRect/>
          <a:stretch>
            <a:fillRect/>
          </a:stretch>
        </p:blipFill>
        <p:spPr>
          <a:xfrm>
            <a:off x="6353334" y="632427"/>
            <a:ext cx="1452880" cy="1445895"/>
          </a:xfrm>
          <a:prstGeom prst="rect">
            <a:avLst/>
          </a:prstGeom>
        </p:spPr>
      </p:pic>
      <p:pic>
        <p:nvPicPr>
          <p:cNvPr id="96" name="图片 95" descr="E:\siss-yoti\3宣传推广\0、020推广与宣传\商家LOGO\烘焙-丽登饼业-透明.png烘焙-丽登饼业-透明"/>
          <p:cNvPicPr>
            <a:picLocks noChangeAspect="1"/>
          </p:cNvPicPr>
          <p:nvPr>
            <p:custDataLst>
              <p:tags r:id="rId48"/>
            </p:custDataLst>
          </p:nvPr>
        </p:nvPicPr>
        <p:blipFill>
          <a:blip r:embed="rId49"/>
          <a:srcRect/>
          <a:stretch>
            <a:fillRect/>
          </a:stretch>
        </p:blipFill>
        <p:spPr>
          <a:xfrm>
            <a:off x="8545195" y="4796155"/>
            <a:ext cx="1216025" cy="1216025"/>
          </a:xfrm>
          <a:prstGeom prst="rect">
            <a:avLst/>
          </a:prstGeom>
        </p:spPr>
      </p:pic>
      <p:pic>
        <p:nvPicPr>
          <p:cNvPr id="97" name="图片 96" descr="E:\siss-yoti\3宣传推广\0、020推广与宣传\商家LOGO\生鲜称重-果鲜丰生鲜外卖02-透明.png生鲜称重-果鲜丰生鲜外卖02-透明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51"/>
          <a:srcRect/>
          <a:stretch>
            <a:fillRect/>
          </a:stretch>
        </p:blipFill>
        <p:spPr>
          <a:xfrm>
            <a:off x="3729990" y="1704975"/>
            <a:ext cx="586105" cy="586105"/>
          </a:xfrm>
          <a:prstGeom prst="rect">
            <a:avLst/>
          </a:prstGeom>
        </p:spPr>
      </p:pic>
      <p:pic>
        <p:nvPicPr>
          <p:cNvPr id="99" name="图片 98" descr="E:\siss-yoti\3宣传推广\0、020推广与宣传\商家LOGO\商超百货-泽丰连锁超市微商店-透明.png商超百货-泽丰连锁超市微商店-透明"/>
          <p:cNvPicPr>
            <a:picLocks noChangeAspect="1"/>
          </p:cNvPicPr>
          <p:nvPr>
            <p:custDataLst>
              <p:tags r:id="rId52"/>
            </p:custDataLst>
          </p:nvPr>
        </p:nvPicPr>
        <p:blipFill>
          <a:blip r:embed="rId53"/>
          <a:srcRect/>
          <a:stretch>
            <a:fillRect/>
          </a:stretch>
        </p:blipFill>
        <p:spPr>
          <a:xfrm>
            <a:off x="1310511" y="3704285"/>
            <a:ext cx="1313815" cy="13138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E:\siss-yoti\0思迅020事业部\新解决方案PPT备用\抖音 (3).png抖音 (3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3810" y="-7620"/>
            <a:ext cx="12203430" cy="6865620"/>
          </a:xfrm>
          <a:prstGeom prst="rect">
            <a:avLst/>
          </a:prstGeom>
        </p:spPr>
      </p:pic>
      <p:sp>
        <p:nvSpPr>
          <p:cNvPr id="17" name="PA_矩形 27"/>
          <p:cNvSpPr/>
          <p:nvPr>
            <p:custDataLst>
              <p:tags r:id="rId3"/>
            </p:custDataLst>
          </p:nvPr>
        </p:nvSpPr>
        <p:spPr>
          <a:xfrm>
            <a:off x="317500" y="1080135"/>
            <a:ext cx="5552440" cy="86614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l">
              <a:lnSpc>
                <a:spcPct val="120000"/>
              </a:lnSpc>
              <a:spcBef>
                <a:spcPts val="0"/>
              </a:spcBef>
              <a:buClrTx/>
              <a:buSzTx/>
              <a:buNone/>
            </a:pPr>
            <a:r>
              <a:rPr lang="zh-CN" altLang="en-US" sz="1400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  <a:sym typeface="微软雅黑 Light" panose="020B0502040204020203" pitchFamily="34" charset="-122"/>
              </a:rPr>
              <a:t>思迅商家案例：润田甘栗</a:t>
            </a:r>
            <a:endParaRPr lang="zh-CN" altLang="en-US" sz="1400" spc="150">
              <a:solidFill>
                <a:schemeClr val="bg2"/>
              </a:solidFill>
              <a:latin typeface="思源黑体 CN Normal" panose="020B0400000000000000" charset="-122"/>
              <a:ea typeface="思源黑体 CN Normal" panose="020B0400000000000000" charset="-122"/>
              <a:sym typeface="微软雅黑 Light" panose="020B0502040204020203" pitchFamily="34" charset="-122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buClrTx/>
              <a:buSzTx/>
              <a:buNone/>
            </a:pPr>
            <a:r>
              <a:rPr lang="zh-CN" altLang="en-US" sz="1400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  <a:sym typeface="微软雅黑 Light" panose="020B0502040204020203" pitchFamily="34" charset="-122"/>
              </a:rPr>
              <a:t>抖音粉丝数2536个、抖音券已核销1321张、</a:t>
            </a:r>
            <a:endParaRPr lang="zh-CN" altLang="en-US" sz="1400" spc="150">
              <a:solidFill>
                <a:schemeClr val="bg2"/>
              </a:solidFill>
              <a:latin typeface="思源黑体 CN Normal" panose="020B0400000000000000" charset="-122"/>
              <a:ea typeface="思源黑体 CN Normal" panose="020B0400000000000000" charset="-122"/>
              <a:sym typeface="微软雅黑 Light" panose="020B0502040204020203" pitchFamily="34" charset="-122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buClrTx/>
              <a:buSzTx/>
              <a:buNone/>
            </a:pPr>
            <a:r>
              <a:rPr lang="zh-CN" altLang="en-US" sz="1400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  <a:sym typeface="微软雅黑 Light" panose="020B0502040204020203" pitchFamily="34" charset="-122"/>
              </a:rPr>
              <a:t>线上会员增长1108多个</a:t>
            </a:r>
            <a:endParaRPr lang="zh-CN" altLang="en-US" sz="1400" spc="150">
              <a:solidFill>
                <a:schemeClr val="bg2"/>
              </a:solidFill>
              <a:latin typeface="思源黑体 CN Normal" panose="020B0400000000000000" charset="-122"/>
              <a:ea typeface="思源黑体 CN Normal" panose="020B0400000000000000" charset="-122"/>
              <a:sym typeface="微软雅黑 Light" panose="020B0502040204020203" pitchFamily="34" charset="-122"/>
            </a:endParaRPr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2779010" y="1019810"/>
            <a:ext cx="504190" cy="1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0" name="圆角矩形 19"/>
          <p:cNvSpPr/>
          <p:nvPr>
            <p:custDataLst>
              <p:tags r:id="rId5"/>
            </p:custDataLst>
          </p:nvPr>
        </p:nvSpPr>
        <p:spPr>
          <a:xfrm>
            <a:off x="2338070" y="427355"/>
            <a:ext cx="1383030" cy="471805"/>
          </a:xfrm>
          <a:prstGeom prst="roundRect">
            <a:avLst/>
          </a:prstGeom>
          <a:solidFill>
            <a:srgbClr val="00B8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门店人气高</a:t>
            </a:r>
            <a:endParaRPr lang="zh-CN" altLang="en-US"/>
          </a:p>
        </p:txBody>
      </p:sp>
      <p:pic>
        <p:nvPicPr>
          <p:cNvPr id="22" name="图片 21" descr="C:\Users\xiongyt\Desktop\图片5.png图片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317818" y="2317750"/>
            <a:ext cx="1558925" cy="32397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-2147482611" descr="C:\Users\xiongyt\Desktop\Screenshot_20230619_140617.jpgScreenshot_20230619_14061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2162175" y="2318385"/>
            <a:ext cx="1558925" cy="323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-2147482610" descr="lADPJwKtyPpI4ajNCMTNBDg_1080_224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006215" y="2274570"/>
            <a:ext cx="1559560" cy="32397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>
            <p:custDataLst>
              <p:tags r:id="rId12"/>
            </p:custDataLst>
          </p:nvPr>
        </p:nvSpPr>
        <p:spPr>
          <a:xfrm>
            <a:off x="284480" y="5620385"/>
            <a:ext cx="1592580" cy="8661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buClrTx/>
              <a:buSzTx/>
              <a:buNone/>
            </a:pPr>
            <a:r>
              <a:rPr lang="zh-CN" altLang="en-US" sz="1400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商家主页</a:t>
            </a:r>
            <a:endParaRPr lang="zh-CN" altLang="en-US" sz="1400" spc="150">
              <a:solidFill>
                <a:schemeClr val="bg2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buClrTx/>
              <a:buSzTx/>
              <a:buNone/>
            </a:pPr>
            <a:r>
              <a:rPr lang="zh-CN" altLang="en-US" sz="1400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查看门店</a:t>
            </a:r>
            <a:endParaRPr lang="zh-CN" altLang="en-US" sz="1400" spc="150">
              <a:solidFill>
                <a:schemeClr val="bg2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buClrTx/>
              <a:buSzTx/>
              <a:buNone/>
            </a:pPr>
            <a:r>
              <a:rPr lang="zh-CN" altLang="en-US" sz="1400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购买券</a:t>
            </a:r>
            <a:r>
              <a:rPr lang="zh-CN" altLang="en-US" sz="14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endParaRPr lang="zh-CN" altLang="en-US" sz="1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7" name="文本框 26"/>
          <p:cNvSpPr txBox="1"/>
          <p:nvPr>
            <p:custDataLst>
              <p:tags r:id="rId13"/>
            </p:custDataLst>
          </p:nvPr>
        </p:nvSpPr>
        <p:spPr>
          <a:xfrm>
            <a:off x="3722370" y="5620385"/>
            <a:ext cx="1934210" cy="11245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buClrTx/>
              <a:buSzTx/>
              <a:buNone/>
            </a:pPr>
            <a:r>
              <a:rPr lang="zh-CN" altLang="en-US" sz="1400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顾客抖音上买券</a:t>
            </a:r>
            <a:endParaRPr lang="zh-CN" altLang="en-US" sz="1400" spc="150">
              <a:solidFill>
                <a:schemeClr val="bg2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buClrTx/>
              <a:buSzTx/>
              <a:buNone/>
            </a:pPr>
            <a:r>
              <a:rPr lang="zh-CN" altLang="en-US" sz="1400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到门店核销时</a:t>
            </a:r>
            <a:endParaRPr lang="zh-CN" altLang="en-US" sz="1400" spc="150">
              <a:solidFill>
                <a:schemeClr val="bg2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buClrTx/>
              <a:buSzTx/>
              <a:buNone/>
            </a:pPr>
            <a:r>
              <a:rPr lang="zh-CN" altLang="en-US" sz="1400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店员引导</a:t>
            </a:r>
            <a:endParaRPr lang="zh-CN" altLang="en-US" sz="1400" spc="150">
              <a:solidFill>
                <a:schemeClr val="bg2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buClrTx/>
              <a:buSzTx/>
              <a:buNone/>
            </a:pPr>
            <a:r>
              <a:rPr lang="zh-CN" altLang="en-US" sz="1400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注册线上会员</a:t>
            </a:r>
            <a:endParaRPr lang="zh-CN" altLang="en-US" sz="1400" spc="150">
              <a:solidFill>
                <a:schemeClr val="bg2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14"/>
            </p:custDataLst>
          </p:nvPr>
        </p:nvSpPr>
        <p:spPr>
          <a:xfrm>
            <a:off x="2040255" y="5620385"/>
            <a:ext cx="1681480" cy="6076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buClrTx/>
              <a:buSzTx/>
              <a:buNone/>
            </a:pPr>
            <a:r>
              <a:rPr lang="zh-CN" altLang="en-US" sz="1400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选择门店后</a:t>
            </a:r>
            <a:endParaRPr lang="zh-CN" altLang="en-US" sz="1400" spc="150">
              <a:solidFill>
                <a:schemeClr val="bg2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buClrTx/>
              <a:buSzTx/>
              <a:buNone/>
            </a:pPr>
            <a:r>
              <a:rPr lang="zh-CN" altLang="en-US" sz="1400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购买到店核销券</a:t>
            </a:r>
            <a:endParaRPr lang="zh-CN" altLang="en-US" sz="1400" spc="150">
              <a:solidFill>
                <a:schemeClr val="bg2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5850890" y="634365"/>
            <a:ext cx="6320790" cy="5789795"/>
            <a:chOff x="7936" y="987"/>
            <a:chExt cx="11095" cy="7184"/>
          </a:xfrm>
        </p:grpSpPr>
        <p:sp>
          <p:nvSpPr>
            <p:cNvPr id="2" name="矩形 1"/>
            <p:cNvSpPr/>
            <p:nvPr>
              <p:custDataLst>
                <p:tags r:id="rId15"/>
              </p:custDataLst>
            </p:nvPr>
          </p:nvSpPr>
          <p:spPr>
            <a:xfrm>
              <a:off x="7936" y="987"/>
              <a:ext cx="10506" cy="7184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127000" dir="5400000" algn="ctr" rotWithShape="0">
                <a:schemeClr val="lt2">
                  <a:lumMod val="75000"/>
                  <a:alpha val="8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 sz="2800">
                <a:solidFill>
                  <a:schemeClr val="lt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9241" y="1409"/>
              <a:ext cx="9790" cy="2163"/>
              <a:chOff x="9241" y="1609"/>
              <a:chExt cx="9790" cy="2163"/>
            </a:xfrm>
          </p:grpSpPr>
          <p:sp>
            <p:nvSpPr>
              <p:cNvPr id="5" name="文本框 17"/>
              <p:cNvSpPr txBox="1"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9241" y="1609"/>
                <a:ext cx="9790" cy="6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 anchorCtr="0">
                <a:no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algn="l" eaLnBrk="1" hangingPunct="1">
                  <a:lnSpc>
                    <a:spcPct val="120000"/>
                  </a:lnSpc>
                  <a:spcBef>
                    <a:spcPts val="1000"/>
                  </a:spcBef>
                  <a:buClrTx/>
                  <a:buSzTx/>
                  <a:buFontTx/>
                  <a:buNone/>
                </a:pPr>
                <a:r>
                  <a:rPr lang="zh-CN" altLang="en-US" sz="2000" b="1" spc="300">
                    <a:solidFill>
                      <a:schemeClr val="tx1"/>
                    </a:solidFill>
                    <a:latin typeface="思源黑体 CN Bold" panose="020B0800000000000000" charset="-122"/>
                    <a:ea typeface="思源黑体 CN Bold" panose="020B0800000000000000" charset="-122"/>
                    <a:cs typeface="+mn-ea"/>
                    <a:sym typeface="Arial" panose="020B0604020202020204" pitchFamily="34" charset="0"/>
                  </a:rPr>
                  <a:t>成功的原因</a:t>
                </a:r>
                <a:endParaRPr lang="en-US" altLang="zh-CN" sz="2000" b="1" spc="300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" name="文本框 5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9241" y="2233"/>
                <a:ext cx="9790" cy="15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t" anchorCtr="0">
                <a:noAutofit/>
              </a:bodyPr>
              <a:lstStyle>
                <a:defPPr>
                  <a:defRPr lang="zh-CN"/>
                </a:defPPr>
                <a:lvl1pPr algn="ctr">
                  <a:spcBef>
                    <a:spcPct val="0"/>
                  </a:spcBef>
                  <a:buFontTx/>
                  <a:buNone/>
                  <a:defRPr sz="1800"/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algn="l">
                  <a:lnSpc>
                    <a:spcPct val="120000"/>
                  </a:lnSpc>
                  <a:spcBef>
                    <a:spcPts val="0"/>
                  </a:spcBef>
                  <a:buClrTx/>
                  <a:buSzTx/>
                  <a:buNone/>
                </a:pPr>
                <a:r>
                  <a:rPr lang="zh-CN" altLang="en-US" sz="1400" spc="15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思源黑体 CN Normal" panose="020B0400000000000000" charset="-122"/>
                    <a:ea typeface="思源黑体 CN Normal" panose="020B0400000000000000" charset="-122"/>
                    <a:sym typeface="微软雅黑 Light" panose="020B0502040204020203" pitchFamily="34" charset="-122"/>
                  </a:rPr>
                  <a:t>1、</a:t>
                </a:r>
                <a:r>
                  <a:rPr lang="zh-CN" altLang="en-US" sz="1400" spc="15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思源黑体 CN Normal" panose="020B0400000000000000" charset="-122"/>
                    <a:ea typeface="思源黑体 CN Normal" panose="020B0400000000000000" charset="-122"/>
                    <a:sym typeface="微软雅黑 Light" panose="020B0502040204020203" pitchFamily="34" charset="-122"/>
                  </a:rPr>
                  <a:t>在抖音上食品或者面包的拍视频；</a:t>
                </a:r>
                <a:endParaRPr lang="zh-CN" altLang="en-US" sz="1400" spc="150">
                  <a:solidFill>
                    <a:srgbClr val="000000">
                      <a:lumMod val="75000"/>
                      <a:lumOff val="25000"/>
                    </a:srgbClr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微软雅黑 Light" panose="020B0502040204020203" pitchFamily="34" charset="-122"/>
                </a:endParaRPr>
              </a:p>
              <a:p>
                <a:pPr algn="l">
                  <a:lnSpc>
                    <a:spcPct val="120000"/>
                  </a:lnSpc>
                  <a:spcBef>
                    <a:spcPts val="0"/>
                  </a:spcBef>
                  <a:buClrTx/>
                  <a:buSzTx/>
                  <a:buNone/>
                </a:pPr>
                <a:r>
                  <a:rPr lang="en-US" altLang="zh-CN" sz="1400" spc="15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思源黑体 CN Normal" panose="020B0400000000000000" charset="-122"/>
                    <a:ea typeface="思源黑体 CN Normal" panose="020B0400000000000000" charset="-122"/>
                    <a:sym typeface="微软雅黑 Light" panose="020B0502040204020203" pitchFamily="34" charset="-122"/>
                  </a:rPr>
                  <a:t>2</a:t>
                </a:r>
                <a:r>
                  <a:rPr lang="zh-CN" altLang="en-US" sz="1400" spc="15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思源黑体 CN Normal" panose="020B0400000000000000" charset="-122"/>
                    <a:ea typeface="思源黑体 CN Normal" panose="020B0400000000000000" charset="-122"/>
                    <a:sym typeface="微软雅黑 Light" panose="020B0502040204020203" pitchFamily="34" charset="-122"/>
                  </a:rPr>
                  <a:t>、每个视频挂商家地址连接；</a:t>
                </a:r>
                <a:endParaRPr lang="zh-CN" altLang="en-US" sz="1400" spc="150">
                  <a:solidFill>
                    <a:srgbClr val="000000">
                      <a:lumMod val="75000"/>
                      <a:lumOff val="25000"/>
                    </a:srgbClr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微软雅黑 Light" panose="020B0502040204020203" pitchFamily="34" charset="-122"/>
                </a:endParaRPr>
              </a:p>
              <a:p>
                <a:pPr algn="l">
                  <a:lnSpc>
                    <a:spcPct val="120000"/>
                  </a:lnSpc>
                  <a:spcBef>
                    <a:spcPts val="0"/>
                  </a:spcBef>
                  <a:buClrTx/>
                  <a:buSzTx/>
                  <a:buNone/>
                </a:pPr>
                <a:r>
                  <a:rPr lang="en-US" altLang="zh-CN" sz="1400" spc="15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思源黑体 CN Normal" panose="020B0400000000000000" charset="-122"/>
                    <a:ea typeface="思源黑体 CN Normal" panose="020B0400000000000000" charset="-122"/>
                    <a:sym typeface="微软雅黑 Light" panose="020B0502040204020203" pitchFamily="34" charset="-122"/>
                  </a:rPr>
                  <a:t>3</a:t>
                </a:r>
                <a:r>
                  <a:rPr lang="zh-CN" altLang="en-US" sz="1400" spc="15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思源黑体 CN Normal" panose="020B0400000000000000" charset="-122"/>
                    <a:ea typeface="思源黑体 CN Normal" panose="020B0400000000000000" charset="-122"/>
                    <a:sym typeface="微软雅黑 Light" panose="020B0502040204020203" pitchFamily="34" charset="-122"/>
                  </a:rPr>
                  <a:t>、商家抖音设置好已和微商店对接好的抖音券；</a:t>
                </a:r>
                <a:endParaRPr lang="zh-CN" altLang="en-US" sz="1400" spc="150">
                  <a:solidFill>
                    <a:srgbClr val="000000">
                      <a:lumMod val="75000"/>
                      <a:lumOff val="25000"/>
                    </a:srgbClr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微软雅黑 Light" panose="020B0502040204020203" pitchFamily="34" charset="-122"/>
                </a:endParaRPr>
              </a:p>
              <a:p>
                <a:pPr algn="l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altLang="zh-CN" sz="1400" spc="15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思源黑体 CN Normal" panose="020B0400000000000000" charset="-122"/>
                    <a:ea typeface="思源黑体 CN Normal" panose="020B0400000000000000" charset="-122"/>
                    <a:sym typeface="微软雅黑 Light" panose="020B0502040204020203" pitchFamily="34" charset="-122"/>
                  </a:rPr>
                  <a:t>4</a:t>
                </a:r>
                <a:r>
                  <a:rPr lang="zh-CN" altLang="zh-CN" sz="1400" spc="15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思源黑体 CN Normal" panose="020B0400000000000000" charset="-122"/>
                    <a:ea typeface="思源黑体 CN Normal" panose="020B0400000000000000" charset="-122"/>
                    <a:sym typeface="微软雅黑 Light" panose="020B0502040204020203" pitchFamily="34" charset="-122"/>
                  </a:rPr>
                  <a:t>、</a:t>
                </a:r>
                <a:r>
                  <a:rPr lang="zh-CN" altLang="en-US" sz="1400" spc="15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思源黑体 CN Normal" panose="020B0400000000000000" charset="-122"/>
                    <a:ea typeface="思源黑体 CN Normal" panose="020B0400000000000000" charset="-122"/>
                    <a:sym typeface="微软雅黑 Light" panose="020B0502040204020203" pitchFamily="34" charset="-122"/>
                  </a:rPr>
                  <a:t>专门找一个形象代言人（例如：视频中的美女）</a:t>
                </a:r>
                <a:r>
                  <a:rPr lang="zh-CN" altLang="en-US" sz="1400" spc="15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思源黑体 CN Normal" panose="020B0400000000000000" charset="-122"/>
                    <a:ea typeface="思源黑体 CN Normal" panose="020B0400000000000000" charset="-122"/>
                    <a:sym typeface="微软雅黑 Light" panose="020B0502040204020203" pitchFamily="34" charset="-122"/>
                  </a:rPr>
                  <a:t>。</a:t>
                </a:r>
                <a:endParaRPr lang="zh-CN" altLang="en-US" sz="1400" spc="150">
                  <a:solidFill>
                    <a:srgbClr val="000000">
                      <a:lumMod val="75000"/>
                      <a:lumOff val="25000"/>
                    </a:srgbClr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9205" y="3496"/>
              <a:ext cx="9826" cy="2163"/>
              <a:chOff x="9146" y="3407"/>
              <a:chExt cx="9826" cy="2163"/>
            </a:xfrm>
          </p:grpSpPr>
          <p:sp>
            <p:nvSpPr>
              <p:cNvPr id="34" name="文本框 17"/>
              <p:cNvSpPr txBox="1"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9182" y="3407"/>
                <a:ext cx="9790" cy="6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 anchorCtr="0">
                <a:no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indent="0" algn="l">
                  <a:lnSpc>
                    <a:spcPct val="120000"/>
                  </a:lnSpc>
                  <a:spcBef>
                    <a:spcPts val="1000"/>
                  </a:spcBef>
                  <a:buClrTx/>
                  <a:buSzTx/>
                  <a:buFontTx/>
                  <a:buNone/>
                </a:pPr>
                <a:r>
                  <a:rPr lang="zh-CN" altLang="en-US" sz="2000" b="1" spc="300">
                    <a:solidFill>
                      <a:schemeClr val="tx1"/>
                    </a:solidFill>
                    <a:latin typeface="思源黑体 CN Bold" panose="020B0800000000000000" charset="-122"/>
                    <a:ea typeface="思源黑体 CN Bold" panose="020B0800000000000000" charset="-122"/>
                    <a:cs typeface="+mn-ea"/>
                    <a:sym typeface="微软雅黑 Light" panose="020B0502040204020203" pitchFamily="34" charset="-122"/>
                  </a:rPr>
                  <a:t>顾客到店后</a:t>
                </a:r>
                <a:endParaRPr lang="zh-CN" altLang="en-US" sz="2000" b="1" spc="300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5" name="文本框 34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9146" y="4031"/>
                <a:ext cx="9790" cy="15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t" anchorCtr="0">
                <a:noAutofit/>
              </a:bodyPr>
              <a:lstStyle>
                <a:defPPr>
                  <a:defRPr lang="zh-CN"/>
                </a:defPPr>
                <a:lvl1pPr algn="ctr">
                  <a:spcBef>
                    <a:spcPct val="0"/>
                  </a:spcBef>
                  <a:buFontTx/>
                  <a:buNone/>
                  <a:defRPr sz="1800"/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algn="l">
                  <a:lnSpc>
                    <a:spcPct val="120000"/>
                  </a:lnSpc>
                  <a:spcBef>
                    <a:spcPts val="0"/>
                  </a:spcBef>
                  <a:buClrTx/>
                  <a:buSzTx/>
                  <a:buNone/>
                </a:pPr>
                <a:r>
                  <a:rPr lang="zh-CN" altLang="en-US" sz="1400" spc="15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思源黑体 CN Normal" panose="020B0400000000000000" charset="-122"/>
                    <a:ea typeface="思源黑体 CN Normal" panose="020B0400000000000000" charset="-122"/>
                    <a:sym typeface="微软雅黑 Light" panose="020B0502040204020203" pitchFamily="34" charset="-122"/>
                  </a:rPr>
                  <a:t>1、店员：告知注册会员，可以领取福利以及礼品；</a:t>
                </a:r>
                <a:endParaRPr lang="zh-CN" altLang="en-US" sz="1400" spc="150">
                  <a:solidFill>
                    <a:srgbClr val="000000">
                      <a:lumMod val="75000"/>
                      <a:lumOff val="25000"/>
                    </a:srgbClr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微软雅黑 Light" panose="020B0502040204020203" pitchFamily="34" charset="-122"/>
                </a:endParaRPr>
              </a:p>
              <a:p>
                <a:pPr algn="l">
                  <a:lnSpc>
                    <a:spcPct val="120000"/>
                  </a:lnSpc>
                  <a:spcBef>
                    <a:spcPts val="0"/>
                  </a:spcBef>
                  <a:buClrTx/>
                  <a:buSzTx/>
                  <a:buNone/>
                </a:pPr>
                <a:r>
                  <a:rPr lang="zh-CN" altLang="en-US" sz="1400" spc="15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思源黑体 CN Normal" panose="020B0400000000000000" charset="-122"/>
                    <a:ea typeface="思源黑体 CN Normal" panose="020B0400000000000000" charset="-122"/>
                    <a:sym typeface="微软雅黑 Light" panose="020B0502040204020203" pitchFamily="34" charset="-122"/>
                  </a:rPr>
                  <a:t>2、收银台或者店内明显位置展示“公众号二维码“；</a:t>
                </a:r>
                <a:endParaRPr lang="zh-CN" altLang="en-US" sz="1400" spc="150">
                  <a:solidFill>
                    <a:srgbClr val="000000">
                      <a:lumMod val="75000"/>
                      <a:lumOff val="25000"/>
                    </a:srgbClr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微软雅黑 Light" panose="020B0502040204020203" pitchFamily="34" charset="-122"/>
                </a:endParaRPr>
              </a:p>
              <a:p>
                <a:pPr algn="l">
                  <a:lnSpc>
                    <a:spcPct val="120000"/>
                  </a:lnSpc>
                  <a:spcBef>
                    <a:spcPts val="0"/>
                  </a:spcBef>
                  <a:buClrTx/>
                  <a:buSzTx/>
                  <a:buNone/>
                </a:pPr>
                <a:r>
                  <a:rPr lang="zh-CN" altLang="en-US" sz="1400" spc="15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思源黑体 CN Normal" panose="020B0400000000000000" charset="-122"/>
                    <a:ea typeface="思源黑体 CN Normal" panose="020B0400000000000000" charset="-122"/>
                    <a:sym typeface="微软雅黑 Light" panose="020B0502040204020203" pitchFamily="34" charset="-122"/>
                  </a:rPr>
                  <a:t>3、公众号设置关注自动回复、菜单设置微商店首页连接。</a:t>
                </a:r>
                <a:endParaRPr lang="en-US" altLang="zh-CN" sz="1400" spc="150">
                  <a:solidFill>
                    <a:srgbClr val="000000">
                      <a:lumMod val="75000"/>
                      <a:lumOff val="25000"/>
                    </a:srgbClr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微软雅黑 Light" panose="020B0502040204020203" pitchFamily="34" charset="-122"/>
                </a:endParaRPr>
              </a:p>
            </p:txBody>
          </p:sp>
        </p:grpSp>
        <p:sp>
          <p:nvSpPr>
            <p:cNvPr id="38" name="文本框 37"/>
            <p:cNvSpPr txBox="1"/>
            <p:nvPr>
              <p:custDataLst>
                <p:tags r:id="rId20"/>
              </p:custDataLst>
            </p:nvPr>
          </p:nvSpPr>
          <p:spPr>
            <a:xfrm>
              <a:off x="13315" y="5814"/>
              <a:ext cx="3799" cy="1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t" anchorCtr="0">
              <a:noAutofit/>
            </a:bodyPr>
            <a:lstStyle>
              <a:defPPr>
                <a:defRPr lang="zh-CN"/>
              </a:defPPr>
              <a:lvl1pPr algn="ctr">
                <a:spcBef>
                  <a:spcPct val="0"/>
                </a:spcBef>
                <a:buFontTx/>
                <a:buNone/>
                <a:defRPr sz="1800"/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l">
                <a:lnSpc>
                  <a:spcPct val="120000"/>
                </a:lnSpc>
                <a:spcBef>
                  <a:spcPts val="0"/>
                </a:spcBef>
                <a:buClrTx/>
                <a:buSzTx/>
                <a:buNone/>
              </a:pPr>
              <a:r>
                <a:rPr lang="zh-CN" altLang="en-US" sz="1400" spc="150">
                  <a:solidFill>
                    <a:srgbClr val="000000">
                      <a:lumMod val="75000"/>
                      <a:lumOff val="25000"/>
                    </a:srgbClr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+mn-ea"/>
                </a:rPr>
                <a:t>保存图片到相册</a:t>
              </a:r>
              <a:endParaRPr lang="zh-CN" altLang="en-US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endParaRPr>
            </a:p>
            <a:p>
              <a:pPr algn="l">
                <a:lnSpc>
                  <a:spcPct val="120000"/>
                </a:lnSpc>
                <a:spcBef>
                  <a:spcPts val="0"/>
                </a:spcBef>
                <a:buClrTx/>
                <a:buSzTx/>
                <a:buNone/>
              </a:pPr>
              <a:endParaRPr lang="zh-CN" altLang="en-US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endParaRPr>
            </a:p>
            <a:p>
              <a:pPr algn="l">
                <a:lnSpc>
                  <a:spcPct val="120000"/>
                </a:lnSpc>
                <a:spcBef>
                  <a:spcPts val="0"/>
                </a:spcBef>
                <a:buClrTx/>
                <a:buSzTx/>
                <a:buNone/>
              </a:pPr>
              <a:r>
                <a:rPr lang="zh-CN" altLang="en-US" sz="1400" spc="150">
                  <a:solidFill>
                    <a:srgbClr val="000000">
                      <a:lumMod val="75000"/>
                      <a:lumOff val="25000"/>
                    </a:srgbClr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+mn-ea"/>
                </a:rPr>
                <a:t>打开抖音搜索页扫一扫</a:t>
              </a:r>
              <a:endParaRPr lang="zh-CN" altLang="en-US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6744335" y="4053205"/>
            <a:ext cx="2079673" cy="2217600"/>
          </a:xfrm>
          <a:prstGeom prst="rect">
            <a:avLst/>
          </a:prstGeom>
        </p:spPr>
      </p:pic>
    </p:spTree>
    <p:custDataLst>
      <p:tags r:id="rId2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E:\siss-yoti\0思迅020事业部\新解决方案PPT备用\微信 (1).png微信 (1)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635" y="0"/>
            <a:ext cx="12195810" cy="7109460"/>
          </a:xfrm>
          <a:prstGeom prst="rect">
            <a:avLst/>
          </a:prstGeom>
        </p:spPr>
      </p:pic>
      <p:sp>
        <p:nvSpPr>
          <p:cNvPr id="21" name="矩形 20"/>
          <p:cNvSpPr/>
          <p:nvPr userDrawn="1">
            <p:custDataLst>
              <p:tags r:id="rId2"/>
            </p:custDataLst>
          </p:nvPr>
        </p:nvSpPr>
        <p:spPr>
          <a:xfrm>
            <a:off x="3810" y="-6985"/>
            <a:ext cx="12192000" cy="761365"/>
          </a:xfrm>
          <a:prstGeom prst="rect">
            <a:avLst/>
          </a:prstGeom>
          <a:solidFill>
            <a:schemeClr val="dk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Viner Hand ITC" panose="03070502030502020203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457200" y="57150"/>
            <a:ext cx="851598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9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亮点③</a:t>
            </a:r>
            <a:r>
              <a:rPr lang="en-US" alt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 | </a:t>
            </a:r>
            <a:r>
              <a:rPr lang="zh-CN" altLang="en-US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把生意做到</a:t>
            </a:r>
            <a:r>
              <a:rPr lang="en-US" alt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『</a:t>
            </a:r>
            <a:r>
              <a:rPr lang="zh-CN" altLang="en-US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微信</a:t>
            </a:r>
            <a:r>
              <a:rPr lang="en-US" alt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-</a:t>
            </a:r>
            <a:r>
              <a:rPr lang="zh-CN" altLang="en-US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社</a:t>
            </a:r>
            <a:r>
              <a:rPr lang="zh-CN" altLang="en-US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群</a:t>
            </a:r>
            <a:r>
              <a:rPr lang="en-US" alt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』</a:t>
            </a:r>
            <a:endParaRPr lang="zh-CN" altLang="en-US" sz="3600" b="1" spc="200" dirty="0">
              <a:solidFill>
                <a:srgbClr val="00B0F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 descr="微商店3.0logo-0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248265" y="47625"/>
            <a:ext cx="1836420" cy="332740"/>
          </a:xfrm>
          <a:prstGeom prst="rect">
            <a:avLst/>
          </a:prstGeom>
        </p:spPr>
      </p:pic>
      <p:pic>
        <p:nvPicPr>
          <p:cNvPr id="4" name="图片 3" descr="C:\Users\xiongyt\Desktop\组 16.png组 1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348615" y="1222375"/>
            <a:ext cx="5163185" cy="5233035"/>
          </a:xfrm>
          <a:prstGeom prst="rect">
            <a:avLst/>
          </a:prstGeom>
        </p:spPr>
      </p:pic>
      <p:sp>
        <p:nvSpPr>
          <p:cNvPr id="9" name="矩形 8"/>
          <p:cNvSpPr/>
          <p:nvPr>
            <p:custDataLst>
              <p:tags r:id="rId8"/>
            </p:custDataLst>
          </p:nvPr>
        </p:nvSpPr>
        <p:spPr>
          <a:xfrm>
            <a:off x="6322060" y="1697990"/>
            <a:ext cx="5407660" cy="367157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127000" dir="5400000" algn="ctr" rotWithShape="0">
              <a:schemeClr val="lt2">
                <a:lumMod val="75000"/>
                <a:alpha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2800">
              <a:solidFill>
                <a:schemeClr val="lt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10" name="文本框 17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94475" y="1868805"/>
            <a:ext cx="5032375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zh-CN" altLang="en-US" sz="2000" b="1" spc="3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rPr>
              <a:t>企业微信</a:t>
            </a:r>
            <a:r>
              <a:rPr lang="en-US" altLang="zh-CN" sz="2000" b="1" spc="3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rPr>
              <a:t>+</a:t>
            </a:r>
            <a:r>
              <a:rPr lang="zh-CN" altLang="en-US" sz="2000" b="1" spc="3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rPr>
              <a:t>智慧导购</a:t>
            </a:r>
            <a:endParaRPr lang="zh-CN" altLang="en-US" sz="2000" b="1" spc="3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10"/>
            </p:custDataLst>
          </p:nvPr>
        </p:nvSpPr>
        <p:spPr>
          <a:xfrm>
            <a:off x="6594475" y="2371725"/>
            <a:ext cx="5032375" cy="139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buFontTx/>
              <a:buNone/>
              <a:defRPr sz="1800"/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20000"/>
              </a:lnSpc>
              <a:spcBef>
                <a:spcPts val="0"/>
              </a:spcBef>
              <a:buClrTx/>
              <a:buSzTx/>
              <a:buNone/>
            </a:pPr>
            <a:r>
              <a:rPr lang="zh-CN" altLang="en-US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微软雅黑 Light" panose="020B0502040204020203" pitchFamily="34" charset="-122"/>
              </a:rPr>
              <a:t>1、顾客添加导购企业微信，导购自动回复信息</a:t>
            </a:r>
            <a:r>
              <a:rPr lang="en-US" altLang="zh-CN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微软雅黑 Light" panose="020B0502040204020203" pitchFamily="34" charset="-122"/>
              </a:rPr>
              <a:t>/</a:t>
            </a:r>
            <a:r>
              <a:rPr lang="zh-CN" altLang="en-US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微软雅黑 Light" panose="020B0502040204020203" pitchFamily="34" charset="-122"/>
              </a:rPr>
              <a:t>商城</a:t>
            </a:r>
            <a:r>
              <a:rPr lang="zh-CN" altLang="en-US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微软雅黑 Light" panose="020B0502040204020203" pitchFamily="34" charset="-122"/>
              </a:rPr>
              <a:t>；</a:t>
            </a:r>
            <a:endParaRPr lang="zh-CN" altLang="en-US" sz="1400" spc="150">
              <a:solidFill>
                <a:srgbClr val="000000">
                  <a:lumMod val="75000"/>
                  <a:lumOff val="25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sym typeface="微软雅黑 Light" panose="020B0502040204020203" pitchFamily="34" charset="-122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微软雅黑 Light" panose="020B0502040204020203" pitchFamily="34" charset="-122"/>
              </a:rPr>
              <a:t>2</a:t>
            </a:r>
            <a:r>
              <a:rPr lang="zh-CN" altLang="en-US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微软雅黑 Light" panose="020B0502040204020203" pitchFamily="34" charset="-122"/>
              </a:rPr>
              <a:t>、顾客注册会员后自动归属该导购；</a:t>
            </a:r>
            <a:endParaRPr lang="zh-CN" altLang="en-US" sz="1400" spc="150">
              <a:solidFill>
                <a:srgbClr val="000000">
                  <a:lumMod val="75000"/>
                  <a:lumOff val="25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sym typeface="微软雅黑 Light" panose="020B0502040204020203" pitchFamily="34" charset="-122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微软雅黑 Light" panose="020B0502040204020203" pitchFamily="34" charset="-122"/>
              </a:rPr>
              <a:t>3</a:t>
            </a:r>
            <a:r>
              <a:rPr lang="zh-CN" altLang="en-US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微软雅黑 Light" panose="020B0502040204020203" pitchFamily="34" charset="-122"/>
              </a:rPr>
              <a:t>、商家可用企业微信管理群，发店里的活动推广；</a:t>
            </a:r>
            <a:endParaRPr lang="zh-CN" altLang="en-US" sz="1400" spc="150">
              <a:solidFill>
                <a:srgbClr val="000000">
                  <a:lumMod val="75000"/>
                  <a:lumOff val="25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sym typeface="微软雅黑 Light" panose="020B0502040204020203" pitchFamily="34" charset="-122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4</a:t>
            </a:r>
            <a:r>
              <a:rPr lang="zh-CN" altLang="en-US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、企业微信可建立永久群码，方便推广</a:t>
            </a:r>
            <a:r>
              <a:rPr lang="en-US" altLang="zh-CN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;</a:t>
            </a:r>
            <a:endParaRPr lang="en-US" altLang="zh-CN" sz="1400" spc="150">
              <a:solidFill>
                <a:srgbClr val="000000">
                  <a:lumMod val="75000"/>
                  <a:lumOff val="25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sym typeface="Arial" panose="020B0604020202020204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5</a:t>
            </a:r>
            <a:r>
              <a:rPr lang="zh-CN" altLang="en-US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、企业微信发朋友圈，顾客点击查看。</a:t>
            </a:r>
            <a:endParaRPr lang="zh-CN" altLang="en-US" sz="1400" spc="150">
              <a:solidFill>
                <a:srgbClr val="000000">
                  <a:lumMod val="75000"/>
                  <a:lumOff val="25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sym typeface="Arial" panose="020B0604020202020204" pitchFamily="34" charset="0"/>
            </a:endParaRPr>
          </a:p>
        </p:txBody>
      </p:sp>
      <p:sp>
        <p:nvSpPr>
          <p:cNvPr id="14" name="文本框 17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594475" y="3740150"/>
            <a:ext cx="5032375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zh-CN" altLang="en-US" sz="2000" b="1" spc="3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rPr>
              <a:t>员工效益提升</a:t>
            </a:r>
            <a:endParaRPr lang="zh-CN" altLang="en-US" sz="2000" b="1" spc="3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12"/>
            </p:custDataLst>
          </p:nvPr>
        </p:nvSpPr>
        <p:spPr>
          <a:xfrm>
            <a:off x="6594475" y="4243070"/>
            <a:ext cx="5032375" cy="90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buFontTx/>
              <a:buNone/>
              <a:defRPr sz="1800"/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20000"/>
              </a:lnSpc>
              <a:spcBef>
                <a:spcPts val="0"/>
              </a:spcBef>
              <a:buClrTx/>
              <a:buSzTx/>
              <a:buNone/>
            </a:pPr>
            <a:r>
              <a:rPr lang="zh-CN" altLang="en-US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微软雅黑 Light" panose="020B0502040204020203" pitchFamily="34" charset="-122"/>
              </a:rPr>
              <a:t>1、</a:t>
            </a:r>
            <a:r>
              <a:rPr lang="zh-CN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微软雅黑 Light" panose="020B0502040204020203" pitchFamily="34" charset="-122"/>
              </a:rPr>
              <a:t>可以直接通过思迅智慧导购工具</a:t>
            </a:r>
            <a:r>
              <a:rPr lang="zh-CN" altLang="en-US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微软雅黑 Light" panose="020B0502040204020203" pitchFamily="34" charset="-122"/>
              </a:rPr>
              <a:t>一对</a:t>
            </a:r>
            <a:r>
              <a:rPr lang="en-US" altLang="zh-CN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微软雅黑 Light" panose="020B0502040204020203" pitchFamily="34" charset="-122"/>
              </a:rPr>
              <a:t>10</a:t>
            </a:r>
            <a:r>
              <a:rPr lang="zh-CN" altLang="en-US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微软雅黑 Light" panose="020B0502040204020203" pitchFamily="34" charset="-122"/>
              </a:rPr>
              <a:t>个客户服务；</a:t>
            </a:r>
            <a:endParaRPr lang="zh-CN" altLang="en-US" sz="1400" spc="150">
              <a:solidFill>
                <a:srgbClr val="000000">
                  <a:lumMod val="75000"/>
                  <a:lumOff val="25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sym typeface="微软雅黑 Light" panose="020B0502040204020203" pitchFamily="34" charset="-122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微软雅黑 Light" panose="020B0502040204020203" pitchFamily="34" charset="-122"/>
              </a:rPr>
              <a:t>2</a:t>
            </a:r>
            <a:r>
              <a:rPr lang="zh-CN" altLang="en-US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微软雅黑 Light" panose="020B0502040204020203" pitchFamily="34" charset="-122"/>
              </a:rPr>
              <a:t>、实时了解到顾客的动态，精准找到顾客购买需求；</a:t>
            </a:r>
            <a:endParaRPr lang="zh-CN" altLang="en-US" sz="1400" spc="150">
              <a:solidFill>
                <a:srgbClr val="000000">
                  <a:lumMod val="75000"/>
                  <a:lumOff val="25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sym typeface="微软雅黑 Light" panose="020B0502040204020203" pitchFamily="34" charset="-122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微软雅黑 Light" panose="020B0502040204020203" pitchFamily="34" charset="-122"/>
              </a:rPr>
              <a:t>3</a:t>
            </a:r>
            <a:r>
              <a:rPr lang="zh-CN" altLang="en-US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微软雅黑 Light" panose="020B0502040204020203" pitchFamily="34" charset="-122"/>
              </a:rPr>
              <a:t>、可以通过企业微信一键联系顾客。</a:t>
            </a:r>
            <a:endParaRPr lang="zh-CN" altLang="en-US" sz="1400" spc="150">
              <a:solidFill>
                <a:srgbClr val="000000">
                  <a:lumMod val="75000"/>
                  <a:lumOff val="25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sym typeface="Arial" panose="020B0604020202020204" pitchFamily="34" charset="0"/>
            </a:endParaRPr>
          </a:p>
        </p:txBody>
      </p: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微信 (4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 20"/>
          <p:cNvSpPr/>
          <p:nvPr userDrawn="1">
            <p:custDataLst>
              <p:tags r:id="rId3"/>
            </p:custDataLst>
          </p:nvPr>
        </p:nvSpPr>
        <p:spPr>
          <a:xfrm>
            <a:off x="3810" y="-6985"/>
            <a:ext cx="12192000" cy="761365"/>
          </a:xfrm>
          <a:prstGeom prst="rect">
            <a:avLst/>
          </a:prstGeom>
          <a:solidFill>
            <a:schemeClr val="dk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Viner Hand ITC" panose="03070502030502020203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457200" y="57150"/>
            <a:ext cx="851598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9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亮点④</a:t>
            </a:r>
            <a:r>
              <a:rPr lang="en-US" alt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 | </a:t>
            </a:r>
            <a:r>
              <a:rPr lang="zh-CN" altLang="en-US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把生意做到</a:t>
            </a:r>
            <a:r>
              <a:rPr lang="en-US" alt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『</a:t>
            </a:r>
            <a:r>
              <a:rPr lang="zh-CN" altLang="en-US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周边社区</a:t>
            </a:r>
            <a:r>
              <a:rPr lang="en-US" alt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』</a:t>
            </a:r>
            <a:endParaRPr lang="zh-CN" altLang="en-US" sz="3600" b="1" spc="200" dirty="0">
              <a:solidFill>
                <a:srgbClr val="00B0F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 descr="微商店3.0logo-0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248265" y="47625"/>
            <a:ext cx="1836420" cy="332740"/>
          </a:xfrm>
          <a:prstGeom prst="rect">
            <a:avLst/>
          </a:prstGeom>
        </p:spPr>
      </p:pic>
      <p:sp>
        <p:nvSpPr>
          <p:cNvPr id="55" name="圆角矩形 54"/>
          <p:cNvSpPr/>
          <p:nvPr>
            <p:custDataLst>
              <p:tags r:id="rId7"/>
            </p:custDataLst>
          </p:nvPr>
        </p:nvSpPr>
        <p:spPr>
          <a:xfrm>
            <a:off x="7593330" y="1966595"/>
            <a:ext cx="2907665" cy="514350"/>
          </a:xfrm>
          <a:prstGeom prst="roundRect">
            <a:avLst/>
          </a:prstGeom>
          <a:solidFill>
            <a:srgbClr val="0070C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4" name="文本框 43"/>
          <p:cNvSpPr txBox="1"/>
          <p:nvPr>
            <p:custDataLst>
              <p:tags r:id="rId8"/>
            </p:custDataLst>
          </p:nvPr>
        </p:nvSpPr>
        <p:spPr>
          <a:xfrm>
            <a:off x="7466965" y="2735580"/>
            <a:ext cx="329311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 fontAlgn="auto">
              <a:lnSpc>
                <a:spcPct val="150000"/>
              </a:lnSpc>
              <a:buClr>
                <a:srgbClr val="FFC000"/>
              </a:buClr>
              <a:buFont typeface="Wingdings" panose="05000000000000000000" charset="0"/>
              <a:buNone/>
            </a:pPr>
            <a:r>
              <a:rPr lang="zh-CN" altLang="en-US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商家通过招募团长、铺设自提点、团长返佣等系列操作，拓展新的销售渠道，让更多人为门店卖货，基于熟人社交关系让成交更容易，自提点集中配送还能减轻配送压力，为门店降本增效。</a:t>
            </a:r>
            <a:endParaRPr lang="zh-CN" altLang="en-US" sz="160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49" name="文本框 48"/>
          <p:cNvSpPr txBox="1"/>
          <p:nvPr>
            <p:custDataLst>
              <p:tags r:id="rId9"/>
            </p:custDataLst>
          </p:nvPr>
        </p:nvSpPr>
        <p:spPr>
          <a:xfrm>
            <a:off x="7602855" y="1966595"/>
            <a:ext cx="2824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稳固周边生意，做好社区营销</a:t>
            </a:r>
            <a:endParaRPr lang="zh-CN" altLang="en-US" sz="160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组 9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11785" y="1322705"/>
            <a:ext cx="6234430" cy="516255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 (4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 20"/>
          <p:cNvSpPr/>
          <p:nvPr userDrawn="1">
            <p:custDataLst>
              <p:tags r:id="rId3"/>
            </p:custDataLst>
          </p:nvPr>
        </p:nvSpPr>
        <p:spPr>
          <a:xfrm>
            <a:off x="3810" y="-6985"/>
            <a:ext cx="12192000" cy="761365"/>
          </a:xfrm>
          <a:prstGeom prst="rect">
            <a:avLst/>
          </a:prstGeom>
          <a:solidFill>
            <a:schemeClr val="dk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Viner Hand ITC" panose="03070502030502020203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457200" y="57150"/>
            <a:ext cx="851598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9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亮点⑤</a:t>
            </a:r>
            <a:r>
              <a:rPr lang="en-US" alt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 | </a:t>
            </a:r>
            <a:r>
              <a:rPr lang="zh-CN" altLang="en-US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把生意做到</a:t>
            </a:r>
            <a:r>
              <a:rPr lang="en-US" alt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『</a:t>
            </a:r>
            <a:r>
              <a:rPr lang="zh-CN" altLang="en-US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消费者家里</a:t>
            </a:r>
            <a:r>
              <a:rPr lang="en-US" alt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』</a:t>
            </a:r>
            <a:endParaRPr lang="zh-CN" altLang="en-US" sz="3600" b="1" spc="200" dirty="0">
              <a:solidFill>
                <a:srgbClr val="00B0F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 descr="微商店3.0logo-0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248265" y="47625"/>
            <a:ext cx="1836420" cy="332740"/>
          </a:xfrm>
          <a:prstGeom prst="rect">
            <a:avLst/>
          </a:prstGeom>
        </p:spPr>
      </p:pic>
      <p:pic>
        <p:nvPicPr>
          <p:cNvPr id="2" name="图片 1" descr="微信 (3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1558290"/>
            <a:ext cx="5446395" cy="4448175"/>
          </a:xfrm>
          <a:prstGeom prst="rect">
            <a:avLst/>
          </a:prstGeom>
        </p:spPr>
      </p:pic>
      <p:pic>
        <p:nvPicPr>
          <p:cNvPr id="7" name="图片 6" descr="组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2370" y="1558290"/>
            <a:ext cx="5638800" cy="1966595"/>
          </a:xfrm>
          <a:prstGeom prst="rect">
            <a:avLst/>
          </a:prstGeom>
        </p:spPr>
      </p:pic>
      <p:pic>
        <p:nvPicPr>
          <p:cNvPr id="8" name="图片 7" descr="微信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3670" y="3257550"/>
            <a:ext cx="7067550" cy="36004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57200" y="821055"/>
            <a:ext cx="1041019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16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对接蜂鸟、美团、达达、顺丰、闪送、UU跑腿等主流配送平台，提升商家配送效率节省配送成本。</a:t>
            </a:r>
            <a:endParaRPr lang="zh-CN" altLang="en-US" sz="16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 (4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 20"/>
          <p:cNvSpPr/>
          <p:nvPr userDrawn="1">
            <p:custDataLst>
              <p:tags r:id="rId3"/>
            </p:custDataLst>
          </p:nvPr>
        </p:nvSpPr>
        <p:spPr>
          <a:xfrm>
            <a:off x="3810" y="-6985"/>
            <a:ext cx="12192000" cy="761365"/>
          </a:xfrm>
          <a:prstGeom prst="rect">
            <a:avLst/>
          </a:prstGeom>
          <a:solidFill>
            <a:schemeClr val="dk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Viner Hand ITC" panose="03070502030502020203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457200" y="57150"/>
            <a:ext cx="851598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9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亮点⑥</a:t>
            </a:r>
            <a:r>
              <a:rPr lang="en-US" alt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 | </a:t>
            </a:r>
            <a:r>
              <a:rPr lang="zh-CN" altLang="en-US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把生意做到</a:t>
            </a:r>
            <a:r>
              <a:rPr lang="en-US" alt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『</a:t>
            </a:r>
            <a:r>
              <a:rPr lang="zh-CN" altLang="en-US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消费者</a:t>
            </a:r>
            <a:r>
              <a:rPr lang="en-US" alt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手机里</a:t>
            </a:r>
            <a:r>
              <a:rPr lang="en-US" alt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』</a:t>
            </a:r>
            <a:endParaRPr lang="zh-CN" altLang="en-US" sz="3600" b="1" spc="200" dirty="0">
              <a:solidFill>
                <a:srgbClr val="00B0F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 descr="微商店3.0logo-0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248265" y="47625"/>
            <a:ext cx="1836420" cy="332740"/>
          </a:xfrm>
          <a:prstGeom prst="rect">
            <a:avLst/>
          </a:prstGeom>
        </p:spPr>
      </p:pic>
      <p:sp>
        <p:nvSpPr>
          <p:cNvPr id="55" name="圆角矩形 54"/>
          <p:cNvSpPr/>
          <p:nvPr>
            <p:custDataLst>
              <p:tags r:id="rId7"/>
            </p:custDataLst>
          </p:nvPr>
        </p:nvSpPr>
        <p:spPr>
          <a:xfrm>
            <a:off x="6957695" y="2821305"/>
            <a:ext cx="3646805" cy="514350"/>
          </a:xfrm>
          <a:prstGeom prst="roundRect">
            <a:avLst/>
          </a:prstGeom>
          <a:solidFill>
            <a:srgbClr val="0070C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8" name="图片 37" descr="C:\Users\Administrator\Desktop\d57bf156d55974e720ac0252f948af9.pngd57bf156d55974e720ac0252f948af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629285" y="1575435"/>
            <a:ext cx="2020570" cy="3872865"/>
          </a:xfrm>
          <a:prstGeom prst="rect">
            <a:avLst/>
          </a:prstGeom>
        </p:spPr>
      </p:pic>
      <p:grpSp>
        <p:nvGrpSpPr>
          <p:cNvPr id="43" name="组合 42"/>
          <p:cNvGrpSpPr/>
          <p:nvPr/>
        </p:nvGrpSpPr>
        <p:grpSpPr>
          <a:xfrm>
            <a:off x="5785325" y="221391"/>
            <a:ext cx="2877185" cy="2877705"/>
            <a:chOff x="8303" y="351"/>
            <a:chExt cx="5532" cy="5533"/>
          </a:xfrm>
        </p:grpSpPr>
        <p:pic>
          <p:nvPicPr>
            <p:cNvPr id="42" name="图片 41" descr="C:\Users\Administrator\Desktop\微商店行业解决方案\千库网_卡通手绘云朵边框插画_元素编号11415835.png千库网_卡通手绘云朵边框插画_元素编号11415835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/>
            <a:stretch>
              <a:fillRect/>
            </a:stretch>
          </p:blipFill>
          <p:spPr>
            <a:xfrm>
              <a:off x="8303" y="351"/>
              <a:ext cx="5532" cy="5533"/>
            </a:xfrm>
            <a:prstGeom prst="rect">
              <a:avLst/>
            </a:prstGeom>
          </p:spPr>
        </p:pic>
        <p:sp>
          <p:nvSpPr>
            <p:cNvPr id="41" name="文本框 40"/>
            <p:cNvSpPr txBox="1"/>
            <p:nvPr>
              <p:custDataLst>
                <p:tags r:id="rId12"/>
              </p:custDataLst>
            </p:nvPr>
          </p:nvSpPr>
          <p:spPr>
            <a:xfrm>
              <a:off x="9748" y="2350"/>
              <a:ext cx="2502" cy="159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 fontAlgn="auto">
                <a:lnSpc>
                  <a:spcPct val="150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  <a:sym typeface="+mn-ea"/>
                </a:rPr>
                <a:t>直播</a:t>
              </a:r>
              <a:r>
                <a:rPr lang="en-US" altLang="zh-CN" sz="1600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  <a:sym typeface="+mn-ea"/>
                </a:rPr>
                <a:t>2</a:t>
              </a:r>
              <a:r>
                <a:rPr lang="zh-CN" altLang="en-US" sz="1600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  <a:sym typeface="+mn-ea"/>
                </a:rPr>
                <a:t>小时</a:t>
              </a:r>
              <a:endParaRPr lang="zh-CN" altLang="en-US" sz="16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endParaRPr>
            </a:p>
            <a:p>
              <a:pPr algn="l" fontAlgn="auto">
                <a:lnSpc>
                  <a:spcPct val="150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  <a:sym typeface="+mn-ea"/>
                </a:rPr>
                <a:t>成交</a:t>
              </a:r>
              <a:r>
                <a:rPr lang="en-US" altLang="zh-CN" sz="1600">
                  <a:solidFill>
                    <a:schemeClr val="tx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  <a:sym typeface="+mn-ea"/>
                </a:rPr>
                <a:t>300W</a:t>
              </a:r>
              <a:endParaRPr lang="en-US" altLang="zh-CN" sz="16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endParaRPr>
            </a:p>
          </p:txBody>
        </p:sp>
      </p:grpSp>
      <p:sp>
        <p:nvSpPr>
          <p:cNvPr id="44" name="文本框 43"/>
          <p:cNvSpPr txBox="1"/>
          <p:nvPr>
            <p:custDataLst>
              <p:tags r:id="rId13"/>
            </p:custDataLst>
          </p:nvPr>
        </p:nvSpPr>
        <p:spPr>
          <a:xfrm>
            <a:off x="6838950" y="3456305"/>
            <a:ext cx="3799205" cy="11988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285750" indent="-285750" algn="l" fontAlgn="auto">
              <a:lnSpc>
                <a:spcPct val="150000"/>
              </a:lnSpc>
              <a:buClr>
                <a:srgbClr val="FFC000"/>
              </a:buClr>
              <a:buFont typeface="Wingdings" panose="05000000000000000000" charset="0"/>
              <a:buChar char="ü"/>
            </a:pPr>
            <a:r>
              <a:rPr lang="zh-CN" altLang="en-US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快速将公域流量引流至门店私域圈</a:t>
            </a:r>
            <a:endParaRPr lang="zh-CN" altLang="en-US" sz="160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marL="285750" indent="-285750" algn="l" fontAlgn="auto">
              <a:lnSpc>
                <a:spcPct val="150000"/>
              </a:lnSpc>
              <a:buClr>
                <a:srgbClr val="FFC000"/>
              </a:buClr>
              <a:buFont typeface="Wingdings" panose="05000000000000000000" charset="0"/>
              <a:buChar char="ü"/>
            </a:pPr>
            <a:r>
              <a:rPr lang="zh-CN" altLang="en-US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助力商家拉新、转化、推广门店/商品</a:t>
            </a:r>
            <a:endParaRPr lang="zh-CN" altLang="en-US" sz="160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marL="285750" indent="-285750" algn="l" fontAlgn="auto">
              <a:lnSpc>
                <a:spcPct val="150000"/>
              </a:lnSpc>
              <a:buClr>
                <a:srgbClr val="FFC000"/>
              </a:buClr>
              <a:buFont typeface="Wingdings" panose="05000000000000000000" charset="0"/>
              <a:buChar char="ü"/>
            </a:pPr>
            <a:r>
              <a:rPr lang="zh-CN" altLang="en-US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赋能商家构建私域运营</a:t>
            </a:r>
            <a:endParaRPr lang="zh-CN" altLang="en-US" sz="160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49" name="文本框 48"/>
          <p:cNvSpPr txBox="1"/>
          <p:nvPr>
            <p:custDataLst>
              <p:tags r:id="rId14"/>
            </p:custDataLst>
          </p:nvPr>
        </p:nvSpPr>
        <p:spPr>
          <a:xfrm>
            <a:off x="6967220" y="2821305"/>
            <a:ext cx="36372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门店服务场景搬至线上，促进线上转化</a:t>
            </a:r>
            <a:endParaRPr lang="zh-CN" altLang="en-US" sz="160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图片1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2649855" y="1575435"/>
            <a:ext cx="2027555" cy="3876040"/>
          </a:xfrm>
          <a:prstGeom prst="rect">
            <a:avLst/>
          </a:prstGeom>
        </p:spPr>
      </p:pic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微信 (4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 20"/>
          <p:cNvSpPr/>
          <p:nvPr userDrawn="1">
            <p:custDataLst>
              <p:tags r:id="rId3"/>
            </p:custDataLst>
          </p:nvPr>
        </p:nvSpPr>
        <p:spPr>
          <a:xfrm>
            <a:off x="3810" y="-6985"/>
            <a:ext cx="12192000" cy="761365"/>
          </a:xfrm>
          <a:prstGeom prst="rect">
            <a:avLst/>
          </a:prstGeom>
          <a:solidFill>
            <a:schemeClr val="dk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Viner Hand ITC" panose="03070502030502020203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457200" y="57150"/>
            <a:ext cx="851598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9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亮点⑦</a:t>
            </a:r>
            <a:r>
              <a:rPr lang="en-US" alt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 | </a:t>
            </a:r>
            <a:r>
              <a:rPr lang="zh-CN" altLang="en-US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把生意做到</a:t>
            </a:r>
            <a:r>
              <a:rPr lang="en-US" alt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『</a:t>
            </a:r>
            <a:r>
              <a:rPr lang="zh-CN" altLang="en-US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微信</a:t>
            </a:r>
            <a:r>
              <a:rPr lang="en-US" alt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视频号</a:t>
            </a:r>
            <a:r>
              <a:rPr lang="en-US" alt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』</a:t>
            </a:r>
            <a:endParaRPr lang="zh-CN" altLang="en-US" sz="3600" b="1" spc="200" dirty="0">
              <a:solidFill>
                <a:srgbClr val="00B0F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 descr="微商店3.0logo-0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248265" y="47625"/>
            <a:ext cx="1836420" cy="332740"/>
          </a:xfrm>
          <a:prstGeom prst="rect">
            <a:avLst/>
          </a:prstGeom>
        </p:spPr>
      </p:pic>
      <p:pic>
        <p:nvPicPr>
          <p:cNvPr id="4" name="图片 3" descr="C:\Users\xiongyt\Desktop\图片4.png图片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346710" y="917893"/>
            <a:ext cx="2516505" cy="5232400"/>
          </a:xfrm>
          <a:prstGeom prst="rect">
            <a:avLst/>
          </a:prstGeom>
        </p:spPr>
      </p:pic>
      <p:sp>
        <p:nvSpPr>
          <p:cNvPr id="9" name="矩形 8"/>
          <p:cNvSpPr/>
          <p:nvPr>
            <p:custDataLst>
              <p:tags r:id="rId9"/>
            </p:custDataLst>
          </p:nvPr>
        </p:nvSpPr>
        <p:spPr>
          <a:xfrm>
            <a:off x="6322060" y="1697990"/>
            <a:ext cx="5407660" cy="367157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127000" dir="5400000" algn="ctr" rotWithShape="0">
              <a:schemeClr val="lt2">
                <a:lumMod val="75000"/>
                <a:alpha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2800">
              <a:solidFill>
                <a:schemeClr val="lt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10" name="文本框 17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438265" y="1868805"/>
            <a:ext cx="5032375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zh-CN" sz="2000" b="1" spc="3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rPr>
              <a:t>视频号推广您的微商店</a:t>
            </a:r>
            <a:endParaRPr lang="zh-CN" sz="2000" b="1" spc="3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11"/>
            </p:custDataLst>
          </p:nvPr>
        </p:nvSpPr>
        <p:spPr>
          <a:xfrm>
            <a:off x="6438265" y="2371725"/>
            <a:ext cx="5290820" cy="2997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buFontTx/>
              <a:buNone/>
              <a:defRPr sz="1800"/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342900" indent="-342900" algn="l">
              <a:lnSpc>
                <a:spcPct val="140000"/>
              </a:lnSpc>
              <a:spcBef>
                <a:spcPts val="0"/>
              </a:spcBef>
              <a:buClrTx/>
              <a:buSzTx/>
              <a:buAutoNum type="arabicPeriod"/>
            </a:pPr>
            <a:r>
              <a:rPr lang="zh-CN" altLang="en-US" sz="1400" spc="150">
                <a:solidFill>
                  <a:srgbClr val="00B0F0"/>
                </a:solidFill>
                <a:latin typeface="思源黑体 CN Normal" panose="020B0400000000000000" charset="-122"/>
                <a:ea typeface="思源黑体 CN Normal" panose="020B0400000000000000" charset="-122"/>
                <a:sym typeface="微软雅黑 Light" panose="020B0502040204020203" pitchFamily="34" charset="-122"/>
              </a:rPr>
              <a:t>曝光门店：</a:t>
            </a:r>
            <a:r>
              <a:rPr lang="zh-CN" altLang="en-US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微软雅黑 Light" panose="020B0502040204020203" pitchFamily="34" charset="-122"/>
              </a:rPr>
              <a:t>点击视频号主页[购物袋] 标志，一键进入微商店，将微信圈的顾客引入微商店。</a:t>
            </a:r>
            <a:endParaRPr lang="zh-CN" altLang="en-US" sz="1400" spc="150">
              <a:solidFill>
                <a:srgbClr val="000000">
                  <a:lumMod val="75000"/>
                  <a:lumOff val="25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sym typeface="微软雅黑 Light" panose="020B0502040204020203" pitchFamily="34" charset="-122"/>
            </a:endParaRPr>
          </a:p>
          <a:p>
            <a:pPr marL="342900" indent="-342900" algn="l">
              <a:lnSpc>
                <a:spcPct val="140000"/>
              </a:lnSpc>
              <a:spcBef>
                <a:spcPts val="0"/>
              </a:spcBef>
              <a:buClrTx/>
              <a:buSzTx/>
              <a:buAutoNum type="arabicPeriod"/>
            </a:pPr>
            <a:r>
              <a:rPr lang="zh-CN" altLang="en-US" sz="1400" spc="150">
                <a:solidFill>
                  <a:srgbClr val="00B0F0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视频号直播：</a:t>
            </a:r>
            <a:r>
              <a:rPr lang="zh-CN" altLang="en-US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用户点击直播间购物袋可直接进入微商店商品页购物。</a:t>
            </a:r>
            <a:r>
              <a:rPr lang="zh-CN" altLang="en-US" sz="1400" spc="150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（微信官方认证要求为准）</a:t>
            </a:r>
            <a:endParaRPr lang="zh-CN" altLang="en-US" sz="1400" spc="150">
              <a:solidFill>
                <a:srgbClr val="FF0000"/>
              </a:solidFill>
              <a:latin typeface="思源黑体 CN Normal" panose="020B0400000000000000" charset="-122"/>
              <a:ea typeface="思源黑体 CN Normal" panose="020B0400000000000000" charset="-122"/>
              <a:sym typeface="Arial" panose="020B0604020202020204" pitchFamily="34" charset="0"/>
            </a:endParaRPr>
          </a:p>
          <a:p>
            <a:pPr marL="342900" indent="-342900" algn="l">
              <a:lnSpc>
                <a:spcPct val="140000"/>
              </a:lnSpc>
              <a:spcBef>
                <a:spcPts val="0"/>
              </a:spcBef>
              <a:buClrTx/>
              <a:buSzTx/>
              <a:buAutoNum type="arabicPeriod"/>
            </a:pPr>
            <a:r>
              <a:rPr lang="zh-CN" altLang="en-US" sz="1400" b="1" spc="150">
                <a:solidFill>
                  <a:srgbClr val="00B0F0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员工推广：</a:t>
            </a:r>
            <a:r>
              <a:rPr lang="zh-CN" altLang="en-US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可设置100个视频号关联思迅微商店，人人帮你推广微商店。</a:t>
            </a:r>
            <a:endParaRPr lang="zh-CN" altLang="en-US" sz="1400" spc="150">
              <a:solidFill>
                <a:srgbClr val="000000">
                  <a:lumMod val="75000"/>
                  <a:lumOff val="25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sym typeface="Arial" panose="020B0604020202020204" pitchFamily="34" charset="0"/>
            </a:endParaRPr>
          </a:p>
          <a:p>
            <a:pPr marL="342900" indent="-342900" algn="l">
              <a:lnSpc>
                <a:spcPct val="140000"/>
              </a:lnSpc>
              <a:spcBef>
                <a:spcPts val="0"/>
              </a:spcBef>
              <a:buClrTx/>
              <a:buSzTx/>
              <a:buAutoNum type="arabicPeriod"/>
            </a:pPr>
            <a:r>
              <a:rPr lang="zh-CN" altLang="en-US" sz="1400" b="1" spc="150">
                <a:solidFill>
                  <a:srgbClr val="00B0F0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公众号涨粉：</a:t>
            </a:r>
            <a:r>
              <a:rPr lang="zh-CN" altLang="en-US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视频号支持绑定公众号，成功绑定后视频号主页展示公众号入口，为公众号引入大波公域流量，同时公众号主页展示视频号入口，二者相互导流。</a:t>
            </a:r>
            <a:endParaRPr lang="zh-CN" altLang="en-US" sz="1400" spc="150">
              <a:solidFill>
                <a:srgbClr val="000000">
                  <a:lumMod val="75000"/>
                  <a:lumOff val="25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sym typeface="Arial" panose="020B0604020202020204" pitchFamily="34" charset="0"/>
            </a:endParaRPr>
          </a:p>
        </p:txBody>
      </p:sp>
      <p:pic>
        <p:nvPicPr>
          <p:cNvPr id="6" name="图片 5" descr="C:\Users\xiongyt\Desktop\图片3.png图片3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/>
          <a:stretch>
            <a:fillRect/>
          </a:stretch>
        </p:blipFill>
        <p:spPr>
          <a:xfrm>
            <a:off x="3154046" y="918210"/>
            <a:ext cx="2517775" cy="523113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6"/>
          <p:cNvSpPr/>
          <p:nvPr/>
        </p:nvSpPr>
        <p:spPr>
          <a:xfrm>
            <a:off x="0" y="0"/>
            <a:ext cx="12192000" cy="6951345"/>
          </a:xfrm>
          <a:prstGeom prst="rect">
            <a:avLst/>
          </a:prstGeom>
          <a:gradFill>
            <a:gsLst>
              <a:gs pos="0">
                <a:srgbClr val="00B0F0"/>
              </a:gs>
              <a:gs pos="99000">
                <a:schemeClr val="accent6">
                  <a:lumMod val="7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ID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17" name="图片 16" descr="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780405" y="-608965"/>
            <a:ext cx="5773420" cy="7804150"/>
          </a:xfrm>
          <a:prstGeom prst="rect">
            <a:avLst/>
          </a:prstGeom>
        </p:spPr>
      </p:pic>
      <p:pic>
        <p:nvPicPr>
          <p:cNvPr id="4" name="图片 3" descr="C:\Users\xiongyt\Desktop\支付宝小程序界面.png支付宝小程序界面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1340" y="1236345"/>
            <a:ext cx="3390900" cy="507174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6397615" y="1945005"/>
            <a:ext cx="3226435" cy="398780"/>
            <a:chOff x="3659" y="2180"/>
            <a:chExt cx="9975" cy="1408"/>
          </a:xfrm>
        </p:grpSpPr>
        <p:pic>
          <p:nvPicPr>
            <p:cNvPr id="7" name="图片 6" descr="微商店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59" y="2180"/>
              <a:ext cx="6320" cy="1408"/>
            </a:xfrm>
            <a:prstGeom prst="rect">
              <a:avLst/>
            </a:prstGeom>
          </p:spPr>
        </p:pic>
        <p:pic>
          <p:nvPicPr>
            <p:cNvPr id="6" name="图片 5" descr="资源 2@3x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74" y="2370"/>
              <a:ext cx="3060" cy="1099"/>
            </a:xfrm>
            <a:prstGeom prst="rect">
              <a:avLst/>
            </a:prstGeom>
          </p:spPr>
        </p:pic>
      </p:grpSp>
      <p:sp>
        <p:nvSpPr>
          <p:cNvPr id="3" name="任意多边形: 形状 17"/>
          <p:cNvSpPr/>
          <p:nvPr/>
        </p:nvSpPr>
        <p:spPr>
          <a:xfrm>
            <a:off x="156845" y="5890895"/>
            <a:ext cx="12047855" cy="1060450"/>
          </a:xfrm>
          <a:custGeom>
            <a:avLst/>
            <a:gdLst>
              <a:gd name="connsiteX0" fmla="*/ 532582 w 7530936"/>
              <a:gd name="connsiteY0" fmla="*/ 6743469 h 7090932"/>
              <a:gd name="connsiteX1" fmla="*/ 1884727 w 7530936"/>
              <a:gd name="connsiteY1" fmla="*/ 4185095 h 7090932"/>
              <a:gd name="connsiteX2" fmla="*/ 2711578 w 7530936"/>
              <a:gd name="connsiteY2" fmla="*/ 5955529 h 7090932"/>
              <a:gd name="connsiteX3" fmla="*/ 4666837 w 7530936"/>
              <a:gd name="connsiteY3" fmla="*/ 2201 h 7090932"/>
              <a:gd name="connsiteX4" fmla="*/ 6174625 w 7530936"/>
              <a:gd name="connsiteY4" fmla="*/ 5264865 h 7090932"/>
              <a:gd name="connsiteX5" fmla="*/ 7011203 w 7530936"/>
              <a:gd name="connsiteY5" fmla="*/ 5673427 h 7090932"/>
              <a:gd name="connsiteX6" fmla="*/ 7020931 w 7530936"/>
              <a:gd name="connsiteY6" fmla="*/ 6957478 h 7090932"/>
              <a:gd name="connsiteX7" fmla="*/ 532582 w 7530936"/>
              <a:gd name="connsiteY7" fmla="*/ 7025572 h 7090932"/>
              <a:gd name="connsiteX8" fmla="*/ 532582 w 7530936"/>
              <a:gd name="connsiteY8" fmla="*/ 6743469 h 7090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30936" h="7090932">
                <a:moveTo>
                  <a:pt x="532582" y="6743469"/>
                </a:moveTo>
                <a:cubicBezTo>
                  <a:pt x="757939" y="6270056"/>
                  <a:pt x="1521561" y="4316418"/>
                  <a:pt x="1884727" y="4185095"/>
                </a:cubicBezTo>
                <a:cubicBezTo>
                  <a:pt x="2247893" y="4053772"/>
                  <a:pt x="2247893" y="6652678"/>
                  <a:pt x="2711578" y="5955529"/>
                </a:cubicBezTo>
                <a:cubicBezTo>
                  <a:pt x="3175263" y="5258380"/>
                  <a:pt x="4089663" y="117312"/>
                  <a:pt x="4666837" y="2201"/>
                </a:cubicBezTo>
                <a:cubicBezTo>
                  <a:pt x="5244011" y="-112910"/>
                  <a:pt x="5783897" y="4319661"/>
                  <a:pt x="6174625" y="5264865"/>
                </a:cubicBezTo>
                <a:cubicBezTo>
                  <a:pt x="6565353" y="6210069"/>
                  <a:pt x="6870152" y="5391325"/>
                  <a:pt x="7011203" y="5673427"/>
                </a:cubicBezTo>
                <a:cubicBezTo>
                  <a:pt x="7152254" y="5955529"/>
                  <a:pt x="8100701" y="6732120"/>
                  <a:pt x="7020931" y="6957478"/>
                </a:cubicBezTo>
                <a:cubicBezTo>
                  <a:pt x="5941161" y="7182836"/>
                  <a:pt x="1609109" y="7062861"/>
                  <a:pt x="532582" y="7025572"/>
                </a:cubicBezTo>
                <a:cubicBezTo>
                  <a:pt x="-543945" y="6988283"/>
                  <a:pt x="307225" y="7216882"/>
                  <a:pt x="532582" y="6743469"/>
                </a:cubicBezTo>
                <a:close/>
              </a:path>
            </a:pathLst>
          </a:custGeom>
          <a:solidFill>
            <a:srgbClr val="00B0F0">
              <a:alpha val="33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tx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1" name="矩形 20"/>
          <p:cNvSpPr/>
          <p:nvPr userDrawn="1">
            <p:custDataLst>
              <p:tags r:id="rId6"/>
            </p:custDataLst>
          </p:nvPr>
        </p:nvSpPr>
        <p:spPr>
          <a:xfrm>
            <a:off x="3810" y="-6985"/>
            <a:ext cx="12192000" cy="761365"/>
          </a:xfrm>
          <a:prstGeom prst="rect">
            <a:avLst/>
          </a:prstGeom>
          <a:solidFill>
            <a:schemeClr val="dk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Viner Hand ITC" panose="03070502030502020203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7"/>
            </p:custDataLst>
          </p:nvPr>
        </p:nvSpPr>
        <p:spPr>
          <a:xfrm>
            <a:off x="457200" y="57150"/>
            <a:ext cx="851598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9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亮点⑧</a:t>
            </a:r>
            <a:r>
              <a:rPr lang="en-US" alt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 | </a:t>
            </a:r>
            <a:r>
              <a:rPr lang="zh-CN" altLang="en-US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把生意做到</a:t>
            </a:r>
            <a:r>
              <a:rPr lang="en-US" alt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『</a:t>
            </a:r>
            <a:r>
              <a:rPr lang="zh-CN" altLang="en-US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支付宝</a:t>
            </a:r>
            <a:r>
              <a:rPr lang="en-US" alt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』</a:t>
            </a:r>
            <a:r>
              <a:rPr lang="zh-CN" altLang="en-US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里</a:t>
            </a:r>
            <a:endParaRPr lang="zh-CN" sz="3600" b="1" spc="200" dirty="0">
              <a:solidFill>
                <a:srgbClr val="00B0F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sp>
        <p:nvSpPr>
          <p:cNvPr id="8" name="矩形 7"/>
          <p:cNvSpPr/>
          <p:nvPr>
            <p:custDataLst>
              <p:tags r:id="rId8"/>
            </p:custDataLst>
          </p:nvPr>
        </p:nvSpPr>
        <p:spPr>
          <a:xfrm>
            <a:off x="6397615" y="2459811"/>
            <a:ext cx="4856480" cy="58356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3200" dirty="0">
                <a:solidFill>
                  <a:schemeClr val="bg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每月品牌、流量资源</a:t>
            </a:r>
            <a:r>
              <a:rPr lang="en-US" altLang="zh-CN" sz="3200" dirty="0">
                <a:solidFill>
                  <a:schemeClr val="bg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.....</a:t>
            </a:r>
            <a:endParaRPr lang="en-US" altLang="zh-CN" sz="3200" dirty="0">
              <a:solidFill>
                <a:schemeClr val="bg2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9" name="矩形 8"/>
          <p:cNvSpPr/>
          <p:nvPr>
            <p:custDataLst>
              <p:tags r:id="rId9"/>
            </p:custDataLst>
          </p:nvPr>
        </p:nvSpPr>
        <p:spPr>
          <a:xfrm>
            <a:off x="6397625" y="3043555"/>
            <a:ext cx="4823460" cy="15557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70000"/>
              </a:lnSpc>
              <a:spcBef>
                <a:spcPts val="0"/>
              </a:spcBef>
              <a:buClrTx/>
              <a:buSzTx/>
              <a:buNone/>
            </a:pPr>
            <a:r>
              <a:rPr lang="zh-CN" altLang="en-US" sz="1400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  <a:sym typeface="+mn-lt"/>
              </a:rPr>
              <a:t>商家在支付宝生态开启小程序商城运营，实现支付宝生态的线上开店、券营销、活动营销、会员管理、订单管理、同城配送、引流到店，助力门店业绩增长。</a:t>
            </a:r>
            <a:endParaRPr lang="zh-CN" altLang="en-US" sz="1400" spc="150">
              <a:solidFill>
                <a:schemeClr val="bg2"/>
              </a:solidFill>
              <a:latin typeface="思源黑体 CN Normal" panose="020B0400000000000000" charset="-122"/>
              <a:ea typeface="思源黑体 CN Normal" panose="020B0400000000000000" charset="-122"/>
              <a:sym typeface="+mn-lt"/>
            </a:endParaRPr>
          </a:p>
          <a:p>
            <a:pPr algn="l" fontAlgn="auto">
              <a:lnSpc>
                <a:spcPct val="170000"/>
              </a:lnSpc>
              <a:spcBef>
                <a:spcPts val="0"/>
              </a:spcBef>
              <a:buClrTx/>
              <a:buSzTx/>
              <a:buNone/>
            </a:pPr>
            <a:r>
              <a:rPr lang="zh-CN" altLang="en-US" sz="1400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  <a:sym typeface="+mn-lt"/>
              </a:rPr>
              <a:t>思迅案例：支付宝搜索</a:t>
            </a:r>
            <a:r>
              <a:rPr lang="en-US" altLang="zh-CN" sz="1400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  <a:sym typeface="+mn-lt"/>
              </a:rPr>
              <a:t>“</a:t>
            </a:r>
            <a:r>
              <a:rPr lang="zh-CN" altLang="en-US" sz="1400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  <a:sym typeface="+mn-lt"/>
              </a:rPr>
              <a:t>啁末食光</a:t>
            </a:r>
            <a:r>
              <a:rPr lang="en-US" altLang="zh-CN" sz="1400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  <a:sym typeface="+mn-lt"/>
              </a:rPr>
              <a:t>”</a:t>
            </a:r>
            <a:r>
              <a:rPr lang="zh-CN" altLang="en-US" sz="1400" spc="150">
                <a:solidFill>
                  <a:schemeClr val="bg2"/>
                </a:solidFill>
                <a:latin typeface="思源黑体 CN Normal" panose="020B0400000000000000" charset="-122"/>
                <a:ea typeface="思源黑体 CN Normal" panose="020B0400000000000000" charset="-122"/>
                <a:sym typeface="+mn-lt"/>
              </a:rPr>
              <a:t>。</a:t>
            </a:r>
            <a:endParaRPr lang="zh-CN" altLang="en-US" sz="1400" spc="150">
              <a:solidFill>
                <a:schemeClr val="bg2"/>
              </a:solidFill>
              <a:latin typeface="思源黑体 CN Normal" panose="020B0400000000000000" charset="-122"/>
              <a:ea typeface="思源黑体 CN Normal" panose="020B0400000000000000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cover dir="d"/>
      </p:transition>
    </mc:Choice>
    <mc:Fallback>
      <p:transition spd="slow">
        <p:cover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 userDrawn="1">
            <p:custDataLst>
              <p:tags r:id="rId1"/>
            </p:custDataLst>
          </p:nvPr>
        </p:nvSpPr>
        <p:spPr>
          <a:xfrm>
            <a:off x="3810" y="-6985"/>
            <a:ext cx="12192000" cy="761365"/>
          </a:xfrm>
          <a:prstGeom prst="rect">
            <a:avLst/>
          </a:prstGeom>
          <a:solidFill>
            <a:schemeClr val="dk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Viner Hand ITC" panose="03070502030502020203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457200" y="57150"/>
            <a:ext cx="851598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9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支付流量</a:t>
            </a:r>
            <a:endParaRPr lang="zh-CN" altLang="en-US" sz="3600" b="1" spc="200" dirty="0">
              <a:solidFill>
                <a:srgbClr val="00B0F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pic>
        <p:nvPicPr>
          <p:cNvPr id="3" name="图片 2" descr="微商店3.0logo-0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248265" y="47625"/>
            <a:ext cx="1836420" cy="33274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-6985"/>
            <a:ext cx="12535535" cy="686562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 userDrawn="1">
            <p:custDataLst>
              <p:tags r:id="rId1"/>
            </p:custDataLst>
          </p:nvPr>
        </p:nvSpPr>
        <p:spPr>
          <a:xfrm>
            <a:off x="3810" y="-6985"/>
            <a:ext cx="12192000" cy="761365"/>
          </a:xfrm>
          <a:prstGeom prst="rect">
            <a:avLst/>
          </a:prstGeom>
          <a:solidFill>
            <a:schemeClr val="dk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Viner Hand ITC" panose="03070502030502020203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457200" y="57150"/>
            <a:ext cx="851598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9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行业变局</a:t>
            </a:r>
            <a:r>
              <a:rPr lang="en-US" alt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 | </a:t>
            </a:r>
            <a:r>
              <a:rPr lang="zh-CN" altLang="en-US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门店经营痛点</a:t>
            </a:r>
            <a:endParaRPr lang="zh-CN" altLang="en-US" sz="3600" b="1" spc="200" dirty="0">
              <a:solidFill>
                <a:srgbClr val="00B0F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pic>
        <p:nvPicPr>
          <p:cNvPr id="3" name="图片 2" descr="微商店3.0logo-0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248265" y="47625"/>
            <a:ext cx="1836420" cy="33274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810" y="-6985"/>
            <a:ext cx="12271375" cy="648589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754380"/>
            <a:ext cx="12190095" cy="5274945"/>
          </a:xfrm>
          <a:prstGeom prst="rect">
            <a:avLst/>
          </a:prstGeom>
        </p:spPr>
      </p:pic>
      <p:sp>
        <p:nvSpPr>
          <p:cNvPr id="21" name="矩形 20"/>
          <p:cNvSpPr/>
          <p:nvPr userDrawn="1">
            <p:custDataLst>
              <p:tags r:id="rId3"/>
            </p:custDataLst>
          </p:nvPr>
        </p:nvSpPr>
        <p:spPr>
          <a:xfrm>
            <a:off x="3810" y="-6985"/>
            <a:ext cx="12192000" cy="761365"/>
          </a:xfrm>
          <a:prstGeom prst="rect">
            <a:avLst/>
          </a:prstGeom>
          <a:solidFill>
            <a:schemeClr val="dk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Viner Hand ITC" panose="03070502030502020203" charset="0"/>
              <a:sym typeface="+mn-ea"/>
            </a:endParaRPr>
          </a:p>
        </p:txBody>
      </p:sp>
      <p:pic>
        <p:nvPicPr>
          <p:cNvPr id="3" name="图片 2" descr="微商店3.0logo-0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248265" y="47625"/>
            <a:ext cx="1836420" cy="332740"/>
          </a:xfrm>
          <a:prstGeom prst="rect">
            <a:avLst/>
          </a:prstGeom>
        </p:spPr>
      </p:pic>
      <p:sp>
        <p:nvSpPr>
          <p:cNvPr id="57" name="文本框 56"/>
          <p:cNvSpPr txBox="1"/>
          <p:nvPr>
            <p:custDataLst>
              <p:tags r:id="rId6"/>
            </p:custDataLst>
          </p:nvPr>
        </p:nvSpPr>
        <p:spPr>
          <a:xfrm>
            <a:off x="457200" y="1030605"/>
            <a:ext cx="8678545" cy="962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 anchorCtr="0"/>
          <a:lstStyle>
            <a:defPPr>
              <a:defRPr lang="zh-CN"/>
            </a:defPPr>
            <a:lvl1pPr algn="ctr">
              <a:spcBef>
                <a:spcPct val="0"/>
              </a:spcBef>
              <a:buFontTx/>
              <a:buNone/>
              <a:defRPr sz="1800"/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zh-CN" altLang="en-US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+mn-lt"/>
              </a:rPr>
              <a:t>通过支付宝首页推荐、搜索、消费券频道等公域渠道，为小程序拉新</a:t>
            </a:r>
            <a:endParaRPr lang="zh-CN" altLang="en-US" sz="1400" spc="150">
              <a:solidFill>
                <a:srgbClr val="000000">
                  <a:lumMod val="75000"/>
                  <a:lumOff val="25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7"/>
            </p:custDataLst>
          </p:nvPr>
        </p:nvSpPr>
        <p:spPr>
          <a:xfrm>
            <a:off x="457200" y="57150"/>
            <a:ext cx="851598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9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支付宝</a:t>
            </a:r>
            <a:r>
              <a:rPr lang="en-US" alt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 | </a:t>
            </a:r>
            <a:r>
              <a:rPr lang="zh-CN" altLang="en-US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可以用的流量</a:t>
            </a:r>
            <a:endParaRPr lang="zh-CN" altLang="en-US" sz="3600" b="1" spc="200" dirty="0">
              <a:solidFill>
                <a:srgbClr val="00B0F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723900" y="612140"/>
            <a:ext cx="10749280" cy="1943735"/>
          </a:xfrm>
          <a:prstGeom prst="rect">
            <a:avLst/>
          </a:prstGeom>
          <a:blipFill rotWithShape="1">
            <a:blip r:embed="rId2"/>
            <a:srcRect/>
            <a:stretch>
              <a:fillRect l="8" t="-90138" r="-8" b="-89682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D1DADD"/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rgbClr val="4276AA">
              <a:shade val="50000"/>
            </a:srgbClr>
          </a:lnRef>
          <a:fillRef idx="1">
            <a:srgbClr val="4276AA"/>
          </a:fillRef>
          <a:effectRef idx="0">
            <a:srgbClr val="4276AA"/>
          </a:effectRef>
          <a:fontRef idx="minor">
            <a:srgbClr val="FFFFFF"/>
          </a:fontRef>
        </p:style>
        <p:txBody>
          <a:bodyPr anchor="ctr"/>
          <a:p>
            <a:pPr algn="ctr"/>
            <a:endParaRPr dirty="0"/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 bwMode="auto">
          <a:xfrm>
            <a:off x="1672712" y="2116133"/>
            <a:ext cx="1872208" cy="1872208"/>
          </a:xfrm>
          <a:prstGeom prst="rect">
            <a:avLst/>
          </a:prstGeom>
          <a:solidFill>
            <a:srgbClr val="FFFFFF"/>
          </a:solidFill>
          <a:ln w="57150">
            <a:solidFill>
              <a:srgbClr val="778495">
                <a:alpha val="19000"/>
              </a:srgbClr>
            </a:solidFill>
            <a:miter lim="800000"/>
          </a:ln>
        </p:spPr>
        <p:txBody>
          <a:bodyPr anchor="ctr"/>
          <a:p>
            <a:pPr algn="ctr"/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2045335" y="2628265"/>
            <a:ext cx="1127760" cy="715645"/>
          </a:xfrm>
          <a:prstGeom prst="rect">
            <a:avLst/>
          </a:prstGeom>
          <a:noFill/>
        </p:spPr>
        <p:txBody>
          <a:bodyPr wrap="square" lIns="0" tIns="0" rIns="0" bIns="0">
            <a:normAutofit/>
          </a:bodyPr>
          <a:p>
            <a:pPr algn="dist"/>
            <a:r>
              <a:rPr lang="zh-CN" altLang="en-US" sz="4000" b="1">
                <a:solidFill>
                  <a:srgbClr val="778495">
                    <a:lumMod val="75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</a:rPr>
              <a:t>目录</a:t>
            </a:r>
            <a:endParaRPr lang="zh-CN" altLang="en-US" sz="4000" b="1">
              <a:solidFill>
                <a:srgbClr val="778495">
                  <a:lumMod val="75000"/>
                </a:srgbClr>
              </a:solidFill>
              <a:latin typeface="思源黑体 CN Bold" panose="020B0800000000000000" charset="-122"/>
              <a:ea typeface="思源黑体 CN Bold" panose="020B0800000000000000" charset="-122"/>
              <a:cs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2095272" y="3428537"/>
            <a:ext cx="1071562" cy="101598"/>
          </a:xfrm>
          <a:prstGeom prst="rect">
            <a:avLst/>
          </a:prstGeom>
          <a:noFill/>
        </p:spPr>
        <p:txBody>
          <a:bodyPr wrap="square" lIns="0" tIns="0" rIns="0" bIns="0">
            <a:prstTxWarp prst="textPlain">
              <a:avLst/>
            </a:prstTxWarp>
            <a:normAutofit/>
          </a:bodyPr>
          <a:p>
            <a:pPr algn="ctr"/>
            <a:r>
              <a:rPr lang="en-US" altLang="zh-CN" sz="500" spc="300">
                <a:solidFill>
                  <a:srgbClr val="778495">
                    <a:lumMod val="75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CONTENTS</a:t>
            </a:r>
            <a:endParaRPr lang="en-US" altLang="zh-CN" sz="500" spc="300">
              <a:solidFill>
                <a:srgbClr val="778495">
                  <a:lumMod val="75000"/>
                </a:srgbClr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314190" y="2713355"/>
            <a:ext cx="6146800" cy="593090"/>
            <a:chOff x="5570" y="5004"/>
            <a:chExt cx="9680" cy="934"/>
          </a:xfrm>
        </p:grpSpPr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6374" y="5004"/>
              <a:ext cx="8876" cy="934"/>
            </a:xfrm>
            <a:prstGeom prst="rect">
              <a:avLst/>
            </a:prstGeom>
            <a:noFill/>
          </p:spPr>
          <p:txBody>
            <a:bodyPr wrap="none" lIns="144000" tIns="0" rIns="0" bIns="0" anchor="b" anchorCtr="0"/>
            <a:p>
              <a:r>
                <a:rPr lang="zh-CN" altLang="en-US" sz="2800" b="1">
                  <a:solidFill>
                    <a:srgbClr val="00B0F0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优秀案例</a:t>
              </a:r>
              <a:endParaRPr lang="zh-CN" altLang="en-US" sz="2800" b="1">
                <a:solidFill>
                  <a:srgbClr val="00B0F0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2" name="椭圆 21"/>
            <p:cNvSpPr/>
            <p:nvPr>
              <p:custDataLst>
                <p:tags r:id="rId7"/>
              </p:custDataLst>
            </p:nvPr>
          </p:nvSpPr>
          <p:spPr>
            <a:xfrm>
              <a:off x="5570" y="5104"/>
              <a:ext cx="759" cy="78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rgbClr val="4276AA">
                <a:shade val="50000"/>
              </a:srgbClr>
            </a:lnRef>
            <a:fillRef idx="1">
              <a:srgbClr val="4276AA"/>
            </a:fillRef>
            <a:effectRef idx="0">
              <a:srgbClr val="4276AA"/>
            </a:effectRef>
            <a:fontRef idx="minor">
              <a:srgbClr val="FFFFFF"/>
            </a:fontRef>
          </p:style>
          <p:txBody>
            <a:bodyPr wrap="none" lIns="0" tIns="0" rIns="0" bIns="0" anchor="ctr">
              <a:normAutofit/>
            </a:bodyPr>
            <a:p>
              <a:pPr algn="ctr"/>
              <a:r>
                <a:rPr lang="en-US" altLang="zh-CN" sz="1600">
                  <a:solidFill>
                    <a:srgbClr val="FFFFFF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01</a:t>
              </a:r>
              <a:endParaRPr lang="en-US" altLang="zh-CN" sz="1600">
                <a:solidFill>
                  <a:srgbClr val="FFFFFF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314190" y="3504565"/>
            <a:ext cx="6146800" cy="593090"/>
            <a:chOff x="5570" y="5004"/>
            <a:chExt cx="9680" cy="934"/>
          </a:xfrm>
        </p:grpSpPr>
        <p:sp>
          <p:nvSpPr>
            <p:cNvPr id="15" name="文本框 14"/>
            <p:cNvSpPr txBox="1"/>
            <p:nvPr>
              <p:custDataLst>
                <p:tags r:id="rId8"/>
              </p:custDataLst>
            </p:nvPr>
          </p:nvSpPr>
          <p:spPr>
            <a:xfrm>
              <a:off x="6374" y="5004"/>
              <a:ext cx="8876" cy="934"/>
            </a:xfrm>
            <a:prstGeom prst="rect">
              <a:avLst/>
            </a:prstGeom>
            <a:noFill/>
          </p:spPr>
          <p:txBody>
            <a:bodyPr wrap="none" lIns="144000" tIns="0" rIns="0" bIns="0" anchor="b" anchorCtr="0"/>
            <a:p>
              <a:r>
                <a:rPr lang="zh-CN" altLang="en-US" sz="2800" b="1">
                  <a:solidFill>
                    <a:srgbClr val="00B0F0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行业变局</a:t>
              </a:r>
              <a:r>
                <a:rPr lang="en-US" altLang="zh-CN" sz="2800" b="1">
                  <a:solidFill>
                    <a:srgbClr val="00B0F0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  | </a:t>
              </a:r>
              <a:r>
                <a:rPr lang="zh-CN" altLang="en-US" sz="2800" b="1">
                  <a:solidFill>
                    <a:srgbClr val="00B0F0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门店经营痛点</a:t>
              </a:r>
              <a:endParaRPr lang="zh-CN" altLang="en-US" sz="2800" b="1">
                <a:solidFill>
                  <a:srgbClr val="00B0F0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6" name="椭圆 15"/>
            <p:cNvSpPr/>
            <p:nvPr>
              <p:custDataLst>
                <p:tags r:id="rId9"/>
              </p:custDataLst>
            </p:nvPr>
          </p:nvSpPr>
          <p:spPr>
            <a:xfrm>
              <a:off x="5570" y="5104"/>
              <a:ext cx="759" cy="78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rgbClr val="4276AA">
                <a:shade val="50000"/>
              </a:srgbClr>
            </a:lnRef>
            <a:fillRef idx="1">
              <a:srgbClr val="4276AA"/>
            </a:fillRef>
            <a:effectRef idx="0">
              <a:srgbClr val="4276AA"/>
            </a:effectRef>
            <a:fontRef idx="minor">
              <a:srgbClr val="FFFFFF"/>
            </a:fontRef>
          </p:style>
          <p:txBody>
            <a:bodyPr wrap="none" lIns="0" tIns="0" rIns="0" bIns="0" anchor="ctr">
              <a:normAutofit/>
            </a:bodyPr>
            <a:p>
              <a:pPr algn="ctr"/>
              <a:r>
                <a:rPr lang="en-US" altLang="zh-CN" sz="1600">
                  <a:solidFill>
                    <a:srgbClr val="FFFFFF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02</a:t>
              </a:r>
              <a:endParaRPr lang="en-US" altLang="zh-CN" sz="1600">
                <a:solidFill>
                  <a:srgbClr val="FFFFFF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314190" y="4295775"/>
            <a:ext cx="6146800" cy="593090"/>
            <a:chOff x="5570" y="5004"/>
            <a:chExt cx="9680" cy="934"/>
          </a:xfrm>
        </p:grpSpPr>
        <p:sp>
          <p:nvSpPr>
            <p:cNvPr id="18" name="文本框 17"/>
            <p:cNvSpPr txBox="1"/>
            <p:nvPr>
              <p:custDataLst>
                <p:tags r:id="rId10"/>
              </p:custDataLst>
            </p:nvPr>
          </p:nvSpPr>
          <p:spPr>
            <a:xfrm>
              <a:off x="6374" y="5004"/>
              <a:ext cx="8876" cy="934"/>
            </a:xfrm>
            <a:prstGeom prst="rect">
              <a:avLst/>
            </a:prstGeom>
            <a:noFill/>
          </p:spPr>
          <p:txBody>
            <a:bodyPr wrap="none" lIns="144000" tIns="0" rIns="0" bIns="0" anchor="b" anchorCtr="0"/>
            <a:p>
              <a:pPr algn="l"/>
              <a:r>
                <a:rPr lang="zh-CN" altLang="en-US" sz="2800" b="1">
                  <a:solidFill>
                    <a:srgbClr val="00B0F0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解决方案</a:t>
              </a:r>
              <a:r>
                <a:rPr lang="en-US" altLang="zh-CN" sz="2800" b="1">
                  <a:solidFill>
                    <a:srgbClr val="00B0F0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  | </a:t>
              </a:r>
              <a:r>
                <a:rPr lang="zh-CN" sz="2800" b="1">
                  <a:solidFill>
                    <a:srgbClr val="00B0F0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思迅微商店</a:t>
              </a:r>
              <a:r>
                <a:rPr lang="en-US" altLang="zh-CN" sz="2800" b="1">
                  <a:solidFill>
                    <a:srgbClr val="00B0F0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3.0</a:t>
              </a:r>
              <a:r>
                <a:rPr lang="zh-CN" sz="2800" b="1">
                  <a:solidFill>
                    <a:srgbClr val="00B0F0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介绍</a:t>
              </a:r>
              <a:endParaRPr lang="zh-CN" altLang="en-US" sz="2800" b="1">
                <a:solidFill>
                  <a:srgbClr val="00B0F0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9" name="椭圆 18"/>
            <p:cNvSpPr/>
            <p:nvPr>
              <p:custDataLst>
                <p:tags r:id="rId11"/>
              </p:custDataLst>
            </p:nvPr>
          </p:nvSpPr>
          <p:spPr>
            <a:xfrm>
              <a:off x="5570" y="5104"/>
              <a:ext cx="759" cy="78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rgbClr val="4276AA">
                <a:shade val="50000"/>
              </a:srgbClr>
            </a:lnRef>
            <a:fillRef idx="1">
              <a:srgbClr val="4276AA"/>
            </a:fillRef>
            <a:effectRef idx="0">
              <a:srgbClr val="4276AA"/>
            </a:effectRef>
            <a:fontRef idx="minor">
              <a:srgbClr val="FFFFFF"/>
            </a:fontRef>
          </p:style>
          <p:txBody>
            <a:bodyPr wrap="none" lIns="0" tIns="0" rIns="0" bIns="0" anchor="ctr">
              <a:normAutofit/>
            </a:bodyPr>
            <a:p>
              <a:pPr algn="ctr"/>
              <a:r>
                <a:rPr lang="en-US" altLang="zh-CN" sz="1600">
                  <a:solidFill>
                    <a:srgbClr val="FFFFFF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03</a:t>
              </a:r>
              <a:endParaRPr lang="en-US" altLang="zh-CN" sz="1600">
                <a:solidFill>
                  <a:srgbClr val="FFFFFF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314190" y="5086985"/>
            <a:ext cx="6146800" cy="593090"/>
            <a:chOff x="5570" y="5004"/>
            <a:chExt cx="9680" cy="934"/>
          </a:xfrm>
        </p:grpSpPr>
        <p:sp>
          <p:nvSpPr>
            <p:cNvPr id="21" name="文本框 20"/>
            <p:cNvSpPr txBox="1"/>
            <p:nvPr>
              <p:custDataLst>
                <p:tags r:id="rId12"/>
              </p:custDataLst>
            </p:nvPr>
          </p:nvSpPr>
          <p:spPr>
            <a:xfrm>
              <a:off x="6374" y="5004"/>
              <a:ext cx="8876" cy="934"/>
            </a:xfrm>
            <a:prstGeom prst="rect">
              <a:avLst/>
            </a:prstGeom>
            <a:noFill/>
          </p:spPr>
          <p:txBody>
            <a:bodyPr wrap="none" lIns="144000" tIns="0" rIns="0" bIns="0" anchor="b" anchorCtr="0"/>
            <a:p>
              <a:pPr algn="l"/>
              <a:r>
                <a:rPr lang="zh-CN" altLang="en-US" sz="2800" b="1" spc="150" dirty="0">
                  <a:solidFill>
                    <a:srgbClr val="00B0F0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  <a:sym typeface="+mn-lt"/>
                </a:rPr>
                <a:t>会员管理</a:t>
              </a:r>
              <a:r>
                <a:rPr lang="en-US" altLang="zh-CN" sz="2800" b="1" spc="150" dirty="0">
                  <a:solidFill>
                    <a:srgbClr val="00B0F0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  <a:sym typeface="+mn-lt"/>
                </a:rPr>
                <a:t> | </a:t>
              </a:r>
              <a:r>
                <a:rPr lang="zh-CN" altLang="en-US" sz="2800" b="1" spc="150" dirty="0">
                  <a:solidFill>
                    <a:srgbClr val="00B0F0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  <a:sym typeface="+mn-lt"/>
                </a:rPr>
                <a:t>精准抓住每个消费者</a:t>
              </a:r>
              <a:endParaRPr lang="zh-CN" altLang="en-US" sz="2800" b="1">
                <a:solidFill>
                  <a:srgbClr val="00B0F0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6" name="椭圆 25"/>
            <p:cNvSpPr/>
            <p:nvPr>
              <p:custDataLst>
                <p:tags r:id="rId13"/>
              </p:custDataLst>
            </p:nvPr>
          </p:nvSpPr>
          <p:spPr>
            <a:xfrm>
              <a:off x="5570" y="5104"/>
              <a:ext cx="759" cy="78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rgbClr val="4276AA">
                <a:shade val="50000"/>
              </a:srgbClr>
            </a:lnRef>
            <a:fillRef idx="1">
              <a:srgbClr val="4276AA"/>
            </a:fillRef>
            <a:effectRef idx="0">
              <a:srgbClr val="4276AA"/>
            </a:effectRef>
            <a:fontRef idx="minor">
              <a:srgbClr val="FFFFFF"/>
            </a:fontRef>
          </p:style>
          <p:txBody>
            <a:bodyPr wrap="none" lIns="0" tIns="0" rIns="0" bIns="0" anchor="ctr">
              <a:normAutofit/>
            </a:bodyPr>
            <a:p>
              <a:pPr algn="ctr"/>
              <a:r>
                <a:rPr lang="en-US" altLang="zh-CN" sz="1600">
                  <a:solidFill>
                    <a:srgbClr val="FFFFFF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04</a:t>
              </a:r>
              <a:endParaRPr lang="en-US" altLang="zh-CN" sz="1600">
                <a:solidFill>
                  <a:srgbClr val="FFFFFF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314190" y="5878195"/>
            <a:ext cx="6146800" cy="593090"/>
            <a:chOff x="5570" y="5004"/>
            <a:chExt cx="9680" cy="934"/>
          </a:xfrm>
        </p:grpSpPr>
        <p:sp>
          <p:nvSpPr>
            <p:cNvPr id="4" name="文本框 3"/>
            <p:cNvSpPr txBox="1"/>
            <p:nvPr>
              <p:custDataLst>
                <p:tags r:id="rId14"/>
              </p:custDataLst>
            </p:nvPr>
          </p:nvSpPr>
          <p:spPr>
            <a:xfrm>
              <a:off x="6374" y="5004"/>
              <a:ext cx="8876" cy="934"/>
            </a:xfrm>
            <a:prstGeom prst="rect">
              <a:avLst/>
            </a:prstGeom>
            <a:noFill/>
          </p:spPr>
          <p:txBody>
            <a:bodyPr wrap="none" lIns="144000" tIns="0" rIns="0" bIns="0" anchor="b" anchorCtr="0"/>
            <a:p>
              <a:pPr algn="l"/>
              <a:r>
                <a:rPr lang="zh-CN" altLang="en-US" sz="2800" b="1" spc="150" dirty="0">
                  <a:solidFill>
                    <a:srgbClr val="00B0F0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  <a:sym typeface="+mn-lt"/>
                </a:rPr>
                <a:t>宣传推广</a:t>
              </a:r>
              <a:r>
                <a:rPr lang="en-US" altLang="zh-CN" sz="2800" b="1" spc="150" dirty="0">
                  <a:solidFill>
                    <a:srgbClr val="00B0F0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  <a:sym typeface="+mn-lt"/>
                </a:rPr>
                <a:t> | </a:t>
              </a:r>
              <a:r>
                <a:rPr lang="zh-CN" altLang="en-US" sz="2800" b="1" spc="150" dirty="0">
                  <a:solidFill>
                    <a:srgbClr val="00B0F0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  <a:sym typeface="+mn-lt"/>
                </a:rPr>
                <a:t>商家轻松运营</a:t>
              </a:r>
              <a:endParaRPr lang="zh-CN" altLang="en-US" sz="2800" b="1">
                <a:solidFill>
                  <a:srgbClr val="00B0F0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5" name="椭圆 4"/>
            <p:cNvSpPr/>
            <p:nvPr>
              <p:custDataLst>
                <p:tags r:id="rId15"/>
              </p:custDataLst>
            </p:nvPr>
          </p:nvSpPr>
          <p:spPr>
            <a:xfrm>
              <a:off x="5570" y="5104"/>
              <a:ext cx="759" cy="78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rgbClr val="4276AA">
                <a:shade val="50000"/>
              </a:srgbClr>
            </a:lnRef>
            <a:fillRef idx="1">
              <a:srgbClr val="4276AA"/>
            </a:fillRef>
            <a:effectRef idx="0">
              <a:srgbClr val="4276AA"/>
            </a:effectRef>
            <a:fontRef idx="minor">
              <a:srgbClr val="FFFFFF"/>
            </a:fontRef>
          </p:style>
          <p:txBody>
            <a:bodyPr wrap="none" lIns="0" tIns="0" rIns="0" bIns="0" anchor="ctr">
              <a:normAutofit/>
            </a:bodyPr>
            <a:p>
              <a:pPr algn="ctr"/>
              <a:r>
                <a:rPr lang="en-US" altLang="zh-CN" sz="1600">
                  <a:solidFill>
                    <a:srgbClr val="FFFFFF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05</a:t>
              </a:r>
              <a:endParaRPr lang="en-US" altLang="zh-CN" sz="1600">
                <a:solidFill>
                  <a:srgbClr val="FFFFFF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 userDrawn="1">
            <p:custDataLst>
              <p:tags r:id="rId1"/>
            </p:custDataLst>
          </p:nvPr>
        </p:nvSpPr>
        <p:spPr>
          <a:xfrm>
            <a:off x="3810" y="-6985"/>
            <a:ext cx="12192000" cy="761365"/>
          </a:xfrm>
          <a:prstGeom prst="rect">
            <a:avLst/>
          </a:prstGeom>
          <a:solidFill>
            <a:schemeClr val="dk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Viner Hand ITC" panose="03070502030502020203" charset="0"/>
              <a:sym typeface="+mn-ea"/>
            </a:endParaRPr>
          </a:p>
        </p:txBody>
      </p:sp>
      <p:pic>
        <p:nvPicPr>
          <p:cNvPr id="3" name="图片 2" descr="微商店3.0logo-0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248265" y="47625"/>
            <a:ext cx="1836420" cy="33274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457200" y="57150"/>
            <a:ext cx="851598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9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支付宝</a:t>
            </a:r>
            <a:r>
              <a:rPr lang="en-US" alt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 | </a:t>
            </a:r>
            <a:r>
              <a:rPr lang="en-US" alt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『品牌券』顾客领券消费场景</a:t>
            </a:r>
            <a:endParaRPr lang="en-US" altLang="zh-CN" sz="3600" b="1" spc="200" dirty="0">
              <a:solidFill>
                <a:srgbClr val="00B0F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1934210" y="914400"/>
            <a:ext cx="8925560" cy="629920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顾客访问商家支付宝小程序商城进行自助领券</a:t>
            </a:r>
            <a:endParaRPr lang="zh-CN" altLang="en-US" sz="1400" spc="150">
              <a:solidFill>
                <a:srgbClr val="000000">
                  <a:lumMod val="75000"/>
                  <a:lumOff val="25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algn="ctr"/>
            <a:r>
              <a:rPr lang="zh-CN" altLang="en-US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领券后顾客在线下门店购物或者小程序商城在线购物，使用支付宝付款自动核销</a:t>
            </a:r>
            <a:endParaRPr lang="zh-CN" altLang="en-US" sz="1400" spc="150">
              <a:solidFill>
                <a:srgbClr val="000000">
                  <a:lumMod val="75000"/>
                  <a:lumOff val="25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pic>
        <p:nvPicPr>
          <p:cNvPr id="2049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91795" y="1957070"/>
            <a:ext cx="2331720" cy="41027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0" name="图片 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439795" y="1957070"/>
            <a:ext cx="2331720" cy="41027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右箭头 10"/>
          <p:cNvSpPr/>
          <p:nvPr>
            <p:custDataLst>
              <p:tags r:id="rId10"/>
            </p:custDataLst>
          </p:nvPr>
        </p:nvSpPr>
        <p:spPr>
          <a:xfrm>
            <a:off x="2884170" y="3481705"/>
            <a:ext cx="421640" cy="399415"/>
          </a:xfrm>
          <a:prstGeom prst="rightArrow">
            <a:avLst>
              <a:gd name="adj1" fmla="val 39803"/>
              <a:gd name="adj2" fmla="val 58323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grpSp>
        <p:nvGrpSpPr>
          <p:cNvPr id="2054" name="组合 15"/>
          <p:cNvGrpSpPr/>
          <p:nvPr/>
        </p:nvGrpSpPr>
        <p:grpSpPr>
          <a:xfrm>
            <a:off x="6496050" y="1957070"/>
            <a:ext cx="2330450" cy="4102735"/>
            <a:chOff x="10218" y="976"/>
            <a:chExt cx="4496" cy="7912"/>
          </a:xfrm>
        </p:grpSpPr>
        <p:pic>
          <p:nvPicPr>
            <p:cNvPr id="2055" name="图片 14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0218" y="976"/>
              <a:ext cx="4496" cy="79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56" name="图片 13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10789" y="1610"/>
              <a:ext cx="3463" cy="6587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2" name="右箭头 11"/>
          <p:cNvSpPr/>
          <p:nvPr>
            <p:custDataLst>
              <p:tags r:id="rId14"/>
            </p:custDataLst>
          </p:nvPr>
        </p:nvSpPr>
        <p:spPr>
          <a:xfrm>
            <a:off x="5936615" y="3481705"/>
            <a:ext cx="419735" cy="399415"/>
          </a:xfrm>
          <a:prstGeom prst="rightArrow">
            <a:avLst>
              <a:gd name="adj1" fmla="val 39803"/>
              <a:gd name="adj2" fmla="val 58323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grpSp>
        <p:nvGrpSpPr>
          <p:cNvPr id="2058" name="组合 18"/>
          <p:cNvGrpSpPr/>
          <p:nvPr/>
        </p:nvGrpSpPr>
        <p:grpSpPr>
          <a:xfrm>
            <a:off x="9556750" y="1938020"/>
            <a:ext cx="2330450" cy="4102735"/>
            <a:chOff x="14001" y="824"/>
            <a:chExt cx="4496" cy="7912"/>
          </a:xfrm>
        </p:grpSpPr>
        <p:pic>
          <p:nvPicPr>
            <p:cNvPr id="2059" name="图片 17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4001" y="824"/>
              <a:ext cx="4496" cy="79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60" name="图片 16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14587" y="1474"/>
              <a:ext cx="3446" cy="654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0" name="右箭头 19"/>
          <p:cNvSpPr/>
          <p:nvPr>
            <p:custDataLst>
              <p:tags r:id="rId18"/>
            </p:custDataLst>
          </p:nvPr>
        </p:nvSpPr>
        <p:spPr>
          <a:xfrm>
            <a:off x="8996045" y="3481705"/>
            <a:ext cx="421640" cy="399415"/>
          </a:xfrm>
          <a:prstGeom prst="rightArrow">
            <a:avLst>
              <a:gd name="adj1" fmla="val 39803"/>
              <a:gd name="adj2" fmla="val 58323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5" name="文本框 4"/>
          <p:cNvSpPr txBox="1"/>
          <p:nvPr>
            <p:custDataLst>
              <p:tags r:id="rId19"/>
            </p:custDataLst>
          </p:nvPr>
        </p:nvSpPr>
        <p:spPr>
          <a:xfrm>
            <a:off x="93980" y="6059805"/>
            <a:ext cx="321564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①顾客在支付宝-商家支付宝小程序</a:t>
            </a:r>
            <a:endParaRPr lang="zh-CN" altLang="en-US" sz="1400" spc="150">
              <a:solidFill>
                <a:srgbClr val="000000">
                  <a:lumMod val="75000"/>
                  <a:lumOff val="25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20"/>
            </p:custDataLst>
          </p:nvPr>
        </p:nvSpPr>
        <p:spPr>
          <a:xfrm>
            <a:off x="3957320" y="6059805"/>
            <a:ext cx="156083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②顾客自助领券</a:t>
            </a:r>
            <a:endParaRPr lang="zh-CN" altLang="en-US" sz="1400" spc="150">
              <a:solidFill>
                <a:srgbClr val="000000">
                  <a:lumMod val="75000"/>
                  <a:lumOff val="25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21"/>
            </p:custDataLst>
          </p:nvPr>
        </p:nvSpPr>
        <p:spPr>
          <a:xfrm>
            <a:off x="6356350" y="6059805"/>
            <a:ext cx="274193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③领券后顾客在线下门店购物</a:t>
            </a:r>
            <a:endParaRPr lang="zh-CN" altLang="en-US" sz="1400" spc="150">
              <a:solidFill>
                <a:srgbClr val="000000">
                  <a:lumMod val="75000"/>
                  <a:lumOff val="25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  或者小程序商城在线购物</a:t>
            </a:r>
            <a:endParaRPr lang="zh-CN" altLang="en-US" sz="1400" spc="150">
              <a:solidFill>
                <a:srgbClr val="000000">
                  <a:lumMod val="75000"/>
                  <a:lumOff val="25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22"/>
            </p:custDataLst>
          </p:nvPr>
        </p:nvSpPr>
        <p:spPr>
          <a:xfrm>
            <a:off x="9435465" y="6059805"/>
            <a:ext cx="254508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④使用支付宝付款自动核销</a:t>
            </a:r>
            <a:endParaRPr lang="zh-CN" altLang="en-US" sz="1400" spc="150">
              <a:solidFill>
                <a:srgbClr val="000000">
                  <a:lumMod val="75000"/>
                  <a:lumOff val="25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</p:spTree>
    <p:custDataLst>
      <p:tags r:id="rId2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 userDrawn="1">
            <p:custDataLst>
              <p:tags r:id="rId1"/>
            </p:custDataLst>
          </p:nvPr>
        </p:nvSpPr>
        <p:spPr>
          <a:xfrm>
            <a:off x="3810" y="-6985"/>
            <a:ext cx="12192000" cy="761365"/>
          </a:xfrm>
          <a:prstGeom prst="rect">
            <a:avLst/>
          </a:prstGeom>
          <a:solidFill>
            <a:schemeClr val="dk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Viner Hand ITC" panose="03070502030502020203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457200" y="57150"/>
            <a:ext cx="851598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9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亮点⑨</a:t>
            </a:r>
            <a:r>
              <a:rPr lang="en-US" alt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 | </a:t>
            </a:r>
            <a:r>
              <a:rPr lang="zh-CN" altLang="en-US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千店千面的商城</a:t>
            </a:r>
            <a:endParaRPr lang="zh-CN" altLang="en-US" sz="3600" b="1" spc="200" dirty="0">
              <a:solidFill>
                <a:srgbClr val="00B0F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pic>
        <p:nvPicPr>
          <p:cNvPr id="3" name="图片 2" descr="微商店3.0logo-0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248265" y="47625"/>
            <a:ext cx="1836420" cy="332740"/>
          </a:xfrm>
          <a:prstGeom prst="rect">
            <a:avLst/>
          </a:prstGeom>
        </p:spPr>
      </p:pic>
      <p:sp>
        <p:nvSpPr>
          <p:cNvPr id="26" name="圆角矩形 25"/>
          <p:cNvSpPr/>
          <p:nvPr>
            <p:custDataLst>
              <p:tags r:id="rId5"/>
            </p:custDataLst>
          </p:nvPr>
        </p:nvSpPr>
        <p:spPr>
          <a:xfrm>
            <a:off x="5547360" y="3587115"/>
            <a:ext cx="1158240" cy="45402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>
            <p:custDataLst>
              <p:tags r:id="rId6"/>
            </p:custDataLst>
          </p:nvPr>
        </p:nvSpPr>
        <p:spPr>
          <a:xfrm>
            <a:off x="5539105" y="1988820"/>
            <a:ext cx="1158240" cy="45402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C:\Users\Administrator\Desktop\11.png1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2785428" y="1900555"/>
            <a:ext cx="1956435" cy="376174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9"/>
            </p:custDataLst>
          </p:nvPr>
        </p:nvSpPr>
        <p:spPr>
          <a:xfrm>
            <a:off x="5547360" y="2032000"/>
            <a:ext cx="114998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defRPr/>
            </a:pP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</a:rPr>
              <a:t>千店千面 </a:t>
            </a:r>
            <a:endParaRPr lang="zh-CN" altLang="zh-CN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10"/>
            </p:custDataLst>
          </p:nvPr>
        </p:nvSpPr>
        <p:spPr>
          <a:xfrm>
            <a:off x="5539105" y="2542540"/>
            <a:ext cx="498538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defRPr/>
            </a:pPr>
            <a:r>
              <a:rPr lang="zh-CN" altLang="zh-CN" sz="1600">
                <a:latin typeface="思源黑体 CN Normal" panose="020B0400000000000000" charset="-122"/>
                <a:ea typeface="思源黑体 CN Normal" panose="020B0400000000000000" charset="-122"/>
              </a:rPr>
              <a:t>不同门店呈现不同微主页，实现不同门店销售不同行业商品，不同门店实现不同商品，活动呈现。</a:t>
            </a:r>
            <a:endParaRPr lang="zh-CN" altLang="zh-CN" sz="1600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11"/>
            </p:custDataLst>
          </p:nvPr>
        </p:nvSpPr>
        <p:spPr>
          <a:xfrm>
            <a:off x="5555615" y="3631565"/>
            <a:ext cx="114998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defRPr/>
            </a:pP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</a:rPr>
              <a:t>门店自提 </a:t>
            </a:r>
            <a:endParaRPr lang="zh-CN" altLang="zh-CN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13" name="圆角矩形 12"/>
          <p:cNvSpPr/>
          <p:nvPr>
            <p:custDataLst>
              <p:tags r:id="rId12"/>
            </p:custDataLst>
          </p:nvPr>
        </p:nvSpPr>
        <p:spPr>
          <a:xfrm>
            <a:off x="5547360" y="4778375"/>
            <a:ext cx="1158240" cy="45402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>
            <p:custDataLst>
              <p:tags r:id="rId13"/>
            </p:custDataLst>
          </p:nvPr>
        </p:nvSpPr>
        <p:spPr>
          <a:xfrm>
            <a:off x="5577840" y="4808855"/>
            <a:ext cx="1097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/>
              <a:t>行业通用</a:t>
            </a:r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14"/>
            </p:custDataLst>
          </p:nvPr>
        </p:nvSpPr>
        <p:spPr>
          <a:xfrm>
            <a:off x="5539105" y="4171315"/>
            <a:ext cx="498538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defRPr/>
            </a:pPr>
            <a:r>
              <a:rPr lang="zh-CN" altLang="zh-CN" sz="1600">
                <a:latin typeface="思源黑体 CN Normal" panose="020B0400000000000000" charset="-122"/>
                <a:ea typeface="思源黑体 CN Normal" panose="020B0400000000000000" charset="-122"/>
              </a:rPr>
              <a:t>活动订单可设置门店自提，有效为门店引流。</a:t>
            </a:r>
            <a:endParaRPr lang="zh-CN" altLang="zh-CN" sz="1600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5"/>
            </p:custDataLst>
          </p:nvPr>
        </p:nvSpPr>
        <p:spPr>
          <a:xfrm>
            <a:off x="5577840" y="5417820"/>
            <a:ext cx="498538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defRPr/>
            </a:pPr>
            <a:r>
              <a:rPr lang="zh-CN" altLang="zh-CN" sz="1600">
                <a:latin typeface="思源黑体 CN Normal" panose="020B0400000000000000" charset="-122"/>
                <a:ea typeface="思源黑体 CN Normal" panose="020B0400000000000000" charset="-122"/>
              </a:rPr>
              <a:t>功能覆盖氛围广，各行业通用。</a:t>
            </a:r>
            <a:endParaRPr lang="zh-CN" altLang="zh-CN" sz="1600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pic>
        <p:nvPicPr>
          <p:cNvPr id="18" name="图片 17" descr="千库网_明亮提醒对话框_元素编号9834587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7647305" y="916940"/>
            <a:ext cx="2034540" cy="1435100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18"/>
            </p:custDataLst>
          </p:nvPr>
        </p:nvSpPr>
        <p:spPr>
          <a:xfrm>
            <a:off x="7995285" y="1184275"/>
            <a:ext cx="133858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/>
              <a:t>1小时极</a:t>
            </a:r>
            <a:endParaRPr lang="zh-CN" altLang="en-US"/>
          </a:p>
          <a:p>
            <a:pPr algn="ctr"/>
            <a:r>
              <a:rPr lang="zh-CN" altLang="en-US"/>
              <a:t>速上线</a:t>
            </a:r>
            <a:endParaRPr lang="zh-CN" altLang="en-US"/>
          </a:p>
        </p:txBody>
      </p:sp>
      <p:pic>
        <p:nvPicPr>
          <p:cNvPr id="7" name="图片 6" descr="C:\Users\Administrator\Desktop\361.png361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/>
          <a:stretch>
            <a:fillRect/>
          </a:stretch>
        </p:blipFill>
        <p:spPr>
          <a:xfrm>
            <a:off x="1204595" y="2037715"/>
            <a:ext cx="1697355" cy="322453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21"/>
            </p:custDataLst>
          </p:nvPr>
        </p:nvSpPr>
        <p:spPr>
          <a:xfrm>
            <a:off x="5547360" y="3126105"/>
            <a:ext cx="498538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defRPr/>
            </a:pPr>
            <a:r>
              <a:rPr lang="en-US" altLang="zh-CN" sz="1200">
                <a:solidFill>
                  <a:srgbClr val="00B0F0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*</a:t>
            </a:r>
            <a:r>
              <a:rPr lang="zh-CN" altLang="zh-CN" sz="1200">
                <a:solidFill>
                  <a:srgbClr val="00B0F0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微商店内置店铺装修模板，商家可一键套用，快速完成装修</a:t>
            </a:r>
            <a:endParaRPr lang="zh-CN" altLang="zh-CN" sz="1200">
              <a:solidFill>
                <a:srgbClr val="00B0F0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 userDrawn="1">
            <p:custDataLst>
              <p:tags r:id="rId1"/>
            </p:custDataLst>
          </p:nvPr>
        </p:nvSpPr>
        <p:spPr>
          <a:xfrm>
            <a:off x="3810" y="-6985"/>
            <a:ext cx="12192000" cy="761365"/>
          </a:xfrm>
          <a:prstGeom prst="rect">
            <a:avLst/>
          </a:prstGeom>
          <a:solidFill>
            <a:schemeClr val="dk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Viner Hand ITC" panose="03070502030502020203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259080" y="57150"/>
            <a:ext cx="851598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9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亮点⑩</a:t>
            </a:r>
            <a:r>
              <a:rPr lang="en-US" alt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 | </a:t>
            </a:r>
            <a:r>
              <a:rPr lang="zh-CN" altLang="en-US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思迅微商店配送体系</a:t>
            </a:r>
            <a:endParaRPr lang="zh-CN" altLang="en-US" sz="3600" b="1" spc="200" dirty="0">
              <a:solidFill>
                <a:srgbClr val="00B0F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pic>
        <p:nvPicPr>
          <p:cNvPr id="3" name="图片 2" descr="微商店3.0logo-0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248265" y="47625"/>
            <a:ext cx="1836420" cy="332740"/>
          </a:xfrm>
          <a:prstGeom prst="rect">
            <a:avLst/>
          </a:prstGeom>
        </p:spPr>
      </p:pic>
      <p:pic>
        <p:nvPicPr>
          <p:cNvPr id="5" name="图片 4" descr="资源 5@3x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0920" y="-6985"/>
            <a:ext cx="7263765" cy="6864350"/>
          </a:xfrm>
          <a:prstGeom prst="rect">
            <a:avLst/>
          </a:prstGeom>
        </p:spPr>
      </p:pic>
      <p:pic>
        <p:nvPicPr>
          <p:cNvPr id="9" name="图片 8" descr="资源 6@3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7955" y="1116965"/>
            <a:ext cx="2121535" cy="2563495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7"/>
            </p:custDataLst>
          </p:nvPr>
        </p:nvSpPr>
        <p:spPr>
          <a:xfrm>
            <a:off x="436245" y="4289425"/>
            <a:ext cx="565975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defRPr/>
            </a:pPr>
            <a:r>
              <a:rPr lang="zh-CN" altLang="zh-CN" sz="1600">
                <a:latin typeface="思源黑体 CN Normal" panose="020B0400000000000000" charset="-122"/>
                <a:ea typeface="思源黑体 CN Normal" panose="020B0400000000000000" charset="-122"/>
              </a:rPr>
              <a:t>支持</a:t>
            </a:r>
            <a:r>
              <a:rPr lang="en-US" altLang="zh-CN" sz="1600">
                <a:latin typeface="思源黑体 CN Normal" panose="020B0400000000000000" charset="-122"/>
                <a:ea typeface="思源黑体 CN Normal" panose="020B0400000000000000" charset="-122"/>
              </a:rPr>
              <a:t>4</a:t>
            </a:r>
            <a:r>
              <a:rPr lang="zh-CN" altLang="en-US" sz="1600">
                <a:latin typeface="思源黑体 CN Normal" panose="020B0400000000000000" charset="-122"/>
                <a:ea typeface="思源黑体 CN Normal" panose="020B0400000000000000" charset="-122"/>
              </a:rPr>
              <a:t>种取货方式，商家可以选择是否同时开启</a:t>
            </a:r>
            <a:endParaRPr lang="zh-CN" altLang="en-US" sz="1600"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algn="l">
              <a:defRPr/>
            </a:pPr>
            <a:r>
              <a:rPr lang="zh-CN" altLang="en-US" sz="1600">
                <a:latin typeface="思源黑体 CN Normal" panose="020B0400000000000000" charset="-122"/>
                <a:ea typeface="思源黑体 CN Normal" panose="020B0400000000000000" charset="-122"/>
              </a:rPr>
              <a:t>消费者下单是可以自己选择取货方式。</a:t>
            </a:r>
            <a:endParaRPr lang="zh-CN" altLang="en-US" sz="1600"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algn="l">
              <a:defRPr/>
            </a:pPr>
            <a:r>
              <a:rPr lang="zh-CN" altLang="en-US" sz="1600">
                <a:latin typeface="思源黑体 CN Normal" panose="020B0400000000000000" charset="-122"/>
                <a:ea typeface="思源黑体 CN Normal" panose="020B0400000000000000" charset="-122"/>
              </a:rPr>
              <a:t>商家用的最多的是</a:t>
            </a:r>
            <a:r>
              <a:rPr lang="en-US" altLang="zh-CN" sz="1600">
                <a:latin typeface="思源黑体 CN Normal" panose="020B0400000000000000" charset="-122"/>
                <a:ea typeface="思源黑体 CN Normal" panose="020B0400000000000000" charset="-122"/>
              </a:rPr>
              <a:t>“</a:t>
            </a:r>
            <a:r>
              <a:rPr lang="zh-CN" altLang="en-US" sz="1600">
                <a:latin typeface="思源黑体 CN Normal" panose="020B0400000000000000" charset="-122"/>
                <a:ea typeface="思源黑体 CN Normal" panose="020B0400000000000000" charset="-122"/>
              </a:rPr>
              <a:t>门店自提</a:t>
            </a:r>
            <a:r>
              <a:rPr lang="en-US" altLang="zh-CN" sz="1600">
                <a:latin typeface="思源黑体 CN Normal" panose="020B0400000000000000" charset="-122"/>
                <a:ea typeface="思源黑体 CN Normal" panose="020B0400000000000000" charset="-122"/>
              </a:rPr>
              <a:t>”</a:t>
            </a:r>
            <a:r>
              <a:rPr lang="zh-CN" altLang="en-US" sz="1600">
                <a:latin typeface="思源黑体 CN Normal" panose="020B0400000000000000" charset="-122"/>
                <a:ea typeface="思源黑体 CN Normal" panose="020B0400000000000000" charset="-122"/>
              </a:rPr>
              <a:t>，</a:t>
            </a:r>
            <a:endParaRPr lang="zh-CN" altLang="en-US" sz="1600"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algn="l">
              <a:defRPr/>
            </a:pPr>
            <a:r>
              <a:rPr lang="zh-CN" altLang="en-US" sz="1600">
                <a:latin typeface="思源黑体 CN Normal" panose="020B0400000000000000" charset="-122"/>
                <a:ea typeface="思源黑体 CN Normal" panose="020B0400000000000000" charset="-122"/>
              </a:rPr>
              <a:t>例如：做爆品秒杀，把顾客引流到店，提高店里人气消费。</a:t>
            </a:r>
            <a:endParaRPr lang="zh-CN" altLang="en-US" sz="1600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/>
          <p:nvPr>
            <p:custDataLst>
              <p:tags r:id="rId1"/>
            </p:custDataLst>
          </p:nvPr>
        </p:nvSpPr>
        <p:spPr>
          <a:xfrm>
            <a:off x="5359592" y="2914604"/>
            <a:ext cx="1673045" cy="387991"/>
          </a:xfrm>
          <a:prstGeom prst="rect">
            <a:avLst/>
          </a:prstGeom>
          <a:noFill/>
        </p:spPr>
        <p:txBody>
          <a:bodyPr wrap="square" rtlCol="0">
            <a:normAutofit lnSpcReduction="20000"/>
          </a:bodyPr>
          <a:lstStyle/>
          <a:p>
            <a:pPr marR="0" algn="di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id-ID" sz="1400" kern="26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Arial" panose="020B0604020202020204" pitchFamily="34" charset="0"/>
                <a:sym typeface="+mn-lt"/>
              </a:rPr>
              <a:t>three</a:t>
            </a:r>
            <a:endParaRPr kumimoji="0" lang="en-US" altLang="id-ID" sz="1400" kern="2600" cap="none" normalizeH="0" noProof="0" dirty="0">
              <a:solidFill>
                <a:schemeClr val="tx1">
                  <a:lumMod val="85000"/>
                  <a:lumOff val="1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401310" y="1606550"/>
            <a:ext cx="188341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80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</a:rPr>
              <a:t>04</a:t>
            </a:r>
            <a:endParaRPr lang="en-US" altLang="zh-CN" sz="8800">
              <a:latin typeface="思源黑体 CN Medium" panose="020B0600000000000000" charset="-122"/>
              <a:ea typeface="思源黑体 CN Medium" panose="020B0600000000000000" charset="-122"/>
              <a:cs typeface="思源黑体 CN Bold" panose="020B08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136900" y="4338955"/>
            <a:ext cx="57899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zh-CN" sz="200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ea"/>
              </a:rPr>
              <a:t>别让的你会员资产浪费！让顾客到你店里消费</a:t>
            </a:r>
            <a:endParaRPr lang="en-US" altLang="zh-CN" sz="2000">
              <a:latin typeface="思源黑体 CN Medium" panose="020B0600000000000000" charset="-122"/>
              <a:ea typeface="思源黑体 CN Medium" panose="020B06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611630" y="3393440"/>
            <a:ext cx="839533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4400" b="1" spc="150" dirty="0">
                <a:solidFill>
                  <a:srgbClr val="00B0F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会员管理</a:t>
            </a:r>
            <a:r>
              <a:rPr lang="en-US" altLang="zh-CN" sz="4400" b="1" spc="150" dirty="0">
                <a:solidFill>
                  <a:srgbClr val="00B0F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 | </a:t>
            </a:r>
            <a:r>
              <a:rPr lang="zh-CN" altLang="en-US" sz="4400" b="1" spc="150" dirty="0">
                <a:solidFill>
                  <a:srgbClr val="00B0F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精准抓住每个消费者</a:t>
            </a:r>
            <a:endParaRPr lang="zh-CN" altLang="en-US" sz="4400" b="1" spc="150" dirty="0">
              <a:solidFill>
                <a:srgbClr val="00B0F0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pic>
        <p:nvPicPr>
          <p:cNvPr id="2" name="图片 1" descr="专卖主体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772910" y="994410"/>
            <a:ext cx="6718935" cy="6858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 userDrawn="1">
            <p:custDataLst>
              <p:tags r:id="rId1"/>
            </p:custDataLst>
          </p:nvPr>
        </p:nvSpPr>
        <p:spPr>
          <a:xfrm>
            <a:off x="3810" y="-6985"/>
            <a:ext cx="12192000" cy="761365"/>
          </a:xfrm>
          <a:prstGeom prst="rect">
            <a:avLst/>
          </a:prstGeom>
          <a:solidFill>
            <a:schemeClr val="dk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Viner Hand ITC" panose="03070502030502020203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457200" y="57150"/>
            <a:ext cx="851598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9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亮点</a:t>
            </a:r>
            <a:r>
              <a:rPr 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⑪</a:t>
            </a:r>
            <a:r>
              <a:rPr lang="en-US" alt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 | </a:t>
            </a:r>
            <a:r>
              <a:rPr lang="zh-CN" altLang="en-US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无需人工开卡，卡包权益互通</a:t>
            </a:r>
            <a:endParaRPr lang="zh-CN" altLang="en-US" sz="3600" b="1" spc="200" dirty="0">
              <a:solidFill>
                <a:srgbClr val="00B0F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 descr="微商店3.0logo-0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248265" y="47625"/>
            <a:ext cx="1836420" cy="332740"/>
          </a:xfrm>
          <a:prstGeom prst="rect">
            <a:avLst/>
          </a:prstGeom>
        </p:spPr>
      </p:pic>
      <p:pic>
        <p:nvPicPr>
          <p:cNvPr id="4" name="图片 3" descr="会员专享-无码-无信息填写-0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3125" r="3352" b="11780"/>
          <a:stretch>
            <a:fillRect/>
          </a:stretch>
        </p:blipFill>
        <p:spPr>
          <a:xfrm>
            <a:off x="149225" y="1334135"/>
            <a:ext cx="3933190" cy="4189730"/>
          </a:xfrm>
          <a:prstGeom prst="rect">
            <a:avLst/>
          </a:prstGeom>
        </p:spPr>
      </p:pic>
      <p:pic>
        <p:nvPicPr>
          <p:cNvPr id="7" name="图片 6" descr="会员专享-无码-线下消费-0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3565" r="3367" b="12875"/>
          <a:stretch>
            <a:fillRect/>
          </a:stretch>
        </p:blipFill>
        <p:spPr>
          <a:xfrm>
            <a:off x="4164330" y="1334135"/>
            <a:ext cx="4475480" cy="4189730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9"/>
            </p:custDataLst>
          </p:nvPr>
        </p:nvSpPr>
        <p:spPr>
          <a:xfrm>
            <a:off x="8645525" y="1752600"/>
            <a:ext cx="3459480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algn="l" fontAlgn="auto">
              <a:lnSpc>
                <a:spcPct val="150000"/>
              </a:lnSpc>
              <a:buClr>
                <a:srgbClr val="FFC000"/>
              </a:buClr>
              <a:buFont typeface="Wingdings" panose="05000000000000000000" charset="0"/>
              <a:buChar char="Ø"/>
              <a:defRPr/>
            </a:pPr>
            <a:r>
              <a:rPr lang="zh-CN" altLang="zh-CN" sz="1600" b="1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支持微信卡包</a:t>
            </a:r>
            <a:endParaRPr lang="zh-CN" altLang="zh-CN" sz="1600" b="1">
              <a:solidFill>
                <a:srgbClr val="FF0000"/>
              </a:solidFill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  <a:p>
            <a:pPr marL="285750" indent="-285750" algn="l" fontAlgn="auto">
              <a:lnSpc>
                <a:spcPct val="150000"/>
              </a:lnSpc>
              <a:buClr>
                <a:srgbClr val="FFC000"/>
              </a:buClr>
              <a:buFont typeface="Wingdings" panose="05000000000000000000" charset="0"/>
              <a:buChar char="Ø"/>
              <a:defRPr/>
            </a:pPr>
            <a:r>
              <a:rPr lang="zh-CN" altLang="zh-CN" sz="1600">
                <a:latin typeface="思源黑体 CN Normal" panose="020B0400000000000000" charset="-122"/>
                <a:ea typeface="思源黑体 CN Normal" panose="020B0400000000000000" charset="-122"/>
              </a:rPr>
              <a:t>顾客扫码一键注册会员开卡；</a:t>
            </a:r>
            <a:endParaRPr lang="zh-CN" altLang="zh-CN" sz="1600"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marL="285750" indent="-285750" algn="l" fontAlgn="auto">
              <a:lnSpc>
                <a:spcPct val="150000"/>
              </a:lnSpc>
              <a:buClr>
                <a:srgbClr val="FFC000"/>
              </a:buClr>
              <a:buFont typeface="Wingdings" panose="05000000000000000000" charset="0"/>
              <a:buChar char="Ø"/>
              <a:defRPr/>
            </a:pPr>
            <a:r>
              <a:rPr lang="zh-CN" altLang="zh-CN" sz="1600">
                <a:latin typeface="思源黑体 CN Normal" panose="020B0400000000000000" charset="-122"/>
                <a:ea typeface="思源黑体 CN Normal" panose="020B0400000000000000" charset="-122"/>
              </a:rPr>
              <a:t>电子会员卡随时随用，支持在线充值、消费、买单自动识别会员权益，快速收银；</a:t>
            </a:r>
            <a:endParaRPr lang="zh-CN" altLang="zh-CN" sz="1600"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marL="285750" indent="-285750" algn="l" fontAlgn="auto">
              <a:lnSpc>
                <a:spcPct val="150000"/>
              </a:lnSpc>
              <a:buClr>
                <a:srgbClr val="FFC000"/>
              </a:buClr>
              <a:buFont typeface="Wingdings" panose="05000000000000000000" charset="0"/>
              <a:buChar char="Ø"/>
              <a:defRPr/>
            </a:pPr>
            <a:r>
              <a:rPr lang="zh-CN" altLang="zh-CN" sz="1600">
                <a:latin typeface="思源黑体 CN Normal" panose="020B0400000000000000" charset="-122"/>
                <a:ea typeface="思源黑体 CN Normal" panose="020B0400000000000000" charset="-122"/>
              </a:rPr>
              <a:t>会员便捷查看余额、积分、券等信息；</a:t>
            </a:r>
            <a:endParaRPr lang="zh-CN" altLang="zh-CN" sz="1600"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marL="285750" indent="-285750" algn="l" fontAlgn="auto">
              <a:lnSpc>
                <a:spcPct val="150000"/>
              </a:lnSpc>
              <a:buClr>
                <a:srgbClr val="FFC000"/>
              </a:buClr>
              <a:buFont typeface="Wingdings" panose="05000000000000000000" charset="0"/>
              <a:buChar char="Ø"/>
              <a:defRPr/>
            </a:pPr>
            <a:r>
              <a:rPr lang="zh-CN" altLang="zh-CN" sz="1600">
                <a:latin typeface="思源黑体 CN Normal" panose="020B0400000000000000" charset="-122"/>
                <a:ea typeface="思源黑体 CN Normal" panose="020B0400000000000000" charset="-122"/>
              </a:rPr>
              <a:t>替代实体卡，易携带节省制卡成本。</a:t>
            </a:r>
            <a:endParaRPr lang="zh-CN" altLang="zh-CN" sz="1600"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marL="285750" indent="-285750" algn="l" fontAlgn="auto">
              <a:lnSpc>
                <a:spcPct val="150000"/>
              </a:lnSpc>
              <a:buClr>
                <a:srgbClr val="FFC000"/>
              </a:buClr>
              <a:buFont typeface="Wingdings" panose="05000000000000000000" charset="0"/>
              <a:buChar char="Ø"/>
              <a:defRPr/>
            </a:pPr>
            <a:endParaRPr lang="zh-CN" altLang="zh-CN" sz="1600" b="1">
              <a:solidFill>
                <a:srgbClr val="FF0000"/>
              </a:solidFill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  <a:p>
            <a:pPr marL="285750" indent="-285750" algn="l" fontAlgn="auto">
              <a:lnSpc>
                <a:spcPct val="150000"/>
              </a:lnSpc>
              <a:buClr>
                <a:srgbClr val="FFC000"/>
              </a:buClr>
              <a:buFont typeface="Wingdings" panose="05000000000000000000" charset="0"/>
              <a:buChar char="Ø"/>
              <a:defRPr/>
            </a:pPr>
            <a:r>
              <a:rPr lang="zh-CN" altLang="en-US" sz="1600" b="1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关注</a:t>
            </a:r>
            <a:r>
              <a:rPr lang="en-US" altLang="zh-CN" sz="1600" b="1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“</a:t>
            </a:r>
            <a:r>
              <a:rPr lang="zh-CN" altLang="en-US" sz="1600" b="1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思迅微商店</a:t>
            </a:r>
            <a:r>
              <a:rPr lang="en-US" altLang="zh-CN" sz="1600" b="1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”</a:t>
            </a:r>
            <a:r>
              <a:rPr lang="zh-CN" altLang="en-US" sz="1600" b="1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公众号</a:t>
            </a:r>
            <a:endParaRPr lang="zh-CN" altLang="en-US" sz="1600" b="1">
              <a:solidFill>
                <a:srgbClr val="FF0000"/>
              </a:solidFill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  <a:p>
            <a:pPr marL="285750" indent="-285750" algn="l" fontAlgn="auto">
              <a:lnSpc>
                <a:spcPct val="150000"/>
              </a:lnSpc>
              <a:buClr>
                <a:srgbClr val="FFC000"/>
              </a:buClr>
              <a:buFont typeface="Wingdings" panose="05000000000000000000" charset="0"/>
              <a:buChar char="Ø"/>
              <a:defRPr/>
            </a:pPr>
            <a:r>
              <a:rPr lang="zh-CN" altLang="en-US" sz="1600" b="1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 回复</a:t>
            </a:r>
            <a:r>
              <a:rPr lang="en-US" altLang="zh-CN" sz="1600" b="1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“</a:t>
            </a:r>
            <a:r>
              <a:rPr lang="zh-CN" altLang="en-US" sz="1600" b="1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物料</a:t>
            </a:r>
            <a:r>
              <a:rPr lang="en-US" altLang="zh-CN" sz="1600" b="1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”</a:t>
            </a:r>
            <a:r>
              <a:rPr lang="zh-CN" altLang="en-US" sz="1600" b="1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即可获取源文件</a:t>
            </a:r>
            <a:endParaRPr lang="zh-CN" altLang="en-US" sz="1600" b="1">
              <a:solidFill>
                <a:srgbClr val="FF0000"/>
              </a:solidFill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 userDrawn="1">
            <p:custDataLst>
              <p:tags r:id="rId1"/>
            </p:custDataLst>
          </p:nvPr>
        </p:nvSpPr>
        <p:spPr>
          <a:xfrm>
            <a:off x="3810" y="-6985"/>
            <a:ext cx="12192000" cy="761365"/>
          </a:xfrm>
          <a:prstGeom prst="rect">
            <a:avLst/>
          </a:prstGeom>
          <a:solidFill>
            <a:schemeClr val="dk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Viner Hand ITC" panose="03070502030502020203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457200" y="57150"/>
            <a:ext cx="851598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9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亮点</a:t>
            </a:r>
            <a:r>
              <a:rPr 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⑫</a:t>
            </a:r>
            <a:r>
              <a:rPr lang="en-US" alt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| </a:t>
            </a:r>
            <a:r>
              <a:rPr lang="zh-CN" altLang="en-US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年轻人喜欢的购物方式</a:t>
            </a:r>
            <a:endParaRPr lang="zh-CN" altLang="en-US" sz="3600" b="1" spc="200" dirty="0">
              <a:solidFill>
                <a:srgbClr val="00B0F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pic>
        <p:nvPicPr>
          <p:cNvPr id="3" name="图片 2" descr="微商店3.0logo-0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248265" y="47625"/>
            <a:ext cx="1836420" cy="33274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403860" y="866775"/>
            <a:ext cx="1554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Source Han Serif SC" panose="02020400000000000000" pitchFamily="18" charset="-122"/>
              </a:rPr>
              <a:t>趣味营销方式</a:t>
            </a:r>
            <a:endParaRPr lang="zh-CN" altLang="en-US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Source Han Serif SC" panose="02020400000000000000" pitchFamily="18" charset="-122"/>
            </a:endParaRPr>
          </a:p>
        </p:txBody>
      </p:sp>
      <p:sp>
        <p:nvSpPr>
          <p:cNvPr id="112" name="矩形 111"/>
          <p:cNvSpPr/>
          <p:nvPr>
            <p:custDataLst>
              <p:tags r:id="rId6"/>
            </p:custDataLst>
          </p:nvPr>
        </p:nvSpPr>
        <p:spPr>
          <a:xfrm>
            <a:off x="1844040" y="749935"/>
            <a:ext cx="8053070" cy="50673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50000"/>
              </a:lnSpc>
            </a:pPr>
            <a:r>
              <a:rPr lang="zh-CN" altLang="zh-CN" dirty="0"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Source Han Serif SC" panose="02020400000000000000" pitchFamily="18" charset="-122"/>
              </a:rPr>
              <a:t>消费者参加游戏，拿好礼（可送分、送券、送钱等多种方式，规则商家可自定）</a:t>
            </a:r>
            <a:endParaRPr lang="zh-CN" altLang="zh-CN" dirty="0"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Source Han Serif SC" panose="02020400000000000000" pitchFamily="18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070340" y="1487170"/>
            <a:ext cx="2031365" cy="4846955"/>
            <a:chOff x="840" y="2339"/>
            <a:chExt cx="3199" cy="7633"/>
          </a:xfrm>
        </p:grpSpPr>
        <p:pic>
          <p:nvPicPr>
            <p:cNvPr id="16" name="图片 15" descr="E:\siss-yoti\0思迅020事业部\新解决方案PPT备用\游戏营销01.png游戏营销01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/>
            <a:stretch>
              <a:fillRect/>
            </a:stretch>
          </p:blipFill>
          <p:spPr>
            <a:xfrm>
              <a:off x="840" y="2339"/>
              <a:ext cx="3098" cy="6710"/>
            </a:xfrm>
            <a:prstGeom prst="rect">
              <a:avLst/>
            </a:prstGeom>
            <a:effectLst>
              <a:outerShdw blurRad="50800" dist="38100" dir="2700000" algn="tl" rotWithShape="0">
                <a:srgbClr val="FFFFFF">
                  <a:alpha val="40000"/>
                </a:srgbClr>
              </a:outerShdw>
            </a:effectLst>
          </p:spPr>
        </p:pic>
        <p:sp>
          <p:nvSpPr>
            <p:cNvPr id="20" name="文本框 19"/>
            <p:cNvSpPr txBox="1"/>
            <p:nvPr>
              <p:custDataLst>
                <p:tags r:id="rId9"/>
              </p:custDataLst>
            </p:nvPr>
          </p:nvSpPr>
          <p:spPr>
            <a:xfrm>
              <a:off x="973" y="9392"/>
              <a:ext cx="3066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l"/>
              <a:r>
                <a:rPr lang="zh-CN" altLang="en-US" dirty="0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打地鼠</a:t>
              </a:r>
              <a:r>
                <a:rPr lang="en-US" altLang="zh-CN" dirty="0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-</a:t>
              </a:r>
              <a:r>
                <a:rPr lang="en-US" altLang="zh-CN" dirty="0"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  <a:sym typeface="+mn-ea"/>
                </a:rPr>
                <a:t>-</a:t>
              </a:r>
              <a:r>
                <a:rPr lang="zh-CN" altLang="zh-CN" dirty="0"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游戏活动</a:t>
              </a:r>
              <a:endParaRPr lang="en-US" altLang="zh-CN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533900" y="1487170"/>
            <a:ext cx="2216785" cy="4848225"/>
            <a:chOff x="7289" y="2339"/>
            <a:chExt cx="3491" cy="7635"/>
          </a:xfrm>
        </p:grpSpPr>
        <p:pic>
          <p:nvPicPr>
            <p:cNvPr id="18" name="图片 17" descr="E:\siss-yoti\0思迅020事业部\新解决方案PPT备用\游戏营销03.png游戏营销03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/>
            <a:stretch>
              <a:fillRect/>
            </a:stretch>
          </p:blipFill>
          <p:spPr>
            <a:xfrm>
              <a:off x="7289" y="2339"/>
              <a:ext cx="3134" cy="6788"/>
            </a:xfrm>
            <a:prstGeom prst="rect">
              <a:avLst/>
            </a:prstGeom>
            <a:effectLst>
              <a:outerShdw blurRad="50800" dist="38100" dir="2700000" algn="tl" rotWithShape="0">
                <a:srgbClr val="FFFFFF">
                  <a:alpha val="40000"/>
                </a:srgbClr>
              </a:outerShdw>
            </a:effectLst>
          </p:spPr>
        </p:pic>
        <p:sp>
          <p:nvSpPr>
            <p:cNvPr id="4" name="文本框 3"/>
            <p:cNvSpPr txBox="1"/>
            <p:nvPr>
              <p:custDataLst>
                <p:tags r:id="rId12"/>
              </p:custDataLst>
            </p:nvPr>
          </p:nvSpPr>
          <p:spPr>
            <a:xfrm>
              <a:off x="7540" y="9394"/>
              <a:ext cx="3240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/>
              <a:r>
                <a:rPr lang="zh-CN" dirty="0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翻牌</a:t>
              </a:r>
              <a:r>
                <a:rPr lang="en-US" altLang="zh-CN" dirty="0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zh-CN" dirty="0"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游戏活动</a:t>
              </a:r>
              <a:endParaRPr lang="en-US" altLang="zh-CN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91503" y="1487170"/>
            <a:ext cx="1981200" cy="4846955"/>
            <a:chOff x="13774" y="2339"/>
            <a:chExt cx="3120" cy="7633"/>
          </a:xfrm>
        </p:grpSpPr>
        <p:pic>
          <p:nvPicPr>
            <p:cNvPr id="3078" name="Picture 6" descr="E:\siss-yoti\0思迅020事业部\新解决方案PPT备用\游戏营销06.png游戏营销06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13774" y="2339"/>
              <a:ext cx="3119" cy="6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文本框 26"/>
            <p:cNvSpPr txBox="1"/>
            <p:nvPr>
              <p:custDataLst>
                <p:tags r:id="rId15"/>
              </p:custDataLst>
            </p:nvPr>
          </p:nvSpPr>
          <p:spPr>
            <a:xfrm>
              <a:off x="13951" y="9392"/>
              <a:ext cx="2943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zh-CN" dirty="0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接红包游戏活动</a:t>
              </a:r>
              <a:endParaRPr lang="en-US" altLang="zh-CN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sp>
        <p:nvSpPr>
          <p:cNvPr id="8" name="文本框 7"/>
          <p:cNvSpPr txBox="1"/>
          <p:nvPr>
            <p:custDataLst>
              <p:tags r:id="rId16"/>
            </p:custDataLst>
          </p:nvPr>
        </p:nvSpPr>
        <p:spPr>
          <a:xfrm>
            <a:off x="403860" y="1235075"/>
            <a:ext cx="1315656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defRPr/>
            </a:pPr>
            <a:r>
              <a:rPr lang="zh-CN" altLang="en-US" sz="1600">
                <a:latin typeface="思源黑体 CN Normal" panose="020B0400000000000000" charset="-122"/>
                <a:ea typeface="思源黑体 CN Normal" panose="020B0400000000000000" charset="-122"/>
              </a:rPr>
              <a:t>现在的消费者，越来越年轻，能玩游戏，又能赚钱省钱，打破传统的营销方式，让更多的消费者参与</a:t>
            </a:r>
            <a:endParaRPr lang="zh-CN" altLang="en-US" sz="1600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28108" y="1642185"/>
            <a:ext cx="2471514" cy="4357479"/>
          </a:xfrm>
          <a:prstGeom prst="rect">
            <a:avLst/>
          </a:prstGeom>
          <a:effectLst>
            <a:outerShdw blurRad="50800" dist="38100" dir="2700000" algn="tl" rotWithShape="0">
              <a:srgbClr val="FFFFFF">
                <a:alpha val="40000"/>
              </a:srgbClr>
            </a:outerShdw>
          </a:effectLst>
        </p:spPr>
      </p:pic>
      <p:sp>
        <p:nvSpPr>
          <p:cNvPr id="21" name="矩形 20"/>
          <p:cNvSpPr/>
          <p:nvPr userDrawn="1">
            <p:custDataLst>
              <p:tags r:id="rId3"/>
            </p:custDataLst>
          </p:nvPr>
        </p:nvSpPr>
        <p:spPr>
          <a:xfrm>
            <a:off x="3810" y="-6985"/>
            <a:ext cx="12192000" cy="761365"/>
          </a:xfrm>
          <a:prstGeom prst="rect">
            <a:avLst/>
          </a:prstGeom>
          <a:solidFill>
            <a:schemeClr val="dk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Viner Hand ITC" panose="03070502030502020203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457200" y="57150"/>
            <a:ext cx="851598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9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亮点</a:t>
            </a:r>
            <a:r>
              <a:rPr 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⑬</a:t>
            </a:r>
            <a:r>
              <a:rPr lang="en-US" alt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| </a:t>
            </a:r>
            <a:r>
              <a:rPr lang="zh-CN" altLang="en-US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超多会员活动营销方式</a:t>
            </a:r>
            <a:endParaRPr lang="zh-CN" altLang="en-US" sz="3600" b="1" spc="200" dirty="0">
              <a:solidFill>
                <a:srgbClr val="00B0F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pic>
        <p:nvPicPr>
          <p:cNvPr id="3" name="图片 2" descr="微商店3.0logo-0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248265" y="47625"/>
            <a:ext cx="1836420" cy="332740"/>
          </a:xfrm>
          <a:prstGeom prst="rect">
            <a:avLst/>
          </a:prstGeom>
        </p:spPr>
      </p:pic>
      <p:sp>
        <p:nvSpPr>
          <p:cNvPr id="112" name="矩形 111"/>
          <p:cNvSpPr/>
          <p:nvPr>
            <p:custDataLst>
              <p:tags r:id="rId7"/>
            </p:custDataLst>
          </p:nvPr>
        </p:nvSpPr>
        <p:spPr>
          <a:xfrm>
            <a:off x="2483858" y="823693"/>
            <a:ext cx="6532507" cy="506730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Source Han Serif SC" panose="02020400000000000000" pitchFamily="18" charset="-122"/>
              </a:rPr>
              <a:t>吸引用户进店，活跃会员，长期绑定会员在门店消费</a:t>
            </a:r>
            <a:endParaRPr lang="zh-CN" altLang="en-US" sz="2000" b="1" dirty="0"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Source Han Serif SC" panose="02020400000000000000" pitchFamily="18" charset="-122"/>
            </a:endParaRPr>
          </a:p>
        </p:txBody>
      </p:sp>
      <p:sp>
        <p:nvSpPr>
          <p:cNvPr id="24" name="文本框 23"/>
          <p:cNvSpPr txBox="1"/>
          <p:nvPr>
            <p:custDataLst>
              <p:tags r:id="rId8"/>
            </p:custDataLst>
          </p:nvPr>
        </p:nvSpPr>
        <p:spPr>
          <a:xfrm>
            <a:off x="10339930" y="6014884"/>
            <a:ext cx="1808480" cy="583565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zh-CN" sz="1600" dirty="0">
                <a:ln>
                  <a:noFill/>
                </a:ln>
                <a:effectLst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直播带货</a:t>
            </a:r>
            <a:endParaRPr lang="zh-CN" altLang="zh-CN" sz="1600" dirty="0">
              <a:ln>
                <a:noFill/>
              </a:ln>
              <a:solidFill>
                <a:schemeClr val="tx1"/>
              </a:solidFill>
              <a:effectLst/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 algn="ctr"/>
            <a:r>
              <a:rPr lang="zh-CN" altLang="zh-CN" sz="1600" dirty="0">
                <a:ln>
                  <a:noFill/>
                </a:ln>
                <a:effectLst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刺激顾客立即下单</a:t>
            </a:r>
            <a:endParaRPr lang="zh-CN" altLang="zh-CN" sz="1600" dirty="0">
              <a:ln>
                <a:noFill/>
              </a:ln>
              <a:solidFill>
                <a:schemeClr val="tx1"/>
              </a:solidFill>
              <a:effectLst/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29" name="矩形 28"/>
          <p:cNvSpPr/>
          <p:nvPr>
            <p:custDataLst>
              <p:tags r:id="rId9"/>
            </p:custDataLst>
          </p:nvPr>
        </p:nvSpPr>
        <p:spPr>
          <a:xfrm>
            <a:off x="-146355" y="899235"/>
            <a:ext cx="3419475" cy="423545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lnSpc>
                <a:spcPct val="120000"/>
              </a:lnSpc>
            </a:pPr>
            <a:r>
              <a:rPr lang="zh-CN" altLang="en-US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Source Han Serif SC" panose="02020400000000000000" pitchFamily="18" charset="-122"/>
              </a:rPr>
              <a:t>部分拉新获客工具展示</a:t>
            </a:r>
            <a:endParaRPr lang="zh-CN" altLang="en-US" b="1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Source Han Serif SC" panose="02020400000000000000" pitchFamily="18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92325" y="1620595"/>
            <a:ext cx="2312656" cy="4357482"/>
          </a:xfrm>
          <a:prstGeom prst="rect">
            <a:avLst/>
          </a:prstGeom>
          <a:effectLst>
            <a:outerShdw blurRad="50800" dist="38100" dir="2700000" algn="tl" rotWithShape="0">
              <a:srgbClr val="FFFFFF">
                <a:alpha val="40000"/>
              </a:srgbClr>
            </a:outerShdw>
          </a:effectLst>
        </p:spPr>
      </p:pic>
      <p:pic>
        <p:nvPicPr>
          <p:cNvPr id="2" name="图片 1" descr="新人券包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366770" y="1635760"/>
            <a:ext cx="2307590" cy="4410710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14"/>
            </p:custDataLst>
          </p:nvPr>
        </p:nvSpPr>
        <p:spPr>
          <a:xfrm>
            <a:off x="8736965" y="6010812"/>
            <a:ext cx="1402080" cy="583565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lang="zh-CN" altLang="zh-CN" sz="1600" dirty="0">
                <a:ln>
                  <a:noFill/>
                </a:ln>
                <a:solidFill>
                  <a:schemeClr val="tx1"/>
                </a:solidFill>
                <a:effectLst/>
                <a:latin typeface="思源黑体 CN Medium" panose="020B0600000000000000" charset="-122"/>
                <a:ea typeface="思源黑体 CN Medium" panose="020B0600000000000000" charset="-122"/>
              </a:rPr>
              <a:t>转盘抽奖</a:t>
            </a:r>
            <a:endParaRPr lang="zh-CN" altLang="zh-CN" sz="1600" dirty="0">
              <a:ln>
                <a:noFill/>
              </a:ln>
              <a:solidFill>
                <a:schemeClr val="tx1"/>
              </a:solidFill>
              <a:effectLst/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r>
              <a:rPr lang="zh-CN" altLang="zh-CN" sz="1600" dirty="0">
                <a:ln>
                  <a:noFill/>
                </a:ln>
                <a:solidFill>
                  <a:schemeClr val="tx1"/>
                </a:solidFill>
                <a:effectLst/>
                <a:latin typeface="思源黑体 CN Medium" panose="020B0600000000000000" charset="-122"/>
                <a:ea typeface="思源黑体 CN Medium" panose="020B0600000000000000" charset="-122"/>
              </a:rPr>
              <a:t>情人节来一波</a:t>
            </a:r>
            <a:endParaRPr lang="zh-CN" altLang="zh-CN" sz="1600" dirty="0">
              <a:ln>
                <a:noFill/>
              </a:ln>
              <a:solidFill>
                <a:schemeClr val="tx1"/>
              </a:solidFill>
              <a:effectLst/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15"/>
            </p:custDataLst>
          </p:nvPr>
        </p:nvSpPr>
        <p:spPr>
          <a:xfrm>
            <a:off x="2069153" y="6010812"/>
            <a:ext cx="1402080" cy="583565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zh-CN" sz="1600" dirty="0">
                <a:ln>
                  <a:noFill/>
                </a:ln>
                <a:solidFill>
                  <a:schemeClr val="tx1"/>
                </a:solidFill>
                <a:effectLst/>
                <a:latin typeface="思源黑体 CN Medium" panose="020B0600000000000000" charset="-122"/>
                <a:ea typeface="思源黑体 CN Medium" panose="020B0600000000000000" charset="-122"/>
              </a:rPr>
              <a:t>储值营销</a:t>
            </a:r>
            <a:endParaRPr lang="zh-CN" altLang="zh-CN" sz="1600" dirty="0">
              <a:ln>
                <a:noFill/>
              </a:ln>
              <a:solidFill>
                <a:schemeClr val="tx1"/>
              </a:solidFill>
              <a:effectLst/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 algn="ctr"/>
            <a:r>
              <a:rPr lang="zh-CN" altLang="zh-CN" sz="1600" dirty="0">
                <a:ln>
                  <a:noFill/>
                </a:ln>
                <a:solidFill>
                  <a:schemeClr val="tx1"/>
                </a:solidFill>
                <a:effectLst/>
                <a:latin typeface="思源黑体 CN Medium" panose="020B0600000000000000" charset="-122"/>
                <a:ea typeface="思源黑体 CN Medium" panose="020B0600000000000000" charset="-122"/>
              </a:rPr>
              <a:t>黏住顾客复购</a:t>
            </a:r>
            <a:endParaRPr lang="zh-CN" altLang="zh-CN" sz="1600" dirty="0">
              <a:ln>
                <a:noFill/>
              </a:ln>
              <a:solidFill>
                <a:schemeClr val="tx1"/>
              </a:solidFill>
              <a:effectLst/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16"/>
            </p:custDataLst>
          </p:nvPr>
        </p:nvSpPr>
        <p:spPr>
          <a:xfrm>
            <a:off x="5767070" y="6010812"/>
            <a:ext cx="995680" cy="583565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zh-CN" sz="1600" dirty="0">
                <a:ln>
                  <a:noFill/>
                </a:ln>
                <a:effectLst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分享有礼</a:t>
            </a:r>
            <a:endParaRPr lang="zh-CN" altLang="zh-CN" sz="1600" dirty="0">
              <a:ln>
                <a:noFill/>
              </a:ln>
              <a:solidFill>
                <a:schemeClr val="tx1"/>
              </a:solidFill>
              <a:effectLst/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 algn="ctr"/>
            <a:r>
              <a:rPr lang="zh-CN" altLang="en-US" sz="1600" dirty="0">
                <a:ln>
                  <a:noFill/>
                </a:ln>
                <a:effectLst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人气加倍</a:t>
            </a:r>
            <a:endParaRPr lang="zh-CN" altLang="zh-CN" sz="1600" dirty="0">
              <a:ln>
                <a:noFill/>
              </a:ln>
              <a:solidFill>
                <a:schemeClr val="tx1"/>
              </a:solidFill>
              <a:effectLst/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17"/>
            </p:custDataLst>
          </p:nvPr>
        </p:nvSpPr>
        <p:spPr>
          <a:xfrm>
            <a:off x="3787100" y="6010812"/>
            <a:ext cx="995680" cy="583565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zh-CN" sz="1600" dirty="0">
                <a:ln>
                  <a:noFill/>
                </a:ln>
                <a:solidFill>
                  <a:schemeClr val="tx1"/>
                </a:solidFill>
                <a:effectLst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新客礼包</a:t>
            </a:r>
            <a:endParaRPr lang="zh-CN" altLang="zh-CN" sz="1600" dirty="0">
              <a:ln>
                <a:noFill/>
              </a:ln>
              <a:solidFill>
                <a:schemeClr val="tx1"/>
              </a:solidFill>
              <a:effectLst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algn="ctr"/>
            <a:r>
              <a:rPr lang="zh-CN" altLang="en-US" sz="1600" dirty="0">
                <a:ln>
                  <a:noFill/>
                </a:ln>
                <a:solidFill>
                  <a:schemeClr val="tx1"/>
                </a:solidFill>
                <a:effectLst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可旺人气</a:t>
            </a:r>
            <a:endParaRPr lang="zh-CN" altLang="en-US" sz="1600" dirty="0">
              <a:ln>
                <a:noFill/>
              </a:ln>
              <a:solidFill>
                <a:schemeClr val="tx1"/>
              </a:solidFill>
              <a:effectLst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18"/>
            </p:custDataLst>
          </p:nvPr>
        </p:nvSpPr>
        <p:spPr>
          <a:xfrm>
            <a:off x="7374255" y="6010812"/>
            <a:ext cx="1198880" cy="583565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zh-CN" sz="1600" dirty="0">
                <a:ln>
                  <a:noFill/>
                </a:ln>
                <a:effectLst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分销</a:t>
            </a:r>
            <a:endParaRPr lang="zh-CN" altLang="zh-CN" sz="1600" dirty="0">
              <a:ln>
                <a:noFill/>
              </a:ln>
              <a:solidFill>
                <a:schemeClr val="tx1"/>
              </a:solidFill>
              <a:effectLst/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 algn="ctr"/>
            <a:r>
              <a:rPr lang="zh-CN" altLang="zh-CN" sz="1600" dirty="0">
                <a:ln>
                  <a:noFill/>
                </a:ln>
                <a:effectLst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算提成佣金</a:t>
            </a:r>
            <a:endParaRPr lang="zh-CN" altLang="en-US" sz="1600" dirty="0">
              <a:ln>
                <a:noFill/>
              </a:ln>
              <a:solidFill>
                <a:schemeClr val="tx1"/>
              </a:solidFill>
              <a:effectLst/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5114290" y="1635760"/>
            <a:ext cx="2155825" cy="4178300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21"/>
            </p:custDataLst>
          </p:nvPr>
        </p:nvSpPr>
        <p:spPr>
          <a:xfrm>
            <a:off x="223843" y="6010812"/>
            <a:ext cx="1605280" cy="583565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zh-CN" sz="1600" dirty="0">
                <a:ln>
                  <a:noFill/>
                </a:ln>
                <a:effectLst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领券中心</a:t>
            </a:r>
            <a:endParaRPr lang="zh-CN" altLang="zh-CN" sz="1600" dirty="0">
              <a:ln>
                <a:noFill/>
              </a:ln>
              <a:solidFill>
                <a:schemeClr val="tx1"/>
              </a:solidFill>
              <a:effectLst/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 algn="ctr"/>
            <a:r>
              <a:rPr lang="zh-CN" altLang="zh-CN" sz="1600" dirty="0">
                <a:ln>
                  <a:noFill/>
                </a:ln>
                <a:effectLst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最适合开业活动</a:t>
            </a:r>
            <a:endParaRPr lang="zh-CN" altLang="zh-CN" sz="1600" dirty="0">
              <a:ln>
                <a:noFill/>
              </a:ln>
              <a:solidFill>
                <a:schemeClr val="tx1"/>
              </a:solidFill>
              <a:effectLst/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4" name="图片 -2147482581" descr="分销中心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7035650" y="1620633"/>
            <a:ext cx="2292924" cy="43410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图片 26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8472410" y="1465655"/>
            <a:ext cx="2435475" cy="4348592"/>
          </a:xfrm>
          <a:prstGeom prst="rect">
            <a:avLst/>
          </a:prstGeom>
          <a:effectLst>
            <a:outerShdw blurRad="50800" dist="38100" dir="2700000" algn="tl" rotWithShape="0">
              <a:srgbClr val="FFFFFF">
                <a:alpha val="40000"/>
              </a:srgbClr>
            </a:outerShdw>
          </a:effectLst>
        </p:spPr>
      </p:pic>
      <p:pic>
        <p:nvPicPr>
          <p:cNvPr id="34" name="图片 33" descr="C:\Users\Administrator\Desktop\d57bf156d55974e720ac0252f948af9.pngd57bf156d55974e720ac0252f948af9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/>
          <a:srcRect/>
          <a:stretch>
            <a:fillRect/>
          </a:stretch>
        </p:blipFill>
        <p:spPr>
          <a:xfrm>
            <a:off x="9994900" y="1779345"/>
            <a:ext cx="2105660" cy="4036695"/>
          </a:xfrm>
          <a:prstGeom prst="rect">
            <a:avLst/>
          </a:prstGeom>
        </p:spPr>
      </p:pic>
    </p:spTree>
    <p:custDataLst>
      <p:tags r:id="rId2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 userDrawn="1">
            <p:custDataLst>
              <p:tags r:id="rId1"/>
            </p:custDataLst>
          </p:nvPr>
        </p:nvSpPr>
        <p:spPr>
          <a:xfrm>
            <a:off x="3810" y="-6985"/>
            <a:ext cx="12192000" cy="761365"/>
          </a:xfrm>
          <a:prstGeom prst="rect">
            <a:avLst/>
          </a:prstGeom>
          <a:solidFill>
            <a:schemeClr val="dk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Viner Hand ITC" panose="03070502030502020203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457200" y="57150"/>
            <a:ext cx="851598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9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亮点</a:t>
            </a:r>
            <a:r>
              <a:rPr 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⑭</a:t>
            </a:r>
            <a:r>
              <a:rPr lang="en-US" alt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| </a:t>
            </a:r>
            <a:r>
              <a:rPr lang="zh-CN" altLang="en-US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很好用的网上卖货方式</a:t>
            </a:r>
            <a:endParaRPr lang="zh-CN" altLang="en-US" sz="3600" b="1" spc="200" dirty="0">
              <a:solidFill>
                <a:srgbClr val="00B0F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pic>
        <p:nvPicPr>
          <p:cNvPr id="3" name="图片 2" descr="微商店3.0logo-0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248265" y="47625"/>
            <a:ext cx="1836420" cy="33274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403860" y="882015"/>
            <a:ext cx="2468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Source Han Serif SC" panose="02020400000000000000" pitchFamily="18" charset="-122"/>
              </a:rPr>
              <a:t>部分成交转化工具展示</a:t>
            </a:r>
            <a:endParaRPr lang="zh-CN" altLang="en-US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Source Han Serif SC" panose="02020400000000000000" pitchFamily="18" charset="-122"/>
            </a:endParaRPr>
          </a:p>
        </p:txBody>
      </p:sp>
      <p:sp>
        <p:nvSpPr>
          <p:cNvPr id="112" name="矩形 111"/>
          <p:cNvSpPr/>
          <p:nvPr>
            <p:custDataLst>
              <p:tags r:id="rId6"/>
            </p:custDataLst>
          </p:nvPr>
        </p:nvSpPr>
        <p:spPr>
          <a:xfrm>
            <a:off x="2666738" y="765273"/>
            <a:ext cx="6042211" cy="506730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lnSpc>
                <a:spcPct val="150000"/>
              </a:lnSpc>
            </a:pPr>
            <a:r>
              <a:rPr lang="zh-CN" altLang="zh-CN" dirty="0"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Source Han Serif SC" panose="02020400000000000000" pitchFamily="18" charset="-122"/>
              </a:rPr>
              <a:t>激发用户下单欲望，提升客单价，提升门店销售额。</a:t>
            </a:r>
            <a:endParaRPr lang="zh-CN" altLang="zh-CN" dirty="0"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Source Han Serif SC" panose="02020400000000000000" pitchFamily="18" charset="-122"/>
            </a:endParaRPr>
          </a:p>
        </p:txBody>
      </p:sp>
      <p:pic>
        <p:nvPicPr>
          <p:cNvPr id="16" name="图片 15" descr="C:\Users\Administrator\Desktop\4888eed27478036ab11b0698be05335.png4888eed27478036ab11b0698be0533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270510" y="1548765"/>
            <a:ext cx="2248535" cy="4260850"/>
          </a:xfrm>
          <a:prstGeom prst="rect">
            <a:avLst/>
          </a:prstGeom>
          <a:effectLst>
            <a:outerShdw blurRad="50800" dist="38100" dir="2700000" algn="tl" rotWithShape="0">
              <a:srgbClr val="FFFFFF">
                <a:alpha val="40000"/>
              </a:srgbClr>
            </a:outerShdw>
          </a:effectLst>
        </p:spPr>
      </p:pic>
      <p:pic>
        <p:nvPicPr>
          <p:cNvPr id="17" name="图片 16" descr="C:\Users\Administrator\Desktop\14.png1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/>
          <a:stretch>
            <a:fillRect/>
          </a:stretch>
        </p:blipFill>
        <p:spPr>
          <a:xfrm>
            <a:off x="2618740" y="1552575"/>
            <a:ext cx="2222500" cy="4260215"/>
          </a:xfrm>
          <a:prstGeom prst="rect">
            <a:avLst/>
          </a:prstGeom>
          <a:effectLst>
            <a:outerShdw blurRad="50800" dist="38100" dir="2700000" algn="tl" rotWithShape="0">
              <a:srgbClr val="FFFFFF">
                <a:alpha val="40000"/>
              </a:srgbClr>
            </a:outerShdw>
          </a:effectLst>
        </p:spPr>
      </p:pic>
      <p:pic>
        <p:nvPicPr>
          <p:cNvPr id="18" name="图片 17" descr="C:\Users\Administrator\Desktop\9ed2b70ac1aab707de041808dac6ef1.png9ed2b70ac1aab707de041808dac6ef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/>
          <a:stretch>
            <a:fillRect/>
          </a:stretch>
        </p:blipFill>
        <p:spPr>
          <a:xfrm>
            <a:off x="4940935" y="1524000"/>
            <a:ext cx="2216150" cy="4310380"/>
          </a:xfrm>
          <a:prstGeom prst="rect">
            <a:avLst/>
          </a:prstGeom>
          <a:effectLst>
            <a:outerShdw blurRad="50800" dist="38100" dir="2700000" algn="tl" rotWithShape="0">
              <a:srgbClr val="FFFFFF">
                <a:alpha val="40000"/>
              </a:srgbClr>
            </a:outerShdw>
          </a:effectLst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7256780" y="1524000"/>
            <a:ext cx="2315845" cy="4337050"/>
          </a:xfrm>
          <a:prstGeom prst="rect">
            <a:avLst/>
          </a:prstGeom>
          <a:effectLst>
            <a:outerShdw blurRad="50800" dist="38100" dir="2700000" algn="tl" rotWithShape="0">
              <a:srgbClr val="FFFFFF">
                <a:alpha val="40000"/>
              </a:srgbClr>
            </a:outerShdw>
          </a:effectLst>
        </p:spPr>
      </p:pic>
      <p:sp>
        <p:nvSpPr>
          <p:cNvPr id="20" name="文本框 19"/>
          <p:cNvSpPr txBox="1"/>
          <p:nvPr>
            <p:custDataLst>
              <p:tags r:id="rId15"/>
            </p:custDataLst>
          </p:nvPr>
        </p:nvSpPr>
        <p:spPr>
          <a:xfrm>
            <a:off x="311785" y="5965190"/>
            <a:ext cx="20116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zh-CN" altLang="zh-CN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拼团</a:t>
            </a:r>
            <a:endParaRPr lang="zh-CN" altLang="zh-CN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 algn="ctr"/>
            <a:r>
              <a:rPr lang="zh-CN" altLang="en-US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三人成团最多人玩</a:t>
            </a:r>
            <a:endParaRPr lang="zh-CN" altLang="en-US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6"/>
            </p:custDataLst>
          </p:nvPr>
        </p:nvSpPr>
        <p:spPr>
          <a:xfrm>
            <a:off x="5190490" y="5965190"/>
            <a:ext cx="20116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zh-CN" altLang="zh-CN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满减</a:t>
            </a:r>
            <a:r>
              <a:rPr lang="en-US" altLang="zh-CN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/</a:t>
            </a:r>
            <a:r>
              <a:rPr lang="zh-CN" altLang="zh-CN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送</a:t>
            </a:r>
            <a:endParaRPr lang="zh-CN" altLang="zh-CN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ctr"/>
            <a:r>
              <a:rPr lang="zh-CN" altLang="zh-CN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可让顾客买的更多</a:t>
            </a:r>
            <a:endParaRPr lang="zh-CN" altLang="zh-CN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17"/>
            </p:custDataLst>
          </p:nvPr>
        </p:nvSpPr>
        <p:spPr>
          <a:xfrm>
            <a:off x="3077210" y="5966460"/>
            <a:ext cx="15544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zh-CN" altLang="zh-CN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秒杀</a:t>
            </a:r>
            <a:endParaRPr lang="zh-CN" altLang="zh-CN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 algn="ctr"/>
            <a:r>
              <a:rPr lang="zh-CN" altLang="zh-CN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每次定点秒杀</a:t>
            </a:r>
            <a:endParaRPr lang="zh-CN" altLang="zh-CN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24" name="文本框 23"/>
          <p:cNvSpPr txBox="1"/>
          <p:nvPr>
            <p:custDataLst>
              <p:tags r:id="rId18"/>
            </p:custDataLst>
          </p:nvPr>
        </p:nvSpPr>
        <p:spPr>
          <a:xfrm>
            <a:off x="7806690" y="5963920"/>
            <a:ext cx="15544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zh-CN" altLang="en-US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消费抽奖</a:t>
            </a:r>
            <a:endParaRPr lang="zh-CN" altLang="en-US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 algn="ctr"/>
            <a:r>
              <a:rPr lang="zh-CN" altLang="en-US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开业最多人玩</a:t>
            </a:r>
            <a:endParaRPr lang="zh-CN" altLang="en-US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" t="4441" r="50075" b="2441"/>
          <a:stretch>
            <a:fillRect/>
          </a:stretch>
        </p:blipFill>
        <p:spPr bwMode="auto">
          <a:xfrm>
            <a:off x="9672320" y="1561465"/>
            <a:ext cx="2115820" cy="428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文本框 26"/>
          <p:cNvSpPr txBox="1"/>
          <p:nvPr>
            <p:custDataLst>
              <p:tags r:id="rId21"/>
            </p:custDataLst>
          </p:nvPr>
        </p:nvSpPr>
        <p:spPr>
          <a:xfrm>
            <a:off x="10269220" y="5963920"/>
            <a:ext cx="10972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zh-CN" altLang="zh-CN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砍价</a:t>
            </a:r>
            <a:endParaRPr lang="zh-CN" altLang="zh-CN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 algn="ctr"/>
            <a:r>
              <a:rPr lang="zh-CN" altLang="zh-CN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真实砍价</a:t>
            </a:r>
            <a:endParaRPr lang="zh-CN" altLang="zh-CN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/>
          <p:nvPr>
            <p:custDataLst>
              <p:tags r:id="rId1"/>
            </p:custDataLst>
          </p:nvPr>
        </p:nvSpPr>
        <p:spPr>
          <a:xfrm>
            <a:off x="5359592" y="2914604"/>
            <a:ext cx="1673045" cy="387991"/>
          </a:xfrm>
          <a:prstGeom prst="rect">
            <a:avLst/>
          </a:prstGeom>
          <a:noFill/>
        </p:spPr>
        <p:txBody>
          <a:bodyPr wrap="square" rtlCol="0">
            <a:normAutofit lnSpcReduction="20000"/>
          </a:bodyPr>
          <a:lstStyle/>
          <a:p>
            <a:pPr marR="0" algn="di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id-ID" sz="1400" kern="26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Arial" panose="020B0604020202020204" pitchFamily="34" charset="0"/>
                <a:sym typeface="+mn-lt"/>
              </a:rPr>
              <a:t>five</a:t>
            </a:r>
            <a:endParaRPr lang="en-US" altLang="id-ID" sz="1400" kern="2600" noProof="0" dirty="0">
              <a:solidFill>
                <a:schemeClr val="tx1">
                  <a:lumMod val="85000"/>
                  <a:lumOff val="1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401310" y="1606550"/>
            <a:ext cx="188341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80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</a:rPr>
              <a:t>05</a:t>
            </a:r>
            <a:endParaRPr lang="en-US" altLang="zh-CN" sz="8800">
              <a:latin typeface="思源黑体 CN Medium" panose="020B0600000000000000" charset="-122"/>
              <a:ea typeface="思源黑体 CN Medium" panose="020B0600000000000000" charset="-122"/>
              <a:cs typeface="思源黑体 CN Bold" panose="020B08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136900" y="4338955"/>
            <a:ext cx="57899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ea"/>
              </a:rPr>
              <a:t>小白也能学！</a:t>
            </a:r>
            <a:r>
              <a:rPr lang="en-US" altLang="zh-CN" sz="200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200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ea"/>
              </a:rPr>
              <a:t>涨粉丝！</a:t>
            </a:r>
            <a:r>
              <a:rPr lang="en-US" altLang="zh-CN" sz="200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200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ea"/>
              </a:rPr>
              <a:t>涨销量！</a:t>
            </a:r>
            <a:endParaRPr lang="zh-CN" altLang="en-US" sz="2000">
              <a:latin typeface="思源黑体 CN Medium" panose="020B0600000000000000" charset="-122"/>
              <a:ea typeface="思源黑体 CN Medium" panose="020B06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611630" y="3393440"/>
            <a:ext cx="839533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4400" b="1" spc="150" dirty="0">
                <a:solidFill>
                  <a:srgbClr val="00B0F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宣传推广</a:t>
            </a:r>
            <a:r>
              <a:rPr lang="en-US" altLang="zh-CN" sz="4400" b="1" spc="150" dirty="0">
                <a:solidFill>
                  <a:srgbClr val="00B0F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 | </a:t>
            </a:r>
            <a:r>
              <a:rPr lang="zh-CN" altLang="en-US" sz="4400" b="1" spc="150" dirty="0">
                <a:solidFill>
                  <a:srgbClr val="00B0F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轻松运营推广</a:t>
            </a:r>
            <a:endParaRPr lang="zh-CN" altLang="en-US" sz="4400" b="1" spc="150" dirty="0">
              <a:solidFill>
                <a:srgbClr val="00B0F0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pic>
        <p:nvPicPr>
          <p:cNvPr id="2" name="图片 1" descr="专卖主体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772910" y="994410"/>
            <a:ext cx="6718935" cy="6858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 userDrawn="1">
            <p:custDataLst>
              <p:tags r:id="rId1"/>
            </p:custDataLst>
          </p:nvPr>
        </p:nvSpPr>
        <p:spPr>
          <a:xfrm>
            <a:off x="3810" y="-6985"/>
            <a:ext cx="12192000" cy="761365"/>
          </a:xfrm>
          <a:prstGeom prst="rect">
            <a:avLst/>
          </a:prstGeom>
          <a:solidFill>
            <a:schemeClr val="dk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Viner Hand ITC" panose="03070502030502020203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457200" y="57150"/>
            <a:ext cx="851598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9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亮点</a:t>
            </a:r>
            <a:r>
              <a:rPr 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⑮</a:t>
            </a:r>
            <a:r>
              <a:rPr lang="en-US" alt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| </a:t>
            </a:r>
            <a:r>
              <a:rPr lang="zh-CN" altLang="en-US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跟着视频学运营</a:t>
            </a:r>
            <a:endParaRPr lang="zh-CN" altLang="en-US" sz="3600" b="1" spc="200" dirty="0">
              <a:solidFill>
                <a:srgbClr val="00B0F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pic>
        <p:nvPicPr>
          <p:cNvPr id="3" name="图片 2" descr="微商店3.0logo-0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248265" y="47625"/>
            <a:ext cx="1836420" cy="33274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-8890" y="1857375"/>
            <a:ext cx="12207875" cy="4358640"/>
          </a:xfrm>
          <a:prstGeom prst="rect">
            <a:avLst/>
          </a:prstGeom>
        </p:spPr>
      </p:pic>
      <p:sp>
        <p:nvSpPr>
          <p:cNvPr id="112" name="矩形 111"/>
          <p:cNvSpPr/>
          <p:nvPr>
            <p:custDataLst>
              <p:tags r:id="rId7"/>
            </p:custDataLst>
          </p:nvPr>
        </p:nvSpPr>
        <p:spPr>
          <a:xfrm>
            <a:off x="2484120" y="899795"/>
            <a:ext cx="9175750" cy="506730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lnSpc>
                <a:spcPct val="150000"/>
              </a:lnSpc>
            </a:pPr>
            <a:r>
              <a:rPr lang="zh-CN" altLang="zh-CN" dirty="0"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Source Han Serif SC" panose="02020400000000000000" pitchFamily="18" charset="-122"/>
              </a:rPr>
              <a:t>在思迅的微商店后台，你用到哪个功能，就有对应的运营教学讲解，可扫码反复观看</a:t>
            </a:r>
            <a:endParaRPr lang="zh-CN" altLang="en-US" sz="2000" b="1" dirty="0"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Source Han Serif SC" panose="02020400000000000000" pitchFamily="18" charset="-122"/>
            </a:endParaRPr>
          </a:p>
        </p:txBody>
      </p:sp>
      <p:sp>
        <p:nvSpPr>
          <p:cNvPr id="29" name="矩形 28"/>
          <p:cNvSpPr/>
          <p:nvPr>
            <p:custDataLst>
              <p:tags r:id="rId8"/>
            </p:custDataLst>
          </p:nvPr>
        </p:nvSpPr>
        <p:spPr>
          <a:xfrm>
            <a:off x="-146355" y="975435"/>
            <a:ext cx="3419475" cy="423545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lnSpc>
                <a:spcPct val="120000"/>
              </a:lnSpc>
            </a:pPr>
            <a:r>
              <a:rPr lang="zh-CN" altLang="en-US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Source Han Serif SC" panose="02020400000000000000" pitchFamily="18" charset="-122"/>
              </a:rPr>
              <a:t>思迅微商店视频教程</a:t>
            </a:r>
            <a:endParaRPr lang="zh-CN" altLang="en-US" b="1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Source Han Serif SC" panose="02020400000000000000" pitchFamily="18" charset="-122"/>
            </a:endParaRPr>
          </a:p>
        </p:txBody>
      </p:sp>
      <p:sp>
        <p:nvSpPr>
          <p:cNvPr id="4" name="矩形 3"/>
          <p:cNvSpPr/>
          <p:nvPr>
            <p:custDataLst>
              <p:tags r:id="rId9"/>
            </p:custDataLst>
          </p:nvPr>
        </p:nvSpPr>
        <p:spPr>
          <a:xfrm>
            <a:off x="4033215" y="6324040"/>
            <a:ext cx="3419475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Source Han Serif SC" panose="02020400000000000000" pitchFamily="18" charset="-122"/>
              </a:rPr>
              <a:t>更多视频陆续更新中....</a:t>
            </a:r>
            <a:endParaRPr lang="zh-CN" altLang="en-US" sz="160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Source Han Serif SC" panose="02020400000000000000" pitchFamily="18" charset="-122"/>
            </a:endParaRPr>
          </a:p>
        </p:txBody>
      </p: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/>
          <p:nvPr>
            <p:custDataLst>
              <p:tags r:id="rId1"/>
            </p:custDataLst>
          </p:nvPr>
        </p:nvSpPr>
        <p:spPr>
          <a:xfrm>
            <a:off x="5359592" y="2914604"/>
            <a:ext cx="1673045" cy="387991"/>
          </a:xfrm>
          <a:prstGeom prst="rect">
            <a:avLst/>
          </a:prstGeom>
          <a:noFill/>
        </p:spPr>
        <p:txBody>
          <a:bodyPr wrap="square" rtlCol="0">
            <a:normAutofit lnSpcReduction="20000"/>
          </a:bodyPr>
          <a:lstStyle/>
          <a:p>
            <a:pPr marR="0" algn="di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id-ID" sz="1400" kern="2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Arial" panose="020B0604020202020204" pitchFamily="34" charset="0"/>
                <a:sym typeface="+mn-lt"/>
              </a:rPr>
              <a:t>ONE</a:t>
            </a:r>
            <a:endParaRPr kumimoji="0" lang="id-ID" sz="1400" kern="2600" cap="none" normalizeH="0" noProof="0" dirty="0">
              <a:solidFill>
                <a:schemeClr val="tx1">
                  <a:lumMod val="85000"/>
                  <a:lumOff val="1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401310" y="1606550"/>
            <a:ext cx="188341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80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</a:rPr>
              <a:t>01</a:t>
            </a:r>
            <a:endParaRPr lang="en-US" altLang="zh-CN" sz="8800">
              <a:latin typeface="思源黑体 CN Medium" panose="020B0600000000000000" charset="-122"/>
              <a:ea typeface="思源黑体 CN Medium" panose="020B0600000000000000" charset="-122"/>
              <a:cs typeface="思源黑体 CN Bold" panose="020B08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56180" y="3393440"/>
            <a:ext cx="7550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defRPr/>
            </a:pPr>
            <a:r>
              <a:rPr lang="zh-CN" altLang="en-US" sz="4400" b="1" spc="150" dirty="0">
                <a:solidFill>
                  <a:srgbClr val="00B0F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优秀商家</a:t>
            </a:r>
            <a:r>
              <a:rPr lang="en-US" altLang="zh-CN" sz="4400" b="1" spc="150" dirty="0">
                <a:solidFill>
                  <a:srgbClr val="00B0F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 | </a:t>
            </a:r>
            <a:r>
              <a:rPr lang="zh-CN" altLang="en-US" sz="4400" b="1" spc="150" dirty="0">
                <a:solidFill>
                  <a:srgbClr val="00B0F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行业微商店分享</a:t>
            </a:r>
            <a:endParaRPr lang="zh-CN" altLang="en-US" sz="4400" b="1" spc="150" dirty="0">
              <a:solidFill>
                <a:srgbClr val="00B0F0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441825" y="4338955"/>
            <a:ext cx="37941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zh-CN" sz="200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</a:rPr>
              <a:t>看看同行的案例</a:t>
            </a:r>
            <a:r>
              <a:rPr lang="en-US" altLang="zh-CN" sz="200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</a:rPr>
              <a:t> </a:t>
            </a:r>
            <a:r>
              <a:rPr lang="zh-CN" altLang="zh-CN" sz="200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</a:rPr>
              <a:t>遥遥领先</a:t>
            </a:r>
            <a:r>
              <a:rPr lang="zh-CN" altLang="zh-CN" sz="240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</a:rPr>
              <a:t>！</a:t>
            </a:r>
            <a:endParaRPr lang="zh-CN" altLang="zh-CN" sz="2400">
              <a:latin typeface="思源黑体 CN Medium" panose="020B0600000000000000" charset="-122"/>
              <a:ea typeface="思源黑体 CN Medium" panose="020B0600000000000000" charset="-122"/>
              <a:cs typeface="思源黑体 CN Bold" panose="020B0800000000000000" charset="-122"/>
            </a:endParaRPr>
          </a:p>
        </p:txBody>
      </p:sp>
      <p:pic>
        <p:nvPicPr>
          <p:cNvPr id="2" name="图片 1" descr="专卖主体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772910" y="994410"/>
            <a:ext cx="6718935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 userDrawn="1">
            <p:custDataLst>
              <p:tags r:id="rId1"/>
            </p:custDataLst>
          </p:nvPr>
        </p:nvSpPr>
        <p:spPr>
          <a:xfrm>
            <a:off x="3810" y="-6985"/>
            <a:ext cx="12192000" cy="761365"/>
          </a:xfrm>
          <a:prstGeom prst="rect">
            <a:avLst/>
          </a:prstGeom>
          <a:solidFill>
            <a:schemeClr val="dk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Viner Hand ITC" panose="03070502030502020203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457200" y="57150"/>
            <a:ext cx="851598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9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亮点⑯</a:t>
            </a:r>
            <a:r>
              <a:rPr lang="en-US" alt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| </a:t>
            </a:r>
            <a:r>
              <a:rPr lang="zh-CN" altLang="en-US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装修模板库</a:t>
            </a:r>
            <a:endParaRPr lang="zh-CN" altLang="en-US" sz="3600" b="1" spc="200" dirty="0">
              <a:solidFill>
                <a:srgbClr val="00B0F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pic>
        <p:nvPicPr>
          <p:cNvPr id="3" name="图片 2" descr="微商店3.0logo-0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248265" y="47625"/>
            <a:ext cx="1836420" cy="332740"/>
          </a:xfrm>
          <a:prstGeom prst="rect">
            <a:avLst/>
          </a:prstGeom>
        </p:spPr>
      </p:pic>
      <p:sp>
        <p:nvSpPr>
          <p:cNvPr id="49" name="文本框 48"/>
          <p:cNvSpPr txBox="1"/>
          <p:nvPr>
            <p:custDataLst>
              <p:tags r:id="rId5"/>
            </p:custDataLst>
          </p:nvPr>
        </p:nvSpPr>
        <p:spPr>
          <a:xfrm>
            <a:off x="8398510" y="2401570"/>
            <a:ext cx="323088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一键套用装修模板，解决装修难题</a:t>
            </a:r>
            <a:endParaRPr lang="zh-CN" altLang="en-US" sz="160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提供</a:t>
            </a:r>
            <a:r>
              <a:rPr lang="en-US" altLang="zh-CN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PS</a:t>
            </a:r>
            <a:r>
              <a:rPr lang="zh-CN" altLang="en-US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源文件，可一键下载使用</a:t>
            </a:r>
            <a:endParaRPr lang="zh-CN" altLang="en-US" sz="160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90550" y="1463675"/>
            <a:ext cx="7128510" cy="4231640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8"/>
            </p:custDataLst>
          </p:nvPr>
        </p:nvSpPr>
        <p:spPr>
          <a:xfrm>
            <a:off x="8398510" y="3198495"/>
            <a:ext cx="208153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模板库持续更新中</a:t>
            </a:r>
            <a:r>
              <a:rPr lang="en-US" altLang="zh-CN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.....</a:t>
            </a:r>
            <a:endParaRPr lang="en-US" altLang="zh-CN" sz="160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12" name="矩形 111"/>
          <p:cNvSpPr/>
          <p:nvPr>
            <p:custDataLst>
              <p:tags r:id="rId9"/>
            </p:custDataLst>
          </p:nvPr>
        </p:nvSpPr>
        <p:spPr>
          <a:xfrm>
            <a:off x="2668008" y="754478"/>
            <a:ext cx="6532507" cy="506730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Source Han Serif SC" panose="02020400000000000000" pitchFamily="18" charset="-122"/>
              </a:rPr>
              <a:t>吸引用户进店，活跃会员，长期绑定会员在门店消费</a:t>
            </a:r>
            <a:endParaRPr lang="zh-CN" altLang="en-US" sz="2000" b="1" dirty="0"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Source Han Serif SC" panose="02020400000000000000" pitchFamily="18" charset="-122"/>
            </a:endParaRPr>
          </a:p>
        </p:txBody>
      </p:sp>
      <p:sp>
        <p:nvSpPr>
          <p:cNvPr id="29" name="矩形 28"/>
          <p:cNvSpPr/>
          <p:nvPr>
            <p:custDataLst>
              <p:tags r:id="rId10"/>
            </p:custDataLst>
          </p:nvPr>
        </p:nvSpPr>
        <p:spPr>
          <a:xfrm>
            <a:off x="37795" y="830020"/>
            <a:ext cx="3419475" cy="423545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lnSpc>
                <a:spcPct val="120000"/>
              </a:lnSpc>
            </a:pPr>
            <a:r>
              <a:rPr lang="zh-CN" altLang="en-US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Source Han Serif SC" panose="02020400000000000000" pitchFamily="18" charset="-122"/>
              </a:rPr>
              <a:t>部分拉新获客工具展示</a:t>
            </a:r>
            <a:endParaRPr lang="zh-CN" altLang="en-US" b="1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Source Han Serif SC" panose="02020400000000000000" pitchFamily="18" charset="-122"/>
            </a:endParaRPr>
          </a:p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 userDrawn="1">
            <p:custDataLst>
              <p:tags r:id="rId1"/>
            </p:custDataLst>
          </p:nvPr>
        </p:nvSpPr>
        <p:spPr>
          <a:xfrm>
            <a:off x="3810" y="-6985"/>
            <a:ext cx="12192000" cy="761365"/>
          </a:xfrm>
          <a:prstGeom prst="rect">
            <a:avLst/>
          </a:prstGeom>
          <a:solidFill>
            <a:schemeClr val="dk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Viner Hand ITC" panose="03070502030502020203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457200" y="57150"/>
            <a:ext cx="851598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9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亮点</a:t>
            </a:r>
            <a:r>
              <a:rPr 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⑰</a:t>
            </a:r>
            <a:r>
              <a:rPr lang="en-US" alt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 | </a:t>
            </a:r>
            <a:r>
              <a:rPr lang="zh-CN" altLang="en-US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不会</a:t>
            </a:r>
            <a:r>
              <a:rPr lang="en-US" alt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PS</a:t>
            </a:r>
            <a:r>
              <a:rPr lang="zh-CN" altLang="en-US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也可以轻松推广门店</a:t>
            </a:r>
            <a:endParaRPr lang="zh-CN" altLang="en-US" sz="3600" b="1" spc="200" dirty="0">
              <a:solidFill>
                <a:srgbClr val="00B0F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pic>
        <p:nvPicPr>
          <p:cNvPr id="3" name="图片 2" descr="微商店3.0logo-0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248265" y="47625"/>
            <a:ext cx="1836420" cy="332740"/>
          </a:xfrm>
          <a:prstGeom prst="rect">
            <a:avLst/>
          </a:prstGeom>
        </p:spPr>
      </p:pic>
      <p:pic>
        <p:nvPicPr>
          <p:cNvPr id="11" name="图片 10" descr="E:\siss-yoti\0思迅020事业部\1、小程序商家成功运营\0、每月营销方案\运营-（裂变）-拼团\拼团商家活动宣传物料\微商店商家模板.png微商店商家模板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7719060" y="1214755"/>
            <a:ext cx="2529205" cy="4496435"/>
          </a:xfrm>
          <a:prstGeom prst="rect">
            <a:avLst/>
          </a:prstGeom>
        </p:spPr>
      </p:pic>
      <p:pic>
        <p:nvPicPr>
          <p:cNvPr id="2" name="图片 1" descr="E:\siss-yoti\0思迅020事业部\1、小程序商家成功运营\0、每月营销方案\运营-（裂变）-拼团\拼团商家活动宣传物料\收银机副屏的广告.png收银机副屏的广告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3891280" y="2463800"/>
            <a:ext cx="2529205" cy="1685925"/>
          </a:xfrm>
          <a:prstGeom prst="rect">
            <a:avLst/>
          </a:prstGeom>
        </p:spPr>
      </p:pic>
      <p:pic>
        <p:nvPicPr>
          <p:cNvPr id="4" name="图片 3" descr="E:\siss-yoti\0思迅020事业部\1、小程序商家成功运营\0、每月营销方案\运营-（裂变）-拼团\拼团商家活动宣传物料\小程序转发首页图.png小程序转发首页图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/>
          <a:stretch>
            <a:fillRect/>
          </a:stretch>
        </p:blipFill>
        <p:spPr>
          <a:xfrm>
            <a:off x="485775" y="2463800"/>
            <a:ext cx="2106930" cy="1685925"/>
          </a:xfrm>
          <a:prstGeom prst="rect">
            <a:avLst/>
          </a:prstGeom>
        </p:spPr>
      </p:pic>
      <p:sp>
        <p:nvSpPr>
          <p:cNvPr id="22" name="文本框 21"/>
          <p:cNvSpPr txBox="1"/>
          <p:nvPr>
            <p:custDataLst>
              <p:tags r:id="rId11"/>
            </p:custDataLst>
          </p:nvPr>
        </p:nvSpPr>
        <p:spPr>
          <a:xfrm>
            <a:off x="530225" y="5883910"/>
            <a:ext cx="690943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1600" b="1" dirty="0"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关注公众号【</a:t>
            </a:r>
            <a:r>
              <a:rPr lang="zh-CN" altLang="en-US" sz="1600" b="1" dirty="0">
                <a:solidFill>
                  <a:srgbClr val="0070C0"/>
                </a:solidFill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思迅微商店</a:t>
            </a:r>
            <a:r>
              <a:rPr lang="zh-CN" altLang="en-US" sz="1600" b="1" dirty="0"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】回复对应运营玩法即可获得，例如回复</a:t>
            </a:r>
            <a:r>
              <a:rPr lang="en-US" altLang="zh-CN" sz="1600" b="1" dirty="0"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“</a:t>
            </a:r>
            <a:r>
              <a:rPr lang="zh-CN" altLang="en-US" sz="1600" b="1" dirty="0"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拼团</a:t>
            </a:r>
            <a:r>
              <a:rPr lang="en-US" altLang="zh-CN" sz="1600" b="1" dirty="0"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”</a:t>
            </a:r>
            <a:endParaRPr lang="en-US" altLang="zh-CN" sz="1600" b="1" dirty="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圆角矩形 5"/>
          <p:cNvSpPr/>
          <p:nvPr>
            <p:custDataLst>
              <p:tags r:id="rId12"/>
            </p:custDataLst>
          </p:nvPr>
        </p:nvSpPr>
        <p:spPr>
          <a:xfrm>
            <a:off x="485775" y="1214755"/>
            <a:ext cx="1881505" cy="398780"/>
          </a:xfrm>
          <a:prstGeom prst="roundRect">
            <a:avLst/>
          </a:prstGeom>
          <a:solidFill>
            <a:srgbClr val="0070C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9" name="文本框 48"/>
          <p:cNvSpPr txBox="1"/>
          <p:nvPr>
            <p:custDataLst>
              <p:tags r:id="rId13"/>
            </p:custDataLst>
          </p:nvPr>
        </p:nvSpPr>
        <p:spPr>
          <a:xfrm>
            <a:off x="485775" y="1153160"/>
            <a:ext cx="1808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提供店铺推广素材</a:t>
            </a:r>
            <a:endParaRPr lang="zh-CN" altLang="en-US" sz="160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14"/>
            </p:custDataLst>
          </p:nvPr>
        </p:nvSpPr>
        <p:spPr>
          <a:xfrm>
            <a:off x="2564765" y="1153160"/>
            <a:ext cx="450723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zh-CN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三件套：分享图，收银机副屏图、</a:t>
            </a:r>
            <a:r>
              <a:rPr lang="en-US" altLang="zh-CN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kt</a:t>
            </a:r>
            <a:r>
              <a:rPr lang="zh-CN" altLang="en-US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版</a:t>
            </a:r>
            <a:r>
              <a:rPr lang="en-US" altLang="zh-CN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/</a:t>
            </a:r>
            <a:r>
              <a:rPr lang="zh-CN" altLang="en-US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易拉宝图</a:t>
            </a:r>
            <a:endParaRPr lang="zh-CN" altLang="en-US" sz="160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15"/>
            </p:custDataLst>
          </p:nvPr>
        </p:nvSpPr>
        <p:spPr>
          <a:xfrm>
            <a:off x="50800" y="4444365"/>
            <a:ext cx="302768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 fontAlgn="auto">
              <a:lnSpc>
                <a:spcPct val="150000"/>
              </a:lnSpc>
            </a:pPr>
            <a:r>
              <a:rPr lang="zh-CN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小程序分享图</a:t>
            </a:r>
            <a:endParaRPr lang="zh-CN" sz="160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algn="ctr" fontAlgn="auto">
              <a:lnSpc>
                <a:spcPct val="150000"/>
              </a:lnSpc>
            </a:pPr>
            <a:r>
              <a:rPr lang="zh-CN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适用于在微信把小程序发给朋友</a:t>
            </a:r>
            <a:endParaRPr lang="zh-CN" altLang="en-US" sz="160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16"/>
            </p:custDataLst>
          </p:nvPr>
        </p:nvSpPr>
        <p:spPr>
          <a:xfrm>
            <a:off x="4156075" y="4444365"/>
            <a:ext cx="201168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 fontAlgn="auto">
              <a:lnSpc>
                <a:spcPct val="150000"/>
              </a:lnSpc>
            </a:pPr>
            <a:r>
              <a:rPr lang="zh-CN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自动播放副屏广告图</a:t>
            </a:r>
            <a:endParaRPr lang="zh-CN" sz="160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algn="ctr" fontAlgn="auto">
              <a:lnSpc>
                <a:spcPct val="150000"/>
              </a:lnSpc>
            </a:pPr>
            <a:r>
              <a:rPr lang="zh-CN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适用于有副屏收银机</a:t>
            </a:r>
            <a:endParaRPr lang="zh-CN" altLang="en-US" sz="160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17"/>
            </p:custDataLst>
          </p:nvPr>
        </p:nvSpPr>
        <p:spPr>
          <a:xfrm>
            <a:off x="7977505" y="5883910"/>
            <a:ext cx="201168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 fontAlgn="auto">
              <a:lnSpc>
                <a:spcPct val="150000"/>
              </a:lnSpc>
            </a:pPr>
            <a:r>
              <a:rPr lang="en-US" altLang="zh-CN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kt</a:t>
            </a:r>
            <a:r>
              <a:rPr lang="zh-CN" altLang="en-US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版图</a:t>
            </a:r>
            <a:endParaRPr lang="en-US" altLang="zh-CN" sz="160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algn="ctr" fontAlgn="auto">
              <a:lnSpc>
                <a:spcPct val="150000"/>
              </a:lnSpc>
            </a:pPr>
            <a:r>
              <a:rPr lang="zh-CN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适用于易拉宝卡牌等</a:t>
            </a:r>
            <a:endParaRPr lang="zh-CN" altLang="en-US" sz="160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 userDrawn="1">
            <p:custDataLst>
              <p:tags r:id="rId1"/>
            </p:custDataLst>
          </p:nvPr>
        </p:nvSpPr>
        <p:spPr>
          <a:xfrm>
            <a:off x="3810" y="-6985"/>
            <a:ext cx="12192000" cy="761365"/>
          </a:xfrm>
          <a:prstGeom prst="rect">
            <a:avLst/>
          </a:prstGeom>
          <a:solidFill>
            <a:schemeClr val="dk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Viner Hand ITC" panose="03070502030502020203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457200" y="57150"/>
            <a:ext cx="851598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8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亮点</a:t>
            </a:r>
            <a:r>
              <a:rPr 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⑱</a:t>
            </a:r>
            <a:r>
              <a:rPr lang="en-US" alt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| </a:t>
            </a:r>
            <a:r>
              <a:rPr lang="zh-CN" altLang="en-US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不用复杂设计，提供</a:t>
            </a:r>
            <a:r>
              <a:rPr lang="zh-CN" altLang="en-US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微商店推广物料包</a:t>
            </a:r>
            <a:endParaRPr lang="zh-CN" altLang="en-US" sz="3600" b="1" spc="200" dirty="0">
              <a:solidFill>
                <a:srgbClr val="00B0F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pic>
        <p:nvPicPr>
          <p:cNvPr id="3" name="图片 2" descr="微商店3.0logo-0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248265" y="47625"/>
            <a:ext cx="1836420" cy="332740"/>
          </a:xfrm>
          <a:prstGeom prst="rect">
            <a:avLst/>
          </a:prstGeom>
        </p:spPr>
      </p:pic>
      <p:sp>
        <p:nvSpPr>
          <p:cNvPr id="5" name="圆角矩形 4"/>
          <p:cNvSpPr/>
          <p:nvPr>
            <p:custDataLst>
              <p:tags r:id="rId5"/>
            </p:custDataLst>
          </p:nvPr>
        </p:nvSpPr>
        <p:spPr>
          <a:xfrm>
            <a:off x="485775" y="1214755"/>
            <a:ext cx="1881505" cy="398780"/>
          </a:xfrm>
          <a:prstGeom prst="roundRect">
            <a:avLst/>
          </a:prstGeom>
          <a:solidFill>
            <a:srgbClr val="0070C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9" name="文本框 48"/>
          <p:cNvSpPr txBox="1"/>
          <p:nvPr>
            <p:custDataLst>
              <p:tags r:id="rId6"/>
            </p:custDataLst>
          </p:nvPr>
        </p:nvSpPr>
        <p:spPr>
          <a:xfrm>
            <a:off x="485775" y="1153160"/>
            <a:ext cx="1808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门店流量引流线上</a:t>
            </a:r>
            <a:endParaRPr lang="zh-CN" altLang="en-US" sz="160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2564765" y="1153160"/>
            <a:ext cx="307276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en-US" altLang="zh-CN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实现获取、转化、促活、裂变等</a:t>
            </a:r>
            <a:endParaRPr lang="zh-CN" altLang="en-US" sz="160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008620" y="2486025"/>
            <a:ext cx="3685540" cy="28168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44170" y="2039620"/>
            <a:ext cx="2735580" cy="327279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335655" y="2239010"/>
            <a:ext cx="4826000" cy="3063875"/>
          </a:xfrm>
          <a:prstGeom prst="rect">
            <a:avLst/>
          </a:prstGeom>
        </p:spPr>
      </p:pic>
      <p:sp>
        <p:nvSpPr>
          <p:cNvPr id="22" name="文本框 21"/>
          <p:cNvSpPr txBox="1"/>
          <p:nvPr>
            <p:custDataLst>
              <p:tags r:id="rId14"/>
            </p:custDataLst>
          </p:nvPr>
        </p:nvSpPr>
        <p:spPr>
          <a:xfrm>
            <a:off x="457200" y="5801360"/>
            <a:ext cx="466725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1600" b="1" dirty="0"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关注公众号【</a:t>
            </a:r>
            <a:r>
              <a:rPr lang="zh-CN" altLang="en-US" sz="1600" b="1" dirty="0">
                <a:solidFill>
                  <a:srgbClr val="0070C0"/>
                </a:solidFill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思迅微商店</a:t>
            </a:r>
            <a:r>
              <a:rPr lang="zh-CN" altLang="en-US" sz="1600" b="1" dirty="0"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】回复</a:t>
            </a:r>
            <a:r>
              <a:rPr lang="en-US" altLang="zh-CN" sz="1600" b="1" dirty="0"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“</a:t>
            </a:r>
            <a:r>
              <a:rPr lang="zh-CN" altLang="en-US" sz="1600" b="1" dirty="0"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物料</a:t>
            </a:r>
            <a:r>
              <a:rPr lang="en-US" altLang="zh-CN" sz="1600" b="1" dirty="0"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”</a:t>
            </a:r>
            <a:r>
              <a:rPr lang="zh-CN" altLang="en-US" sz="1600" b="1" dirty="0"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即可获得</a:t>
            </a:r>
            <a:endParaRPr lang="en-US" altLang="zh-CN" sz="1600" b="1" dirty="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 userDrawn="1">
            <p:custDataLst>
              <p:tags r:id="rId1"/>
            </p:custDataLst>
          </p:nvPr>
        </p:nvSpPr>
        <p:spPr>
          <a:xfrm>
            <a:off x="3810" y="-6985"/>
            <a:ext cx="12192000" cy="761365"/>
          </a:xfrm>
          <a:prstGeom prst="rect">
            <a:avLst/>
          </a:prstGeom>
          <a:solidFill>
            <a:schemeClr val="dk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Viner Hand ITC" panose="03070502030502020203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457200" y="57150"/>
            <a:ext cx="851598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9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亮点⑲</a:t>
            </a:r>
            <a:r>
              <a:rPr lang="en-US" alt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 | </a:t>
            </a:r>
            <a:r>
              <a:rPr lang="en-US" alt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跳转公众号/第三方小程序</a:t>
            </a:r>
            <a:endParaRPr lang="en-US" altLang="zh-CN" sz="3600" b="1" spc="200" dirty="0">
              <a:solidFill>
                <a:srgbClr val="00B0F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 descr="微商店3.0logo-0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248265" y="47625"/>
            <a:ext cx="1836420" cy="332740"/>
          </a:xfrm>
          <a:prstGeom prst="rect">
            <a:avLst/>
          </a:prstGeom>
        </p:spPr>
      </p:pic>
      <p:sp>
        <p:nvSpPr>
          <p:cNvPr id="2" name="圆角矩形 1"/>
          <p:cNvSpPr/>
          <p:nvPr>
            <p:custDataLst>
              <p:tags r:id="rId5"/>
            </p:custDataLst>
          </p:nvPr>
        </p:nvSpPr>
        <p:spPr>
          <a:xfrm>
            <a:off x="9013825" y="4090035"/>
            <a:ext cx="1016635" cy="514350"/>
          </a:xfrm>
          <a:prstGeom prst="roundRect">
            <a:avLst/>
          </a:prstGeom>
          <a:solidFill>
            <a:srgbClr val="0070C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501015" y="1273810"/>
            <a:ext cx="1118933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defRPr/>
            </a:pPr>
            <a:r>
              <a:rPr lang="zh-CN" sz="1600" b="1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支持公众号与微商店互跳，微商店与第三方小程序互跳，实现打通公域、店铺互通、流量共享。</a:t>
            </a:r>
            <a:endParaRPr lang="zh-CN" sz="1600" b="1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5424170" y="2754630"/>
            <a:ext cx="167259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defRPr/>
            </a:pPr>
            <a:r>
              <a:rPr lang="zh-CN" altLang="en-US" sz="1600" b="1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公众号</a:t>
            </a:r>
            <a:endParaRPr lang="zh-CN" altLang="en-US" sz="1600" b="1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algn="l">
              <a:defRPr/>
            </a:pPr>
            <a:r>
              <a:rPr lang="zh-CN" altLang="zh-CN" sz="1600" b="1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  </a:t>
            </a:r>
            <a:endParaRPr lang="zh-CN" altLang="zh-CN" sz="1600" b="1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5424170" y="4152900"/>
            <a:ext cx="85725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defRPr/>
            </a:pPr>
            <a:r>
              <a:rPr lang="zh-CN" altLang="zh-CN" sz="1600" b="1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微商店</a:t>
            </a:r>
            <a:endParaRPr lang="zh-CN" altLang="zh-CN" sz="1600" b="1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9111298" y="2754630"/>
            <a:ext cx="79438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>
              <a:buClrTx/>
              <a:buSzTx/>
              <a:buNone/>
              <a:defRPr/>
            </a:pPr>
            <a:r>
              <a:rPr lang="zh-CN" altLang="en-US" sz="1600" b="1"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微商店</a:t>
            </a:r>
            <a:endParaRPr lang="zh-CN" altLang="en-US" sz="1600" b="1"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  <a:p>
            <a:pPr algn="ctr">
              <a:buClrTx/>
              <a:buSzTx/>
              <a:buNone/>
              <a:defRPr/>
            </a:pPr>
            <a:endParaRPr lang="zh-CN" altLang="en-US" sz="1600" b="1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0"/>
            </p:custDataLst>
          </p:nvPr>
        </p:nvSpPr>
        <p:spPr>
          <a:xfrm>
            <a:off x="8891905" y="4064000"/>
            <a:ext cx="126111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defRPr/>
            </a:pPr>
            <a:r>
              <a:rPr lang="zh-CN" altLang="en-US" sz="1600" b="1"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第三方</a:t>
            </a:r>
            <a:endParaRPr lang="zh-CN" altLang="en-US" sz="1600" b="1"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1600" b="1"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小程序</a:t>
            </a:r>
            <a:endParaRPr lang="zh-CN" altLang="en-US"/>
          </a:p>
        </p:txBody>
      </p:sp>
      <p:sp>
        <p:nvSpPr>
          <p:cNvPr id="28" name="圆角矩形 27"/>
          <p:cNvSpPr/>
          <p:nvPr>
            <p:custDataLst>
              <p:tags r:id="rId11"/>
            </p:custDataLst>
          </p:nvPr>
        </p:nvSpPr>
        <p:spPr>
          <a:xfrm>
            <a:off x="5344160" y="2642235"/>
            <a:ext cx="1016635" cy="514350"/>
          </a:xfrm>
          <a:prstGeom prst="roundRect">
            <a:avLst/>
          </a:prstGeom>
          <a:solidFill>
            <a:srgbClr val="0070C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圆角矩形 30"/>
          <p:cNvSpPr/>
          <p:nvPr>
            <p:custDataLst>
              <p:tags r:id="rId12"/>
            </p:custDataLst>
          </p:nvPr>
        </p:nvSpPr>
        <p:spPr>
          <a:xfrm>
            <a:off x="9013825" y="2642235"/>
            <a:ext cx="1016635" cy="514350"/>
          </a:xfrm>
          <a:prstGeom prst="roundRect">
            <a:avLst/>
          </a:prstGeom>
          <a:solidFill>
            <a:srgbClr val="0070C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圆角矩形 33"/>
          <p:cNvSpPr/>
          <p:nvPr>
            <p:custDataLst>
              <p:tags r:id="rId13"/>
            </p:custDataLst>
          </p:nvPr>
        </p:nvSpPr>
        <p:spPr>
          <a:xfrm>
            <a:off x="5344795" y="4064000"/>
            <a:ext cx="1016635" cy="514350"/>
          </a:xfrm>
          <a:prstGeom prst="roundRect">
            <a:avLst/>
          </a:prstGeom>
          <a:solidFill>
            <a:srgbClr val="0070C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7" name="直接箭头连接符 6"/>
          <p:cNvCxnSpPr/>
          <p:nvPr>
            <p:custDataLst>
              <p:tags r:id="rId14"/>
            </p:custDataLst>
          </p:nvPr>
        </p:nvCxnSpPr>
        <p:spPr>
          <a:xfrm>
            <a:off x="6361430" y="2899410"/>
            <a:ext cx="2653030" cy="0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>
            <p:custDataLst>
              <p:tags r:id="rId15"/>
            </p:custDataLst>
          </p:nvPr>
        </p:nvCxnSpPr>
        <p:spPr>
          <a:xfrm>
            <a:off x="6361430" y="4347210"/>
            <a:ext cx="2653030" cy="0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文本框 204"/>
          <p:cNvSpPr txBox="1"/>
          <p:nvPr>
            <p:custDataLst>
              <p:tags r:id="rId16"/>
            </p:custDataLst>
          </p:nvPr>
        </p:nvSpPr>
        <p:spPr>
          <a:xfrm>
            <a:off x="6460490" y="2378710"/>
            <a:ext cx="32340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12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公众号菜单推文跳转微商店任意页面</a:t>
            </a:r>
            <a:endParaRPr lang="zh-CN" altLang="en-US" sz="120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48" name="文本框 47"/>
          <p:cNvSpPr txBox="1"/>
          <p:nvPr>
            <p:custDataLst>
              <p:tags r:id="rId17"/>
            </p:custDataLst>
          </p:nvPr>
        </p:nvSpPr>
        <p:spPr>
          <a:xfrm>
            <a:off x="6460490" y="2905125"/>
            <a:ext cx="32340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12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微商店跳转公众号推文</a:t>
            </a:r>
            <a:endParaRPr lang="zh-CN" altLang="en-US" sz="120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18"/>
            </p:custDataLst>
          </p:nvPr>
        </p:nvSpPr>
        <p:spPr>
          <a:xfrm>
            <a:off x="6460490" y="3876040"/>
            <a:ext cx="32340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12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微商店跳转第三方小程序任意页面</a:t>
            </a:r>
            <a:endParaRPr lang="zh-CN" altLang="en-US" sz="120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4" name="图片 53" descr="0a6009224a333152c9d9a5b52cc0b12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 t="4980" b="5841"/>
          <a:stretch>
            <a:fillRect/>
          </a:stretch>
        </p:blipFill>
        <p:spPr>
          <a:xfrm>
            <a:off x="311785" y="1929130"/>
            <a:ext cx="2504440" cy="4261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图片 56" descr="db5014af672512bb77d4f8febf48010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2639060" y="1885950"/>
            <a:ext cx="2259965" cy="43484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8" name="文本框 57"/>
          <p:cNvSpPr txBox="1"/>
          <p:nvPr>
            <p:custDataLst>
              <p:tags r:id="rId23"/>
            </p:custDataLst>
          </p:nvPr>
        </p:nvSpPr>
        <p:spPr>
          <a:xfrm>
            <a:off x="501015" y="6190615"/>
            <a:ext cx="1706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公众号推文跳转小程序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9" name="文本框 58"/>
          <p:cNvSpPr txBox="1"/>
          <p:nvPr>
            <p:custDataLst>
              <p:tags r:id="rId24"/>
            </p:custDataLst>
          </p:nvPr>
        </p:nvSpPr>
        <p:spPr>
          <a:xfrm>
            <a:off x="2639060" y="6190615"/>
            <a:ext cx="2316480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母婴小程序跳转烘焙小程序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</p:spTree>
    <p:custDataLst>
      <p:tags r:id="rId2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 userDrawn="1">
            <p:custDataLst>
              <p:tags r:id="rId1"/>
            </p:custDataLst>
          </p:nvPr>
        </p:nvSpPr>
        <p:spPr>
          <a:xfrm>
            <a:off x="3810" y="-6985"/>
            <a:ext cx="12192000" cy="761365"/>
          </a:xfrm>
          <a:prstGeom prst="rect">
            <a:avLst/>
          </a:prstGeom>
          <a:solidFill>
            <a:schemeClr val="dk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Viner Hand ITC" panose="03070502030502020203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457200" y="57150"/>
            <a:ext cx="8515985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9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亮点</a:t>
            </a:r>
            <a:r>
              <a:rPr 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⑳</a:t>
            </a:r>
            <a:r>
              <a:rPr lang="en-US" altLang="zh-CN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 | </a:t>
            </a:r>
            <a:r>
              <a:rPr lang="zh-CN" altLang="en-US" sz="3600" b="1" spc="20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lt"/>
              </a:rPr>
              <a:t>微管家</a:t>
            </a:r>
            <a:endParaRPr lang="zh-CN" altLang="en-US" sz="3600" b="1" spc="200" dirty="0">
              <a:solidFill>
                <a:srgbClr val="00B0F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pic>
        <p:nvPicPr>
          <p:cNvPr id="3" name="图片 2" descr="微商店3.0logo-0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248265" y="47625"/>
            <a:ext cx="1836420" cy="332740"/>
          </a:xfrm>
          <a:prstGeom prst="rect">
            <a:avLst/>
          </a:prstGeom>
        </p:spPr>
      </p:pic>
      <p:pic>
        <p:nvPicPr>
          <p:cNvPr id="2" name="图片 1" descr="36fa39a5e903d0f33e042d9b3af0c6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t="4179" b="5891"/>
          <a:stretch>
            <a:fillRect/>
          </a:stretch>
        </p:blipFill>
        <p:spPr>
          <a:xfrm>
            <a:off x="1844040" y="1386840"/>
            <a:ext cx="2502535" cy="45364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圆角矩形 3"/>
          <p:cNvSpPr/>
          <p:nvPr>
            <p:custDataLst>
              <p:tags r:id="rId7"/>
            </p:custDataLst>
          </p:nvPr>
        </p:nvSpPr>
        <p:spPr>
          <a:xfrm>
            <a:off x="5617210" y="2183130"/>
            <a:ext cx="3284220" cy="398780"/>
          </a:xfrm>
          <a:prstGeom prst="roundRect">
            <a:avLst/>
          </a:prstGeom>
          <a:solidFill>
            <a:srgbClr val="0070C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9" name="文本框 48"/>
          <p:cNvSpPr txBox="1"/>
          <p:nvPr>
            <p:custDataLst>
              <p:tags r:id="rId8"/>
            </p:custDataLst>
          </p:nvPr>
        </p:nvSpPr>
        <p:spPr>
          <a:xfrm>
            <a:off x="5603240" y="2121535"/>
            <a:ext cx="32308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一部手机轻松搞定微商店日常经营</a:t>
            </a:r>
            <a:endParaRPr lang="zh-CN" altLang="en-US" sz="160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7" name="TextBox 2"/>
          <p:cNvSpPr txBox="1"/>
          <p:nvPr>
            <p:custDataLst>
              <p:tags r:id="rId9"/>
            </p:custDataLst>
          </p:nvPr>
        </p:nvSpPr>
        <p:spPr>
          <a:xfrm>
            <a:off x="5343525" y="1527810"/>
            <a:ext cx="4624705" cy="3568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en-US" b="1" spc="150" dirty="0">
                <a:solidFill>
                  <a:srgbClr val="00B0F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Bold" panose="020B0800000000000000" charset="-122"/>
                <a:sym typeface="+mn-lt"/>
              </a:rPr>
              <a:t>微管家</a:t>
            </a:r>
            <a:r>
              <a:rPr lang="en-US" altLang="zh-CN" b="1" spc="150" dirty="0">
                <a:solidFill>
                  <a:srgbClr val="00B0F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Bold" panose="020B0800000000000000" charset="-122"/>
                <a:sym typeface="+mn-lt"/>
              </a:rPr>
              <a:t>——</a:t>
            </a:r>
            <a:r>
              <a:rPr lang="zh-CN" altLang="zh-CN" b="1" spc="150" dirty="0">
                <a:solidFill>
                  <a:srgbClr val="00B0F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Bold" panose="020B0800000000000000" charset="-122"/>
                <a:sym typeface="+mn-lt"/>
              </a:rPr>
              <a:t>微商店移动端管理平台</a:t>
            </a:r>
            <a:endParaRPr lang="zh-CN" altLang="zh-CN" b="1" spc="150" dirty="0">
              <a:solidFill>
                <a:srgbClr val="00B0F0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8" name="文本框 7"/>
          <p:cNvSpPr txBox="1"/>
          <p:nvPr>
            <p:custDataLst>
              <p:tags r:id="rId10"/>
            </p:custDataLst>
          </p:nvPr>
        </p:nvSpPr>
        <p:spPr>
          <a:xfrm>
            <a:off x="5617210" y="2919095"/>
            <a:ext cx="4939030" cy="1938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285750" indent="-285750" algn="l" fontAlgn="auto">
              <a:lnSpc>
                <a:spcPct val="150000"/>
              </a:lnSpc>
              <a:buClr>
                <a:srgbClr val="FFC000"/>
              </a:buClr>
              <a:buFont typeface="Wingdings" panose="05000000000000000000" charset="0"/>
              <a:buChar char="ü"/>
            </a:pPr>
            <a:r>
              <a:rPr lang="zh-CN" altLang="en-US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手机端新增</a:t>
            </a:r>
            <a:r>
              <a:rPr lang="en-US" altLang="zh-CN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/</a:t>
            </a:r>
            <a:r>
              <a:rPr lang="zh-CN" altLang="zh-CN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管理商品</a:t>
            </a:r>
            <a:endParaRPr lang="zh-CN" altLang="en-US" sz="160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marL="285750" indent="-285750" algn="l" fontAlgn="auto">
              <a:lnSpc>
                <a:spcPct val="150000"/>
              </a:lnSpc>
              <a:buClr>
                <a:srgbClr val="FFC000"/>
              </a:buClr>
              <a:buFont typeface="Wingdings" panose="05000000000000000000" charset="0"/>
              <a:buChar char="ü"/>
            </a:pPr>
            <a:r>
              <a:rPr lang="zh-CN" altLang="en-US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管理优惠券</a:t>
            </a:r>
            <a:r>
              <a:rPr lang="en-US" altLang="zh-CN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/</a:t>
            </a:r>
            <a:r>
              <a:rPr lang="zh-CN" altLang="zh-CN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券发放</a:t>
            </a:r>
            <a:r>
              <a:rPr lang="en-US" altLang="zh-CN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/</a:t>
            </a:r>
            <a:r>
              <a:rPr lang="zh-CN" altLang="zh-CN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券核销</a:t>
            </a:r>
            <a:endParaRPr lang="zh-CN" altLang="zh-CN" sz="160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marL="285750" indent="-285750" algn="l" fontAlgn="auto">
              <a:lnSpc>
                <a:spcPct val="150000"/>
              </a:lnSpc>
              <a:buClr>
                <a:srgbClr val="FFC000"/>
              </a:buClr>
              <a:buFont typeface="Wingdings" panose="05000000000000000000" charset="0"/>
              <a:buChar char="ü"/>
            </a:pPr>
            <a:r>
              <a:rPr lang="zh-CN" altLang="zh-CN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管理活动：群接龙（更多活动功能，持续更新中）</a:t>
            </a:r>
            <a:endParaRPr lang="zh-CN" altLang="zh-CN" sz="160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marL="285750" indent="-285750" algn="l" fontAlgn="auto">
              <a:lnSpc>
                <a:spcPct val="150000"/>
              </a:lnSpc>
              <a:buClr>
                <a:srgbClr val="FFC000"/>
              </a:buClr>
              <a:buFont typeface="Wingdings" panose="05000000000000000000" charset="0"/>
              <a:buChar char="ü"/>
            </a:pPr>
            <a:r>
              <a:rPr lang="zh-CN" altLang="zh-CN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查看交易金额</a:t>
            </a:r>
            <a:endParaRPr lang="zh-CN" altLang="zh-CN" sz="160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marL="285750" indent="-285750" algn="l" fontAlgn="auto">
              <a:lnSpc>
                <a:spcPct val="150000"/>
              </a:lnSpc>
              <a:buClr>
                <a:srgbClr val="FFC000"/>
              </a:buClr>
              <a:buFont typeface="Wingdings" panose="05000000000000000000" charset="0"/>
              <a:buChar char="ü"/>
            </a:pPr>
            <a:r>
              <a:rPr lang="zh-CN" altLang="zh-CN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管理订单，手机端发货</a:t>
            </a:r>
            <a:r>
              <a:rPr lang="en-US" altLang="zh-CN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/</a:t>
            </a:r>
            <a:r>
              <a:rPr lang="zh-CN" altLang="zh-CN" sz="16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核销订单</a:t>
            </a:r>
            <a:endParaRPr lang="zh-CN" altLang="zh-CN" sz="160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 descr="商超百货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ctrTitle" idx="13"/>
            <p:custDataLst>
              <p:tags r:id="rId2"/>
            </p:custDataLst>
          </p:nvPr>
        </p:nvSpPr>
        <p:spPr>
          <a:xfrm>
            <a:off x="877570" y="1155065"/>
            <a:ext cx="8304530" cy="970915"/>
          </a:xfrm>
        </p:spPr>
        <p:txBody>
          <a:bodyPr wrap="square">
            <a:noAutofit/>
          </a:bodyPr>
          <a:p>
            <a:r>
              <a:rPr altLang="zh-CN" sz="600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感谢观看</a:t>
            </a:r>
            <a:endParaRPr sz="6000">
              <a:solidFill>
                <a:schemeClr val="bg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4"/>
            <p:custDataLst>
              <p:tags r:id="rId3"/>
            </p:custDataLst>
          </p:nvPr>
        </p:nvSpPr>
        <p:spPr>
          <a:xfrm>
            <a:off x="925195" y="2738120"/>
            <a:ext cx="4810125" cy="716280"/>
          </a:xfrm>
          <a:ln>
            <a:noFill/>
          </a:ln>
        </p:spPr>
        <p:txBody>
          <a:bodyPr wrap="square">
            <a:normAutofit fontScale="70000"/>
          </a:bodyPr>
          <a:p>
            <a:pPr marL="0" indent="0">
              <a:buNone/>
            </a:pPr>
            <a:r>
              <a:rPr lang="en-US" sz="240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| </a:t>
            </a:r>
            <a:r>
              <a:rPr lang="zh-CN" sz="240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思迅微商店</a:t>
            </a:r>
            <a:r>
              <a:rPr altLang="zh-CN" sz="240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门店经营解决方案</a:t>
            </a:r>
            <a:r>
              <a:rPr lang="en-US" sz="240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</a:t>
            </a:r>
            <a:br>
              <a:rPr lang="en-US" sz="240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</a:br>
            <a:r>
              <a:rPr lang="en-US" sz="240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| </a:t>
            </a:r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把门店生意做大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/>
            <p:custDataLst>
              <p:tags r:id="rId4"/>
            </p:custDataLst>
          </p:nvPr>
        </p:nvSpPr>
        <p:spPr>
          <a:xfrm>
            <a:off x="3024505" y="4060190"/>
            <a:ext cx="2593340" cy="408940"/>
          </a:xfrm>
        </p:spPr>
        <p:txBody>
          <a:bodyPr wrap="square">
            <a:noAutofit/>
          </a:bodyPr>
          <a:p>
            <a:pPr marL="0" indent="0">
              <a:buNone/>
            </a:pPr>
            <a:r>
              <a:rPr lang="zh-CN" altLang="en-US" sz="1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新零售事业部</a:t>
            </a:r>
            <a:endParaRPr lang="zh-CN" altLang="en-US" sz="1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marL="0" indent="0">
              <a:buNone/>
            </a:pPr>
            <a:r>
              <a:rPr lang="zh-CN" altLang="en-US" sz="1800">
                <a:solidFill>
                  <a:schemeClr val="bg1"/>
                </a:solidFill>
                <a:sym typeface="+mn-ea"/>
              </a:rPr>
              <a:t>关注公众号</a:t>
            </a:r>
            <a:endParaRPr lang="zh-CN" altLang="en-US" sz="1800">
              <a:solidFill>
                <a:schemeClr val="bg1"/>
              </a:solidFill>
              <a:sym typeface="+mn-ea"/>
            </a:endParaRPr>
          </a:p>
          <a:p>
            <a:pPr marL="0" indent="0">
              <a:buNone/>
            </a:pPr>
            <a:r>
              <a:rPr lang="zh-CN" altLang="en-US" sz="1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扫码体验</a:t>
            </a:r>
            <a:endParaRPr lang="zh-CN" altLang="en-US" sz="1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marL="0" indent="0">
              <a:buNone/>
            </a:pPr>
            <a:endParaRPr lang="zh-CN" altLang="en-US" sz="1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925195" y="2642235"/>
            <a:ext cx="4356100" cy="909320"/>
          </a:xfrm>
          <a:prstGeom prst="roundRect">
            <a:avLst/>
          </a:prstGeom>
          <a:noFill/>
          <a:ln>
            <a:solidFill>
              <a:srgbClr val="00B8E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Bold" panose="020B0800000000000000" charset="-122"/>
            </a:endParaRPr>
          </a:p>
        </p:txBody>
      </p:sp>
      <p:pic>
        <p:nvPicPr>
          <p:cNvPr id="7" name="图片 6" descr="C:\Users\xiongyt\Desktop\组 9.png组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6096000" y="1661160"/>
            <a:ext cx="6184265" cy="4232910"/>
          </a:xfrm>
          <a:prstGeom prst="rect">
            <a:avLst/>
          </a:prstGeom>
        </p:spPr>
      </p:pic>
      <p:pic>
        <p:nvPicPr>
          <p:cNvPr id="2" name="图片 1" descr="E:\siss-yoti\3宣传推广\0、020推广与宣传\1二维码和logo\微商店3.0logo-08.png微商店3.0logo-0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9910445" y="128905"/>
            <a:ext cx="2174875" cy="391160"/>
          </a:xfrm>
          <a:prstGeom prst="rect">
            <a:avLst/>
          </a:prstGeom>
        </p:spPr>
      </p:pic>
      <p:pic>
        <p:nvPicPr>
          <p:cNvPr id="3" name="图片 2" descr="E:\siss-yoti\3宣传推广\0、020推广与宣传\1二维码和logo\微商店公众号二维码.jpg微商店公众号二维码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8225" y="3920490"/>
            <a:ext cx="1622425" cy="1621790"/>
          </a:xfrm>
          <a:prstGeom prst="rect">
            <a:avLst/>
          </a:prstGeom>
          <a:effectLst>
            <a:reflection stA="45000" endPos="54000" dist="50800" dir="5400000" sy="-100000" algn="bl" rotWithShape="0"/>
          </a:effectLst>
        </p:spPr>
      </p:pic>
      <p:pic>
        <p:nvPicPr>
          <p:cNvPr id="8" name="图片 7" descr="10506_10506_imag(06-09-15-27-45)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29675" y="6648450"/>
            <a:ext cx="3362325" cy="20955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xiongyt\Desktop\装修效果图\微信图片_20230530164020.jpg微信图片_202305301640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9609455" y="1548765"/>
            <a:ext cx="2078899" cy="4320000"/>
          </a:xfrm>
          <a:prstGeom prst="roundRect">
            <a:avLst/>
          </a:prstGeom>
          <a:effectLst>
            <a:outerShdw blurRad="50800" dist="50800" dir="5400000" algn="ctr" rotWithShape="0">
              <a:srgbClr val="000000">
                <a:alpha val="46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60" y="1548765"/>
            <a:ext cx="2079088" cy="4320000"/>
          </a:xfrm>
          <a:prstGeom prst="roundRect">
            <a:avLst/>
          </a:prstGeom>
          <a:effectLst>
            <a:outerShdw blurRad="50800" dist="50800" dir="5400000" algn="ctr" rotWithShape="0">
              <a:srgbClr val="000000">
                <a:alpha val="46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8425" y="1260475"/>
            <a:ext cx="2252407" cy="4680000"/>
          </a:xfrm>
          <a:prstGeom prst="roundRect">
            <a:avLst/>
          </a:prstGeom>
          <a:effectLst>
            <a:outerShdw blurRad="50800" dist="50800" dir="5400000" algn="ctr" rotWithShape="0">
              <a:srgbClr val="000000">
                <a:alpha val="46000"/>
              </a:srgbClr>
            </a:outerShdw>
          </a:effectLst>
        </p:spPr>
      </p:pic>
      <p:pic>
        <p:nvPicPr>
          <p:cNvPr id="15" name="图片 14" descr="微商店3.0logo-0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248265" y="47625"/>
            <a:ext cx="1836420" cy="332740"/>
          </a:xfrm>
          <a:prstGeom prst="rect">
            <a:avLst/>
          </a:prstGeom>
        </p:spPr>
      </p:pic>
      <p:pic>
        <p:nvPicPr>
          <p:cNvPr id="5" name="图片 4" descr="C:\Users\xiongyt\Desktop\装修效果图\微信图片_20230530163721.jpg微信图片_2023053016372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7404880" y="1260475"/>
            <a:ext cx="2252345" cy="4680000"/>
          </a:xfrm>
          <a:prstGeom prst="roundRect">
            <a:avLst/>
          </a:prstGeom>
          <a:effectLst>
            <a:glow>
              <a:schemeClr val="accent1">
                <a:alpha val="40000"/>
              </a:schemeClr>
            </a:glow>
            <a:outerShdw blurRad="50800" dist="50800" dir="5400000" algn="ctr" rotWithShape="0">
              <a:srgbClr val="000000">
                <a:alpha val="46000"/>
              </a:srgbClr>
            </a:outerShdw>
            <a:reflection endPos="0" dir="5400000" sy="-100000" algn="bl" rotWithShape="0"/>
          </a:effectLst>
        </p:spPr>
      </p:pic>
      <p:pic>
        <p:nvPicPr>
          <p:cNvPr id="3" name="图片 2" descr="图层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3290" y="709930"/>
            <a:ext cx="2786380" cy="5781675"/>
          </a:xfrm>
          <a:prstGeom prst="rect">
            <a:avLst/>
          </a:prstGeom>
        </p:spPr>
      </p:pic>
      <p:sp>
        <p:nvSpPr>
          <p:cNvPr id="10" name="TextBox 2"/>
          <p:cNvSpPr txBox="1"/>
          <p:nvPr>
            <p:custDataLst>
              <p:tags r:id="rId10"/>
            </p:custDataLst>
          </p:nvPr>
        </p:nvSpPr>
        <p:spPr>
          <a:xfrm>
            <a:off x="3658870" y="143510"/>
            <a:ext cx="472567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defRPr/>
            </a:pPr>
            <a:r>
              <a:rPr lang="zh-CN" altLang="en-US" sz="2800" b="1" spc="150" dirty="0">
                <a:solidFill>
                  <a:srgbClr val="00B8EE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商超百货</a:t>
            </a:r>
            <a:r>
              <a:rPr lang="en-US" altLang="zh-CN" sz="2800" b="1" spc="150" dirty="0">
                <a:solidFill>
                  <a:srgbClr val="00B8EE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 | </a:t>
            </a:r>
            <a:r>
              <a:rPr lang="zh-CN" altLang="en-US" sz="28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案例展示</a:t>
            </a:r>
            <a:endParaRPr lang="zh-CN" altLang="en-US" sz="2800" b="1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xiongyt\Desktop\装修效果图\微信图片_20230530174442.jpg微信图片_2023053017444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9609455" y="1549130"/>
            <a:ext cx="2078899" cy="4319270"/>
          </a:xfrm>
          <a:prstGeom prst="roundRect">
            <a:avLst/>
          </a:prstGeom>
          <a:effectLst>
            <a:outerShdw blurRad="50800" dist="50800" dir="5400000" algn="ctr" rotWithShape="0">
              <a:srgbClr val="000000">
                <a:alpha val="46000"/>
              </a:srgbClr>
            </a:outerShdw>
          </a:effectLst>
        </p:spPr>
      </p:pic>
      <p:pic>
        <p:nvPicPr>
          <p:cNvPr id="7" name="图片 6" descr="C:\Users\xiongyt\Desktop\装修效果图\微信图片_20230530175125.jpg微信图片_2023053017512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52326" y="1549130"/>
            <a:ext cx="2078355" cy="4319270"/>
          </a:xfrm>
          <a:prstGeom prst="roundRect">
            <a:avLst/>
          </a:prstGeom>
          <a:effectLst>
            <a:outerShdw blurRad="50800" dist="50800" dir="5400000" algn="ctr" rotWithShape="0">
              <a:srgbClr val="000000">
                <a:alpha val="46000"/>
              </a:srgbClr>
            </a:outerShdw>
          </a:effectLst>
        </p:spPr>
      </p:pic>
      <p:pic>
        <p:nvPicPr>
          <p:cNvPr id="6" name="图片 5" descr="C:\Users\xiongyt\Desktop\装修效果图\微信图片_20230530173258.jpg微信图片_2023053017325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638456" y="1260475"/>
            <a:ext cx="2252345" cy="4680000"/>
          </a:xfrm>
          <a:prstGeom prst="roundRect">
            <a:avLst/>
          </a:prstGeom>
          <a:effectLst>
            <a:outerShdw blurRad="50800" dist="50800" dir="5400000" algn="ctr" rotWithShape="0">
              <a:srgbClr val="000000">
                <a:alpha val="46000"/>
              </a:srgbClr>
            </a:outerShdw>
          </a:effectLst>
        </p:spPr>
      </p:pic>
      <p:pic>
        <p:nvPicPr>
          <p:cNvPr id="15" name="图片 14" descr="微商店3.0logo-0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248265" y="47625"/>
            <a:ext cx="1836420" cy="332740"/>
          </a:xfrm>
          <a:prstGeom prst="rect">
            <a:avLst/>
          </a:prstGeom>
        </p:spPr>
      </p:pic>
      <p:pic>
        <p:nvPicPr>
          <p:cNvPr id="5" name="图片 4" descr="C:\Users\xiongyt\Desktop\装修效果图\微信图片_20230530180613.jpg微信图片_202305301806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7405198" y="1260817"/>
            <a:ext cx="2251710" cy="4679315"/>
          </a:xfrm>
          <a:prstGeom prst="roundRect">
            <a:avLst/>
          </a:prstGeom>
          <a:effectLst>
            <a:glow>
              <a:schemeClr val="accent1">
                <a:alpha val="40000"/>
              </a:schemeClr>
            </a:glow>
            <a:outerShdw blurRad="50800" dist="50800" dir="5400000" algn="ctr" rotWithShape="0">
              <a:srgbClr val="000000">
                <a:alpha val="46000"/>
              </a:srgbClr>
            </a:outerShdw>
            <a:reflection endPos="0" dir="5400000" sy="-100000" algn="bl" rotWithShape="0"/>
          </a:effectLst>
        </p:spPr>
      </p:pic>
      <p:pic>
        <p:nvPicPr>
          <p:cNvPr id="3" name="图片 2" descr="C:\Users\xiongyt\Desktop\装修效果图\手机壳-生鲜.png手机壳-生鲜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733608" y="710565"/>
            <a:ext cx="2785745" cy="5780405"/>
          </a:xfrm>
          <a:prstGeom prst="rect">
            <a:avLst/>
          </a:prstGeom>
        </p:spPr>
      </p:pic>
      <p:sp>
        <p:nvSpPr>
          <p:cNvPr id="10" name="TextBox 2"/>
          <p:cNvSpPr txBox="1"/>
          <p:nvPr>
            <p:custDataLst>
              <p:tags r:id="rId10"/>
            </p:custDataLst>
          </p:nvPr>
        </p:nvSpPr>
        <p:spPr>
          <a:xfrm>
            <a:off x="2639060" y="143510"/>
            <a:ext cx="626110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defRPr/>
            </a:pPr>
            <a:r>
              <a:rPr lang="zh-CN" altLang="en-US" sz="2800" b="1" spc="150" dirty="0">
                <a:solidFill>
                  <a:srgbClr val="00B8EE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水果生鲜称重</a:t>
            </a:r>
            <a:r>
              <a:rPr lang="en-US" altLang="zh-CN" sz="2800" b="1" spc="150" dirty="0">
                <a:solidFill>
                  <a:srgbClr val="00B8EE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 | </a:t>
            </a:r>
            <a:r>
              <a:rPr lang="zh-CN" altLang="en-US" sz="28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案例展示</a:t>
            </a:r>
            <a:endParaRPr lang="zh-CN" altLang="en-US" sz="2800" b="1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xiongyt\Desktop\装修效果图\微信图片_20230530181040.jpg微信图片_2023053018104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9610044" y="1549765"/>
            <a:ext cx="2077720" cy="4318000"/>
          </a:xfrm>
          <a:prstGeom prst="roundRect">
            <a:avLst/>
          </a:prstGeom>
          <a:effectLst>
            <a:outerShdw blurRad="50800" dist="50800" dir="5400000" algn="ctr" rotWithShape="0">
              <a:srgbClr val="000000">
                <a:alpha val="46000"/>
              </a:srgbClr>
            </a:outerShdw>
          </a:effectLst>
        </p:spPr>
      </p:pic>
      <p:pic>
        <p:nvPicPr>
          <p:cNvPr id="7" name="图片 6" descr="C:\Users\xiongyt\Desktop\装修效果图\微信图片_20230530180626.jpg微信图片_2023053018062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52326" y="1549765"/>
            <a:ext cx="2078355" cy="4318000"/>
          </a:xfrm>
          <a:prstGeom prst="roundRect">
            <a:avLst/>
          </a:prstGeom>
          <a:effectLst>
            <a:outerShdw blurRad="50800" dist="50800" dir="5400000" algn="ctr" rotWithShape="0">
              <a:srgbClr val="000000">
                <a:alpha val="46000"/>
              </a:srgbClr>
            </a:outerShdw>
          </a:effectLst>
        </p:spPr>
      </p:pic>
      <p:pic>
        <p:nvPicPr>
          <p:cNvPr id="6" name="图片 5" descr="C:\Users\xiongyt\Desktop\装修效果图\微信图片_20230530180140.jpg微信图片_2023053018014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638774" y="1261452"/>
            <a:ext cx="2251710" cy="4678045"/>
          </a:xfrm>
          <a:prstGeom prst="roundRect">
            <a:avLst/>
          </a:prstGeom>
          <a:effectLst>
            <a:outerShdw blurRad="50800" dist="50800" dir="5400000" algn="ctr" rotWithShape="0">
              <a:srgbClr val="000000">
                <a:alpha val="46000"/>
              </a:srgbClr>
            </a:outerShdw>
          </a:effectLst>
        </p:spPr>
      </p:pic>
      <p:pic>
        <p:nvPicPr>
          <p:cNvPr id="15" name="图片 14" descr="微商店3.0logo-0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248265" y="47625"/>
            <a:ext cx="1836420" cy="332740"/>
          </a:xfrm>
          <a:prstGeom prst="rect">
            <a:avLst/>
          </a:prstGeom>
        </p:spPr>
      </p:pic>
      <p:pic>
        <p:nvPicPr>
          <p:cNvPr id="5" name="图片 4" descr="C:\Users\xiongyt\Desktop\装修效果图\微信图片_20230530180146.jpg微信图片_2023053018014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7405515" y="1261452"/>
            <a:ext cx="2251075" cy="4678045"/>
          </a:xfrm>
          <a:prstGeom prst="roundRect">
            <a:avLst/>
          </a:prstGeom>
          <a:effectLst>
            <a:glow>
              <a:schemeClr val="accent1">
                <a:alpha val="40000"/>
              </a:schemeClr>
            </a:glow>
            <a:outerShdw blurRad="50800" dist="50800" dir="5400000" algn="ctr" rotWithShape="0">
              <a:srgbClr val="000000">
                <a:alpha val="46000"/>
              </a:srgbClr>
            </a:outerShdw>
            <a:reflection endPos="0" dir="5400000" sy="-100000" algn="bl" rotWithShape="0"/>
          </a:effectLst>
        </p:spPr>
      </p:pic>
      <p:pic>
        <p:nvPicPr>
          <p:cNvPr id="3" name="图片 2" descr="C:\Users\xiongyt\Desktop\装修效果图\手机壳-烘焙.png手机壳-烘焙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733926" y="710565"/>
            <a:ext cx="2785110" cy="5780405"/>
          </a:xfrm>
          <a:prstGeom prst="rect">
            <a:avLst/>
          </a:prstGeom>
        </p:spPr>
      </p:pic>
      <p:sp>
        <p:nvSpPr>
          <p:cNvPr id="10" name="TextBox 2"/>
          <p:cNvSpPr txBox="1"/>
          <p:nvPr>
            <p:custDataLst>
              <p:tags r:id="rId10"/>
            </p:custDataLst>
          </p:nvPr>
        </p:nvSpPr>
        <p:spPr>
          <a:xfrm>
            <a:off x="2639060" y="143510"/>
            <a:ext cx="626110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defRPr/>
            </a:pPr>
            <a:r>
              <a:rPr lang="zh-CN" altLang="en-US" sz="2800" b="1" spc="150" dirty="0">
                <a:solidFill>
                  <a:srgbClr val="00B8EE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烘焙食品</a:t>
            </a:r>
            <a:r>
              <a:rPr lang="en-US" altLang="zh-CN" sz="2800" b="1" spc="150" dirty="0">
                <a:solidFill>
                  <a:srgbClr val="00B8EE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 | </a:t>
            </a:r>
            <a:r>
              <a:rPr lang="zh-CN" altLang="en-US" sz="28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案例展示</a:t>
            </a:r>
            <a:endParaRPr lang="zh-CN" altLang="en-US" sz="2800" b="1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xiongyt\Desktop\装修效果图\微信图片_20230530181715.jpg微信图片_202305301817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9610044" y="1550400"/>
            <a:ext cx="2077720" cy="4316730"/>
          </a:xfrm>
          <a:prstGeom prst="roundRect">
            <a:avLst/>
          </a:prstGeom>
          <a:effectLst>
            <a:outerShdw blurRad="50800" dist="50800" dir="5400000" algn="ctr" rotWithShape="0">
              <a:srgbClr val="000000">
                <a:alpha val="46000"/>
              </a:srgbClr>
            </a:outerShdw>
          </a:effectLst>
        </p:spPr>
      </p:pic>
      <p:pic>
        <p:nvPicPr>
          <p:cNvPr id="7" name="图片 6" descr="C:\Users\xiongyt\Desktop\装修效果图\微信图片_20230530181554.jpg微信图片_2023053018155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52643" y="1549765"/>
            <a:ext cx="2077720" cy="4318000"/>
          </a:xfrm>
          <a:prstGeom prst="roundRect">
            <a:avLst/>
          </a:prstGeom>
          <a:effectLst>
            <a:outerShdw blurRad="50800" dist="50800" dir="5400000" algn="ctr" rotWithShape="0">
              <a:srgbClr val="000000">
                <a:alpha val="46000"/>
              </a:srgbClr>
            </a:outerShdw>
          </a:effectLst>
        </p:spPr>
      </p:pic>
      <p:pic>
        <p:nvPicPr>
          <p:cNvPr id="6" name="图片 5" descr="C:\Users\xiongyt\Desktop\装修效果图\微信图片_20230530181559.jpg微信图片_2023053018155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639092" y="1261452"/>
            <a:ext cx="2251075" cy="4678045"/>
          </a:xfrm>
          <a:prstGeom prst="roundRect">
            <a:avLst/>
          </a:prstGeom>
          <a:effectLst>
            <a:outerShdw blurRad="50800" dist="50800" dir="5400000" algn="ctr" rotWithShape="0">
              <a:srgbClr val="000000">
                <a:alpha val="46000"/>
              </a:srgbClr>
            </a:outerShdw>
          </a:effectLst>
        </p:spPr>
      </p:pic>
      <p:pic>
        <p:nvPicPr>
          <p:cNvPr id="15" name="图片 14" descr="微商店3.0logo-0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248265" y="47625"/>
            <a:ext cx="1836420" cy="332740"/>
          </a:xfrm>
          <a:prstGeom prst="rect">
            <a:avLst/>
          </a:prstGeom>
        </p:spPr>
      </p:pic>
      <p:pic>
        <p:nvPicPr>
          <p:cNvPr id="5" name="图片 4" descr="C:\Users\xiongyt\Desktop\(1).png(1)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7405515" y="1305585"/>
            <a:ext cx="2251075" cy="4589780"/>
          </a:xfrm>
          <a:prstGeom prst="roundRect">
            <a:avLst/>
          </a:prstGeom>
          <a:effectLst>
            <a:glow>
              <a:schemeClr val="accent1">
                <a:alpha val="40000"/>
              </a:schemeClr>
            </a:glow>
            <a:outerShdw blurRad="50800" dist="50800" dir="5400000" algn="ctr" rotWithShape="0">
              <a:srgbClr val="000000">
                <a:alpha val="46000"/>
              </a:srgbClr>
            </a:outerShdw>
            <a:reflection endPos="0" dir="5400000" sy="-100000" algn="bl" rotWithShape="0"/>
          </a:effectLst>
        </p:spPr>
      </p:pic>
      <p:pic>
        <p:nvPicPr>
          <p:cNvPr id="3" name="图片 2" descr="E:\siss-yoti\0思迅020事业部\1、小程序商家成功运营\3、微商店-装修案例\装修效果图\手机壳-母婴.png手机壳-母婴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734244" y="711518"/>
            <a:ext cx="2784475" cy="5778500"/>
          </a:xfrm>
          <a:prstGeom prst="rect">
            <a:avLst/>
          </a:prstGeom>
        </p:spPr>
      </p:pic>
      <p:sp>
        <p:nvSpPr>
          <p:cNvPr id="10" name="TextBox 2"/>
          <p:cNvSpPr txBox="1"/>
          <p:nvPr>
            <p:custDataLst>
              <p:tags r:id="rId10"/>
            </p:custDataLst>
          </p:nvPr>
        </p:nvSpPr>
        <p:spPr>
          <a:xfrm>
            <a:off x="2639060" y="143510"/>
            <a:ext cx="626110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defRPr/>
            </a:pPr>
            <a:r>
              <a:rPr lang="zh-CN" altLang="en-US" sz="2800" b="1" spc="150" dirty="0">
                <a:solidFill>
                  <a:srgbClr val="00B8EE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孕婴童专卖</a:t>
            </a:r>
            <a:r>
              <a:rPr lang="en-US" altLang="zh-CN" sz="2800" b="1" spc="150" dirty="0">
                <a:solidFill>
                  <a:srgbClr val="00B8EE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 | </a:t>
            </a:r>
            <a:r>
              <a:rPr lang="zh-CN" altLang="en-US" sz="28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案例展示</a:t>
            </a:r>
            <a:endParaRPr lang="zh-CN" altLang="en-US" sz="2800" b="1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/>
          <p:nvPr>
            <p:custDataLst>
              <p:tags r:id="rId1"/>
            </p:custDataLst>
          </p:nvPr>
        </p:nvSpPr>
        <p:spPr>
          <a:xfrm>
            <a:off x="5359592" y="2914604"/>
            <a:ext cx="1673045" cy="387991"/>
          </a:xfrm>
          <a:prstGeom prst="rect">
            <a:avLst/>
          </a:prstGeom>
          <a:noFill/>
        </p:spPr>
        <p:txBody>
          <a:bodyPr wrap="square" rtlCol="0">
            <a:normAutofit lnSpcReduction="20000"/>
          </a:bodyPr>
          <a:lstStyle/>
          <a:p>
            <a:pPr marR="0" algn="di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altLang="id-ID" sz="1400" kern="2600" cap="none" normalizeH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Arial" panose="020B0604020202020204" pitchFamily="34" charset="0"/>
                <a:sym typeface="+mn-lt"/>
              </a:rPr>
              <a:t>two</a:t>
            </a:r>
            <a:endParaRPr kumimoji="0" lang="en-US" altLang="id-ID" sz="1400" kern="2600" cap="none" normalizeH="0" noProof="0" dirty="0">
              <a:solidFill>
                <a:schemeClr val="tx1">
                  <a:lumMod val="85000"/>
                  <a:lumOff val="1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401310" y="1606550"/>
            <a:ext cx="188341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80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</a:rPr>
              <a:t>02</a:t>
            </a:r>
            <a:endParaRPr lang="en-US" altLang="zh-CN" sz="8800">
              <a:latin typeface="思源黑体 CN Medium" panose="020B0600000000000000" charset="-122"/>
              <a:ea typeface="思源黑体 CN Medium" panose="020B0600000000000000" charset="-122"/>
              <a:cs typeface="思源黑体 CN Bold" panose="020B0800000000000000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3893820" y="4338955"/>
            <a:ext cx="4826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zh-CN" sz="200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宋体" panose="02010600030101010101" pitchFamily="2" charset="-122"/>
              </a:rPr>
              <a:t>跟上行业发展趋势，不被时代抛弃</a:t>
            </a:r>
            <a:r>
              <a:rPr lang="en-US" altLang="zh-CN" sz="2000"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宋体" panose="02010600030101010101" pitchFamily="2" charset="-122"/>
              </a:rPr>
              <a:t>!</a:t>
            </a:r>
            <a:endParaRPr lang="en-US" altLang="zh-CN" sz="2000">
              <a:latin typeface="思源黑体 CN Medium" panose="020B0600000000000000" charset="-122"/>
              <a:ea typeface="思源黑体 CN Medium" panose="020B0600000000000000" charset="-122"/>
              <a:cs typeface="思源黑体 CN Bold" panose="020B0800000000000000" charset="-122"/>
              <a:sym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2456180" y="3393440"/>
            <a:ext cx="7550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defRPr/>
            </a:pPr>
            <a:r>
              <a:rPr lang="zh-CN" altLang="en-US" sz="4400" b="1">
                <a:solidFill>
                  <a:srgbClr val="00B0F0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行业变局</a:t>
            </a:r>
            <a:r>
              <a:rPr lang="en-US" altLang="zh-CN" sz="4400" b="1">
                <a:solidFill>
                  <a:srgbClr val="00B0F0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  | </a:t>
            </a:r>
            <a:r>
              <a:rPr lang="zh-CN" altLang="en-US" sz="4400" b="1">
                <a:solidFill>
                  <a:srgbClr val="00B0F0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门店经营痛点</a:t>
            </a:r>
            <a:endParaRPr lang="zh-CN" altLang="en-US" sz="4400" b="1" spc="150" dirty="0">
              <a:solidFill>
                <a:srgbClr val="00B0F0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pic>
        <p:nvPicPr>
          <p:cNvPr id="2" name="图片 1" descr="专卖主体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772910" y="994410"/>
            <a:ext cx="6718935" cy="68580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2*i*1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2*i*2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2*i*3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61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65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3*i*3"/>
  <p:tag name="KSO_WM_UNIT_LAYERLEVEL" val="1"/>
  <p:tag name="KSO_WM_TAG_VERSION" val="1.0"/>
  <p:tag name="KSO_WM_BEAUTIFY_FLAG" val="#wm#"/>
</p:tagLst>
</file>

<file path=ppt/tags/tag166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</p:tagLst>
</file>

<file path=ppt/tags/tag167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3*i*2"/>
  <p:tag name="KSO_WM_UNIT_LAYERLEVEL" val="1"/>
  <p:tag name="KSO_WM_TAG_VERSION" val="1.0"/>
  <p:tag name="KSO_WM_BEAUTIFY_FLAG" val="#wm#"/>
</p:tagLst>
</file>

<file path=ppt/tags/tag16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2"/>
  <p:tag name="KSO_WM_UNIT_LAYERLEVEL" val="1"/>
  <p:tag name="KSO_WM_TAG_VERSION" val="1.0"/>
  <p:tag name="KSO_WM_BEAUTIFY_FLAG" val="#wm#"/>
</p:tagLst>
</file>

<file path=ppt/tags/tag16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4*i*1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4*i*2"/>
  <p:tag name="KSO_WM_UNIT_LAYERLEVEL" val="1"/>
  <p:tag name="KSO_WM_TAG_VERSION" val="1.0"/>
  <p:tag name="KSO_WM_BEAUTIFY_FLAG" val="#wm#"/>
</p:tagLst>
</file>

<file path=ppt/tags/tag17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7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7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7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7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7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7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4*i*3"/>
  <p:tag name="KSO_WM_UNIT_LAYERLEVEL" val="1"/>
  <p:tag name="KSO_WM_TAG_VERSION" val="1.0"/>
  <p:tag name="KSO_WM_BEAUTIFY_FLAG" val="#wm#"/>
</p:tagLst>
</file>

<file path=ppt/tags/tag17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4*i*4"/>
  <p:tag name="KSO_WM_UNIT_LAYERLEVEL" val="1"/>
  <p:tag name="KSO_WM_TAG_VERSION" val="1.0"/>
  <p:tag name="KSO_WM_BEAUTIFY_FLAG" val="#wm#"/>
</p:tagLst>
</file>

<file path=ppt/tags/tag17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4*i*5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2"/>
  <p:tag name="KSO_WM_UNIT_LAYERLEVEL" val="1"/>
  <p:tag name="KSO_WM_TAG_VERSION" val="1.0"/>
  <p:tag name="KSO_WM_BEAUTIFY_FLAG" val="#wm#"/>
</p:tagLst>
</file>

<file path=ppt/tags/tag18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8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8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8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8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8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8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5*i*1"/>
  <p:tag name="KSO_WM_UNIT_LAYERLEVEL" val="1"/>
  <p:tag name="KSO_WM_TAG_VERSION" val="1.0"/>
  <p:tag name="KSO_WM_BEAUTIFY_FLAG" val="#wm#"/>
</p:tagLst>
</file>

<file path=ppt/tags/tag18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2"/>
  <p:tag name="KSO_WM_UNIT_LAYERLEVEL" val="1"/>
  <p:tag name="KSO_WM_TAG_VERSION" val="1.0"/>
  <p:tag name="KSO_WM_BEAUTIFY_FLAG" val="#wm#"/>
</p:tagLst>
</file>

<file path=ppt/tags/tag18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9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9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9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94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9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6*i*1"/>
  <p:tag name="KSO_WM_UNIT_LAYERLEVEL" val="1"/>
  <p:tag name="KSO_WM_TAG_VERSION" val="1.0"/>
  <p:tag name="KSO_WM_BEAUTIFY_FLAG" val="#wm#"/>
</p:tagLst>
</file>

<file path=ppt/tags/tag19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</p:tagLst>
</file>

<file path=ppt/tags/tag19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9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9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0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0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0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0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0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7*i*1"/>
  <p:tag name="KSO_WM_UNIT_LAYERLEVEL" val="1"/>
  <p:tag name="KSO_WM_TAG_VERSION" val="1.0"/>
  <p:tag name="KSO_WM_BEAUTIFY_FLAG" val="#wm#"/>
</p:tagLst>
</file>

<file path=ppt/tags/tag20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</p:tagLst>
</file>

<file path=ppt/tags/tag20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0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0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1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1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8*i*1"/>
  <p:tag name="KSO_WM_UNIT_LAYERLEVEL" val="1"/>
  <p:tag name="KSO_WM_TAG_VERSION" val="1.0"/>
  <p:tag name="KSO_WM_BEAUTIFY_FLAG" val="#wm#"/>
</p:tagLst>
</file>

<file path=ppt/tags/tag21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8*i*3"/>
  <p:tag name="KSO_WM_UNIT_LAYERLEVEL" val="1"/>
  <p:tag name="KSO_WM_TAG_VERSION" val="1.0"/>
  <p:tag name="KSO_WM_BEAUTIFY_FLAG" val="#wm#"/>
</p:tagLst>
</file>

<file path=ppt/tags/tag21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8*i*2"/>
  <p:tag name="KSO_WM_UNIT_LAYERLEVEL" val="1"/>
  <p:tag name="KSO_WM_TAG_VERSION" val="1.0"/>
  <p:tag name="KSO_WM_BEAUTIFY_FLAG" val="#wm#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541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541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TEMPLATE_SUBCATEGORY" val="0"/>
  <p:tag name="KSO_WM_TEMPLATE_COLOR_TYPE" val="0"/>
  <p:tag name="KSO_WM_TEMPLATE_MASTER_THUMB_INDEX" val="0"/>
  <p:tag name="KSO_WM_UNIT_SHOW_EDIT_AREA_INDICATION" val="0"/>
  <p:tag name="KSO_WM_TEMPLATE_THUMBS_INDEX" val="1、2、3、4、5、6、7、8、9、10、12、14、15"/>
  <p:tag name="KSO_WM_TAG_VERSION" val="1.0"/>
  <p:tag name="KSO_WM_BEAUTIFY_FLAG" val="#wm#"/>
  <p:tag name="KSO_WM_TEMPLATE_CATEGORY" val="custom"/>
  <p:tag name="KSO_WM_TEMPLATE_INDEX" val="20202541"/>
  <p:tag name="KSO_WM_TEMPLATE_MASTER_TYPE" val="1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1"/>
  <p:tag name="KSO_WM_UNIT_LAYERLEVEL" val="1"/>
  <p:tag name="KSO_WM_TAG_VERSION" val="1.0"/>
  <p:tag name="KSO_WM_BEAUTIFY_FLAG" val="#wm#"/>
  <p:tag name="KSO_WM_SLIDE_BACKGROUND_MASK_FLAG" val="1"/>
  <p:tag name="KSO_WM_UNIT_TYPE" val="y"/>
  <p:tag name="KSO_WM_UNIT_INDEX" val="1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2"/>
  <p:tag name="KSO_WM_UNIT_LAYERLEVEL" val="1"/>
  <p:tag name="KSO_WM_TAG_VERSION" val="1.0"/>
  <p:tag name="KSO_WM_BEAUTIFY_FLAG" val="#wm#"/>
  <p:tag name="KSO_WM_SLIDE_BACKGROUND_MASK_FLAG" val="1"/>
  <p:tag name="KSO_WM_UNIT_TYPE" val="y"/>
  <p:tag name="KSO_WM_UNIT_INDEX" val="2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3"/>
  <p:tag name="KSO_WM_UNIT_LAYERLEVEL" val="1"/>
  <p:tag name="KSO_WM_TAG_VERSION" val="1.0"/>
  <p:tag name="KSO_WM_BEAUTIFY_FLAG" val="#wm#"/>
  <p:tag name="KSO_WM_SLIDE_BACKGROUND_MASK_FLAG" val="1"/>
  <p:tag name="KSO_WM_UNIT_TYPE" val="y"/>
  <p:tag name="KSO_WM_UNIT_INDEX" val="3"/>
</p:tagLst>
</file>

<file path=ppt/tags/tag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09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2*i*2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2*i*3"/>
  <p:tag name="KSO_WM_UNIT_LAYERLEVEL" val="1"/>
  <p:tag name="KSO_WM_TAG_VERSION" val="1.0"/>
  <p:tag name="KSO_WM_BEAUTIFY_FLAG" val="#wm#"/>
</p:tagLst>
</file>

<file path=ppt/tags/tag311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12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13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14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15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</p:tagLst>
</file>

<file path=ppt/tags/tag316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17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18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19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21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3*i*3"/>
  <p:tag name="KSO_WM_UNIT_LAYERLEVEL" val="1"/>
  <p:tag name="KSO_WM_TAG_VERSION" val="1.0"/>
  <p:tag name="KSO_WM_BEAUTIFY_FLAG" val="#wm#"/>
</p:tagLst>
</file>

<file path=ppt/tags/tag322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</p:tagLst>
</file>

<file path=ppt/tags/tag323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3*i*2"/>
  <p:tag name="KSO_WM_UNIT_LAYERLEVEL" val="1"/>
  <p:tag name="KSO_WM_TAG_VERSION" val="1.0"/>
  <p:tag name="KSO_WM_BEAUTIFY_FLAG" val="#wm#"/>
</p:tagLst>
</file>

<file path=ppt/tags/tag32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2"/>
  <p:tag name="KSO_WM_UNIT_LAYERLEVEL" val="1"/>
  <p:tag name="KSO_WM_TAG_VERSION" val="1.0"/>
  <p:tag name="KSO_WM_BEAUTIFY_FLAG" val="#wm#"/>
</p:tagLst>
</file>

<file path=ppt/tags/tag32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4*i*1"/>
  <p:tag name="KSO_WM_UNIT_LAYERLEVEL" val="1"/>
  <p:tag name="KSO_WM_TAG_VERSION" val="1.0"/>
  <p:tag name="KSO_WM_BEAUTIFY_FLAG" val="#wm#"/>
</p:tagLst>
</file>

<file path=ppt/tags/tag32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4*i*2"/>
  <p:tag name="KSO_WM_UNIT_LAYERLEVEL" val="1"/>
  <p:tag name="KSO_WM_TAG_VERSION" val="1.0"/>
  <p:tag name="KSO_WM_BEAUTIFY_FLAG" val="#wm#"/>
</p:tagLst>
</file>

<file path=ppt/tags/tag32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2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2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3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3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3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4*i*4"/>
  <p:tag name="KSO_WM_UNIT_LAYERLEVEL" val="1"/>
  <p:tag name="KSO_WM_TAG_VERSION" val="1.0"/>
  <p:tag name="KSO_WM_BEAUTIFY_FLAG" val="#wm#"/>
</p:tagLst>
</file>

<file path=ppt/tags/tag33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4*i*5"/>
  <p:tag name="KSO_WM_UNIT_LAYERLEVEL" val="1"/>
  <p:tag name="KSO_WM_TAG_VERSION" val="1.0"/>
  <p:tag name="KSO_WM_BEAUTIFY_FLAG" val="#wm#"/>
</p:tagLst>
</file>

<file path=ppt/tags/tag33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2"/>
  <p:tag name="KSO_WM_UNIT_LAYERLEVEL" val="1"/>
  <p:tag name="KSO_WM_TAG_VERSION" val="1.0"/>
  <p:tag name="KSO_WM_BEAUTIFY_FLAG" val="#wm#"/>
</p:tagLst>
</file>

<file path=ppt/tags/tag33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3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3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3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4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4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5*i*1"/>
  <p:tag name="KSO_WM_UNIT_LAYERLEVEL" val="1"/>
  <p:tag name="KSO_WM_TAG_VERSION" val="1.0"/>
  <p:tag name="KSO_WM_BEAUTIFY_FLAG" val="#wm#"/>
</p:tagLst>
</file>

<file path=ppt/tags/tag34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2"/>
  <p:tag name="KSO_WM_UNIT_LAYERLEVEL" val="1"/>
  <p:tag name="KSO_WM_TAG_VERSION" val="1.0"/>
  <p:tag name="KSO_WM_BEAUTIFY_FLAG" val="#wm#"/>
</p:tagLst>
</file>

<file path=ppt/tags/tag344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4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4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4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4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4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6*i*1"/>
  <p:tag name="KSO_WM_UNIT_LAYERLEVEL" val="1"/>
  <p:tag name="KSO_WM_TAG_VERSION" val="1.0"/>
  <p:tag name="KSO_WM_BEAUTIFY_FLAG" val="#wm#"/>
</p:tagLst>
</file>

<file path=ppt/tags/tag35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</p:tagLst>
</file>

<file path=ppt/tags/tag35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5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5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5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5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5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5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5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7*i*1"/>
  <p:tag name="KSO_WM_UNIT_LAYERLEVEL" val="1"/>
  <p:tag name="KSO_WM_TAG_VERSION" val="1.0"/>
  <p:tag name="KSO_WM_BEAUTIFY_FLAG" val="#wm#"/>
</p:tagLst>
</file>

<file path=ppt/tags/tag36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</p:tagLst>
</file>

<file path=ppt/tags/tag36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6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6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6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6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6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8*i*3"/>
  <p:tag name="KSO_WM_UNIT_LAYERLEVEL" val="1"/>
  <p:tag name="KSO_WM_TAG_VERSION" val="1.0"/>
  <p:tag name="KSO_WM_BEAUTIFY_FLAG" val="#wm#"/>
</p:tagLst>
</file>

<file path=ppt/tags/tag36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8*i*2"/>
  <p:tag name="KSO_WM_UNIT_LAYERLEVEL" val="1"/>
  <p:tag name="KSO_WM_TAG_VERSION" val="1.0"/>
  <p:tag name="KSO_WM_BEAUTIFY_FLAG" val="#wm#"/>
</p:tagLst>
</file>

<file path=ppt/tags/tag3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541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541"/>
</p:tagLst>
</file>

<file path=ppt/tags/tag3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74.xml><?xml version="1.0" encoding="utf-8"?>
<p:tagLst xmlns:p="http://schemas.openxmlformats.org/presentationml/2006/main">
  <p:tag name="KSO_WM_TEMPLATE_SUBCATEGORY" val="0"/>
  <p:tag name="KSO_WM_TEMPLATE_COLOR_TYPE" val="1"/>
  <p:tag name="KSO_WM_TEMPLATE_MASTER_THUMB_INDEX" val="12"/>
  <p:tag name="KSO_WM_UNIT_SHOW_EDIT_AREA_INDICATION" val="0"/>
  <p:tag name="KSO_WM_TEMPLATE_THUMBS_INDEX" val="1、2、3、4、5、6、7、8、9、10、12、14、15"/>
  <p:tag name="KSO_WM_TAG_VERSION" val="1.0"/>
  <p:tag name="KSO_WM_BEAUTIFY_FLAG" val="#wm#"/>
  <p:tag name="KSO_WM_TEMPLATE_CATEGORY" val="custom"/>
  <p:tag name="KSO_WM_TEMPLATE_INDEX" val="20202541"/>
  <p:tag name="KSO_WM_TEMPLATE_MASTER_TYPE" val="1"/>
</p:tagLst>
</file>

<file path=ppt/tags/tag3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10"/>
  <p:tag name="KSO_WM_UNIT_TYPE" val="a"/>
  <p:tag name="KSO_WM_UNIT_INDEX" val="1"/>
  <p:tag name="KSO_WM_UNIT_PRESET_TEXT" val="产品发布会"/>
  <p:tag name="KSO_WM_TEMPLATE_CATEGORY" val="custom"/>
  <p:tag name="KSO_WM_TEMPLATE_INDEX" val="20204448"/>
  <p:tag name="KSO_WM_UNIT_ID" val="custom20204448_1*a*1"/>
</p:tagLst>
</file>

<file path=ppt/tags/tag376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LAYERLEVEL" val="1"/>
  <p:tag name="KSO_WM_TAG_VERSION" val="1.0"/>
  <p:tag name="KSO_WM_BEAUTIFY_FLAG" val="#wm#"/>
  <p:tag name="KSO_WM_UNIT_PRESET_TEXT" val="单击此处输入你的副标题，文字是您思想的提炼，为了最终演示发布的良好效果，请尽量言简意赅的阐述观点。"/>
  <p:tag name="KSO_WM_TEMPLATE_CATEGORY" val="custom"/>
  <p:tag name="KSO_WM_TEMPLATE_INDEX" val="20204448"/>
  <p:tag name="KSO_WM_UNIT_ID" val="custom20204448_1*b*1"/>
  <p:tag name="KSO_WM_UNIT_VALUE" val="80"/>
</p:tagLst>
</file>

<file path=ppt/tags/tag3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ISCONTENTSTITLE" val="0"/>
  <p:tag name="KSO_WM_UNIT_NOCLEAR" val="0"/>
  <p:tag name="KSO_WM_UNIT_INDEX" val="2"/>
  <p:tag name="KSO_WM_UNIT_PRESET_TEXT" val="汇报人姓名"/>
  <p:tag name="KSO_WM_UNIT_TYPE" val="b"/>
  <p:tag name="KSO_WM_TEMPLATE_CATEGORY" val="custom"/>
  <p:tag name="KSO_WM_TEMPLATE_INDEX" val="20204448"/>
  <p:tag name="KSO_WM_UNIT_ID" val="custom20204448_1*b*2"/>
  <p:tag name="KSO_WM_UNIT_VALUE" val="8"/>
</p:tagLst>
</file>

<file path=ppt/tags/tag378.xml><?xml version="1.0" encoding="utf-8"?>
<p:tagLst xmlns:p="http://schemas.openxmlformats.org/presentationml/2006/main">
  <p:tag name="KSO_WM_BEAUTIFY_FLAG" val=""/>
  <p:tag name="KSO_WM_UNIT_PLACING_PICTURE_USER_VIEWPORT" val="{&quot;height&quot;:7230,&quot;width&quot;:10563}"/>
</p:tagLst>
</file>

<file path=ppt/tags/tag379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81.xml><?xml version="1.0" encoding="utf-8"?>
<p:tagLst xmlns:p="http://schemas.openxmlformats.org/presentationml/2006/main">
  <p:tag name="KSO_WM_BEAUTIFY_FLAG" val=""/>
</p:tagLst>
</file>

<file path=ppt/tags/tag382.xml><?xml version="1.0" encoding="utf-8"?>
<p:tagLst xmlns:p="http://schemas.openxmlformats.org/presentationml/2006/main">
  <p:tag name="KSO_WM_BEAUTIFY_FLAG" val=""/>
</p:tagLst>
</file>

<file path=ppt/tags/tag383.xml><?xml version="1.0" encoding="utf-8"?>
<p:tagLst xmlns:p="http://schemas.openxmlformats.org/presentationml/2006/main">
  <p:tag name="KSO_WM_BEAUTIFY_FLAG" val=""/>
</p:tagLst>
</file>

<file path=ppt/tags/tag384.xml><?xml version="1.0" encoding="utf-8"?>
<p:tagLst xmlns:p="http://schemas.openxmlformats.org/presentationml/2006/main">
  <p:tag name="KSO_WM_BEAUTIFY_FLAG" val=""/>
</p:tagLst>
</file>

<file path=ppt/tags/tag385.xml><?xml version="1.0" encoding="utf-8"?>
<p:tagLst xmlns:p="http://schemas.openxmlformats.org/presentationml/2006/main">
  <p:tag name="KSO_WM_BEAUTIFY_FLAG" val=""/>
</p:tagLst>
</file>

<file path=ppt/tags/tag386.xml><?xml version="1.0" encoding="utf-8"?>
<p:tagLst xmlns:p="http://schemas.openxmlformats.org/presentationml/2006/main">
  <p:tag name="KSO_WM_BEAUTIFY_FLAG" val=""/>
</p:tagLst>
</file>

<file path=ppt/tags/tag387.xml><?xml version="1.0" encoding="utf-8"?>
<p:tagLst xmlns:p="http://schemas.openxmlformats.org/presentationml/2006/main">
  <p:tag name="KSO_WM_BEAUTIFY_FLAG" val=""/>
</p:tagLst>
</file>

<file path=ppt/tags/tag388.xml><?xml version="1.0" encoding="utf-8"?>
<p:tagLst xmlns:p="http://schemas.openxmlformats.org/presentationml/2006/main">
  <p:tag name="KSO_WM_BEAUTIFY_FLAG" val=""/>
</p:tagLst>
</file>

<file path=ppt/tags/tag389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BEAUTIFY_FLAG" val=""/>
</p:tagLst>
</file>

<file path=ppt/tags/tag391.xml><?xml version="1.0" encoding="utf-8"?>
<p:tagLst xmlns:p="http://schemas.openxmlformats.org/presentationml/2006/main">
  <p:tag name="KSO_WM_BEAUTIFY_FLAG" val=""/>
</p:tagLst>
</file>

<file path=ppt/tags/tag392.xml><?xml version="1.0" encoding="utf-8"?>
<p:tagLst xmlns:p="http://schemas.openxmlformats.org/presentationml/2006/main">
  <p:tag name="KSO_WM_BEAUTIFY_FLAG" val=""/>
</p:tagLst>
</file>

<file path=ppt/tags/tag393.xml><?xml version="1.0" encoding="utf-8"?>
<p:tagLst xmlns:p="http://schemas.openxmlformats.org/presentationml/2006/main">
  <p:tag name="KSO_WM_BEAUTIFY_FLAG" val=""/>
</p:tagLst>
</file>

<file path=ppt/tags/tag394.xml><?xml version="1.0" encoding="utf-8"?>
<p:tagLst xmlns:p="http://schemas.openxmlformats.org/presentationml/2006/main">
  <p:tag name="KSO_WM_BEAUTIFY_FLAG" val=""/>
</p:tagLst>
</file>

<file path=ppt/tags/tag395.xml><?xml version="1.0" encoding="utf-8"?>
<p:tagLst xmlns:p="http://schemas.openxmlformats.org/presentationml/2006/main">
  <p:tag name="KSO_WM_BEAUTIFY_FLAG" val=""/>
</p:tagLst>
</file>

<file path=ppt/tags/tag396.xml><?xml version="1.0" encoding="utf-8"?>
<p:tagLst xmlns:p="http://schemas.openxmlformats.org/presentationml/2006/main">
  <p:tag name="KSO_WM_BEAUTIFY_FLAG" val=""/>
</p:tagLst>
</file>

<file path=ppt/tags/tag397.xml><?xml version="1.0" encoding="utf-8"?>
<p:tagLst xmlns:p="http://schemas.openxmlformats.org/presentationml/2006/main">
  <p:tag name="KSO_WM_BEAUTIFY_FLAG" val=""/>
</p:tagLst>
</file>

<file path=ppt/tags/tag398.xml><?xml version="1.0" encoding="utf-8"?>
<p:tagLst xmlns:p="http://schemas.openxmlformats.org/presentationml/2006/main">
  <p:tag name="KSO_WM_BEAUTIFY_FLAG" val=""/>
</p:tagLst>
</file>

<file path=ppt/tags/tag39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BEAUTIFY_FLAG" val=""/>
  <p:tag name="KSO_WM_UNIT_PLACING_PICTURE_USER_VIEWPORT" val="{&quot;height&quot;:2277,&quot;width&quot;:2288}"/>
</p:tagLst>
</file>

<file path=ppt/tags/tag401.xml><?xml version="1.0" encoding="utf-8"?>
<p:tagLst xmlns:p="http://schemas.openxmlformats.org/presentationml/2006/main">
  <p:tag name="KSO_WM_BEAUTIFY_FLAG" val=""/>
</p:tagLst>
</file>

<file path=ppt/tags/tag402.xml><?xml version="1.0" encoding="utf-8"?>
<p:tagLst xmlns:p="http://schemas.openxmlformats.org/presentationml/2006/main">
  <p:tag name="KSO_WM_BEAUTIFY_FLAG" val=""/>
</p:tagLst>
</file>

<file path=ppt/tags/tag403.xml><?xml version="1.0" encoding="utf-8"?>
<p:tagLst xmlns:p="http://schemas.openxmlformats.org/presentationml/2006/main">
  <p:tag name="KSO_WM_BEAUTIFY_FLAG" val=""/>
</p:tagLst>
</file>

<file path=ppt/tags/tag404.xml><?xml version="1.0" encoding="utf-8"?>
<p:tagLst xmlns:p="http://schemas.openxmlformats.org/presentationml/2006/main">
  <p:tag name="KSO_WM_TEMPLATE_CATEGORY" val="diagram"/>
  <p:tag name="KSO_WM_TEMPLATE_INDEX" val="20186031"/>
  <p:tag name="KSO_WM_TAG_VERSION" val="1.0"/>
  <p:tag name="KSO_WM_UNIT_TYPE" val="d"/>
  <p:tag name="KSO_WM_UNIT_INDEX" val="1"/>
  <p:tag name="KSO_WM_UNIT_ID" val="diagram20186031_2*d*1"/>
  <p:tag name="KSO_WM_UNIT_LAYERLEVEL" val="1"/>
  <p:tag name="KSO_WM_UNIT_VALUE" val="690*2983"/>
  <p:tag name="KSO_WM_UNIT_HIGHLIGHT" val="0"/>
  <p:tag name="KSO_WM_UNIT_COMPATIBLE" val="0"/>
  <p:tag name="KSO_WM_UNIT_CLEAR" val="0"/>
  <p:tag name="KSO_WM_BEAUTIFY_FLAG" val="#wm#"/>
  <p:tag name="KSO_WM_UNIT_PLACING_PICTURE_USER_VIEWPORT" val="{&quot;height&quot;:3913.496062992126,&quot;width&quot;:16927.502362204723}"/>
</p:tagLst>
</file>

<file path=ppt/tags/tag405.xml><?xml version="1.0" encoding="utf-8"?>
<p:tagLst xmlns:p="http://schemas.openxmlformats.org/presentationml/2006/main">
  <p:tag name="KSO_WM_TEMPLATE_CATEGORY" val="diagram"/>
  <p:tag name="KSO_WM_TEMPLATE_INDEX" val="20186031"/>
  <p:tag name="KSO_WM_TAG_VERSION" val="1.0"/>
  <p:tag name="KSO_WM_UNIT_TYPE" val="l_i"/>
  <p:tag name="KSO_WM_UNIT_INDEX" val="1_1"/>
  <p:tag name="KSO_WM_UNIT_ID" val="diagram20186031_2*l_i*1_1"/>
  <p:tag name="KSO_WM_UNIT_LAYERLEVEL" val="1_1"/>
  <p:tag name="KSO_WM_BEAUTIFY_FLAG" val="#wm#"/>
  <p:tag name="KSO_WM_DIAGRAM_GROUP_CODE" val="l1-1"/>
  <p:tag name="KSO_WM_UNIT_FILL_FORE_SCHEMECOLOR_INDEX" val="14"/>
  <p:tag name="KSO_WM_UNIT_FILL_TYPE" val="1"/>
  <p:tag name="KSO_WM_UNIT_LINE_FORE_SCHEMECOLOR_INDEX" val="15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406.xml><?xml version="1.0" encoding="utf-8"?>
<p:tagLst xmlns:p="http://schemas.openxmlformats.org/presentationml/2006/main">
  <p:tag name="KSO_WM_TEMPLATE_CATEGORY" val="diagram"/>
  <p:tag name="KSO_WM_TEMPLATE_INDEX" val="20186031"/>
  <p:tag name="KSO_WM_TAG_VERSION" val="1.0"/>
  <p:tag name="KSO_WM_UNIT_TYPE" val="a"/>
  <p:tag name="KSO_WM_UNIT_INDEX" val="1"/>
  <p:tag name="KSO_WM_UNIT_ID" val="diagram20186031_2*a*1"/>
  <p:tag name="KSO_WM_UNIT_LAYERLEVEL" val="1"/>
  <p:tag name="KSO_WM_UNIT_ISCONTENTSTITLE" val="1"/>
  <p:tag name="KSO_WM_UNIT_VALUE" val="2"/>
  <p:tag name="KSO_WM_UNIT_HIGHLIGHT" val="0"/>
  <p:tag name="KSO_WM_UNIT_COMPATIBLE" val="0"/>
  <p:tag name="KSO_WM_UNIT_CLEAR" val="0"/>
  <p:tag name="KSO_WM_BEAUTIFY_FLAG" val="#wm#"/>
  <p:tag name="KSO_WM_UNIT_PRESET_TEXT" val="目录"/>
</p:tagLst>
</file>

<file path=ppt/tags/tag407.xml><?xml version="1.0" encoding="utf-8"?>
<p:tagLst xmlns:p="http://schemas.openxmlformats.org/presentationml/2006/main">
  <p:tag name="KSO_WM_TEMPLATE_CATEGORY" val="diagram"/>
  <p:tag name="KSO_WM_TEMPLATE_INDEX" val="20186031"/>
  <p:tag name="KSO_WM_TAG_VERSION" val="1.0"/>
  <p:tag name="KSO_WM_UNIT_TYPE" val="g"/>
  <p:tag name="KSO_WM_UNIT_INDEX" val="1"/>
  <p:tag name="KSO_WM_UNIT_ID" val="diagram20186031_2*g*1"/>
  <p:tag name="KSO_WM_UNIT_LAYERLEVEL" val="1"/>
  <p:tag name="KSO_WM_UNIT_VALUE" val="16"/>
  <p:tag name="KSO_WM_UNIT_HIGHLIGHT" val="0"/>
  <p:tag name="KSO_WM_UNIT_COMPATIBLE" val="1"/>
  <p:tag name="KSO_WM_UNIT_CLEAR" val="0"/>
  <p:tag name="KSO_WM_UNIT_RELATE_UNITID" val="diagram20186031_2*a*1"/>
  <p:tag name="KSO_WM_BEAUTIFY_FLAG" val="#wm#"/>
  <p:tag name="KSO_WM_UNIT_PRESET_TEXT" val="CONTENTS"/>
</p:tagLst>
</file>

<file path=ppt/tags/tag408.xml><?xml version="1.0" encoding="utf-8"?>
<p:tagLst xmlns:p="http://schemas.openxmlformats.org/presentationml/2006/main">
  <p:tag name="KSO_WM_TEMPLATE_CATEGORY" val="diagram"/>
  <p:tag name="KSO_WM_TEMPLATE_INDEX" val="20186031"/>
  <p:tag name="KSO_WM_TAG_VERSION" val="1.0"/>
  <p:tag name="KSO_WM_UNIT_TYPE" val="l_h_f"/>
  <p:tag name="KSO_WM_UNIT_INDEX" val="1_1_1"/>
  <p:tag name="KSO_WM_UNIT_ID" val="diagram20186031_2*l_h_f*1_1_1"/>
  <p:tag name="KSO_WM_UNIT_LAYERLEVEL" val="1_1_1"/>
  <p:tag name="KSO_WM_UNIT_VALUE" val="8"/>
  <p:tag name="KSO_WM_UNIT_HIGHLIGHT" val="0"/>
  <p:tag name="KSO_WM_UNIT_COMPATIBLE" val="0"/>
  <p:tag name="KSO_WM_UNIT_CLEAR" val="0"/>
  <p:tag name="KSO_WM_BEAUTIFY_FLAG" val=""/>
  <p:tag name="KSO_WM_DIAGRAM_GROUP_CODE" val="l1-1"/>
  <p:tag name="KSO_WM_UNIT_PRESET_TEXT" val="标题文本预设"/>
  <p:tag name="KSO_WM_UNIT_TEXT_FILL_FORE_SCHEMECOLOR_INDEX" val="5"/>
  <p:tag name="KSO_WM_UNIT_TEXT_FILL_TYPE" val="1"/>
  <p:tag name="KSO_WM_UNIT_USESOURCEFORMAT_APPLY" val="1"/>
</p:tagLst>
</file>

<file path=ppt/tags/tag409.xml><?xml version="1.0" encoding="utf-8"?>
<p:tagLst xmlns:p="http://schemas.openxmlformats.org/presentationml/2006/main">
  <p:tag name="KSO_WM_TEMPLATE_CATEGORY" val="diagram"/>
  <p:tag name="KSO_WM_TEMPLATE_INDEX" val="20186031"/>
  <p:tag name="KSO_WM_TAG_VERSION" val="1.0"/>
  <p:tag name="KSO_WM_UNIT_TYPE" val="l_h_i"/>
  <p:tag name="KSO_WM_UNIT_INDEX" val="1_1_1"/>
  <p:tag name="KSO_WM_UNIT_ID" val="diagram20186031_2*l_h_i*1_1_1"/>
  <p:tag name="KSO_WM_UNIT_LAYERLEVEL" val="1_1_1"/>
  <p:tag name="KSO_WM_BEAUTIFY_FLAG" val="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TEMPLATE_CATEGORY" val="diagram"/>
  <p:tag name="KSO_WM_TEMPLATE_INDEX" val="20186031"/>
  <p:tag name="KSO_WM_TAG_VERSION" val="1.0"/>
  <p:tag name="KSO_WM_UNIT_TYPE" val="l_h_f"/>
  <p:tag name="KSO_WM_UNIT_INDEX" val="1_1_1"/>
  <p:tag name="KSO_WM_UNIT_ID" val="diagram20186031_2*l_h_f*1_1_1"/>
  <p:tag name="KSO_WM_UNIT_LAYERLEVEL" val="1_1_1"/>
  <p:tag name="KSO_WM_UNIT_VALUE" val="8"/>
  <p:tag name="KSO_WM_UNIT_HIGHLIGHT" val="0"/>
  <p:tag name="KSO_WM_UNIT_COMPATIBLE" val="0"/>
  <p:tag name="KSO_WM_UNIT_CLEAR" val="0"/>
  <p:tag name="KSO_WM_BEAUTIFY_FLAG" val=""/>
  <p:tag name="KSO_WM_DIAGRAM_GROUP_CODE" val="l1-1"/>
  <p:tag name="KSO_WM_UNIT_PRESET_TEXT" val="标题文本预设"/>
  <p:tag name="KSO_WM_UNIT_TEXT_FILL_FORE_SCHEMECOLOR_INDEX" val="5"/>
  <p:tag name="KSO_WM_UNIT_TEXT_FILL_TYPE" val="1"/>
  <p:tag name="KSO_WM_UNIT_USESOURCEFORMAT_APPLY" val="1"/>
</p:tagLst>
</file>

<file path=ppt/tags/tag411.xml><?xml version="1.0" encoding="utf-8"?>
<p:tagLst xmlns:p="http://schemas.openxmlformats.org/presentationml/2006/main">
  <p:tag name="KSO_WM_TEMPLATE_CATEGORY" val="diagram"/>
  <p:tag name="KSO_WM_TEMPLATE_INDEX" val="20186031"/>
  <p:tag name="KSO_WM_TAG_VERSION" val="1.0"/>
  <p:tag name="KSO_WM_UNIT_TYPE" val="l_h_i"/>
  <p:tag name="KSO_WM_UNIT_INDEX" val="1_1_1"/>
  <p:tag name="KSO_WM_UNIT_ID" val="diagram20186031_2*l_h_i*1_1_1"/>
  <p:tag name="KSO_WM_UNIT_LAYERLEVEL" val="1_1_1"/>
  <p:tag name="KSO_WM_BEAUTIFY_FLAG" val="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412.xml><?xml version="1.0" encoding="utf-8"?>
<p:tagLst xmlns:p="http://schemas.openxmlformats.org/presentationml/2006/main">
  <p:tag name="KSO_WM_TEMPLATE_CATEGORY" val="diagram"/>
  <p:tag name="KSO_WM_TEMPLATE_INDEX" val="20186031"/>
  <p:tag name="KSO_WM_TAG_VERSION" val="1.0"/>
  <p:tag name="KSO_WM_UNIT_TYPE" val="l_h_f"/>
  <p:tag name="KSO_WM_UNIT_INDEX" val="1_1_1"/>
  <p:tag name="KSO_WM_UNIT_ID" val="diagram20186031_2*l_h_f*1_1_1"/>
  <p:tag name="KSO_WM_UNIT_LAYERLEVEL" val="1_1_1"/>
  <p:tag name="KSO_WM_UNIT_VALUE" val="8"/>
  <p:tag name="KSO_WM_UNIT_HIGHLIGHT" val="0"/>
  <p:tag name="KSO_WM_UNIT_COMPATIBLE" val="0"/>
  <p:tag name="KSO_WM_UNIT_CLEAR" val="0"/>
  <p:tag name="KSO_WM_BEAUTIFY_FLAG" val=""/>
  <p:tag name="KSO_WM_DIAGRAM_GROUP_CODE" val="l1-1"/>
  <p:tag name="KSO_WM_UNIT_PRESET_TEXT" val="标题文本预设"/>
  <p:tag name="KSO_WM_UNIT_TEXT_FILL_FORE_SCHEMECOLOR_INDEX" val="5"/>
  <p:tag name="KSO_WM_UNIT_TEXT_FILL_TYPE" val="1"/>
  <p:tag name="KSO_WM_UNIT_USESOURCEFORMAT_APPLY" val="1"/>
</p:tagLst>
</file>

<file path=ppt/tags/tag413.xml><?xml version="1.0" encoding="utf-8"?>
<p:tagLst xmlns:p="http://schemas.openxmlformats.org/presentationml/2006/main">
  <p:tag name="KSO_WM_TEMPLATE_CATEGORY" val="diagram"/>
  <p:tag name="KSO_WM_TEMPLATE_INDEX" val="20186031"/>
  <p:tag name="KSO_WM_TAG_VERSION" val="1.0"/>
  <p:tag name="KSO_WM_UNIT_TYPE" val="l_h_i"/>
  <p:tag name="KSO_WM_UNIT_INDEX" val="1_1_1"/>
  <p:tag name="KSO_WM_UNIT_ID" val="diagram20186031_2*l_h_i*1_1_1"/>
  <p:tag name="KSO_WM_UNIT_LAYERLEVEL" val="1_1_1"/>
  <p:tag name="KSO_WM_BEAUTIFY_FLAG" val="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414.xml><?xml version="1.0" encoding="utf-8"?>
<p:tagLst xmlns:p="http://schemas.openxmlformats.org/presentationml/2006/main">
  <p:tag name="KSO_WM_TEMPLATE_CATEGORY" val="diagram"/>
  <p:tag name="KSO_WM_TEMPLATE_INDEX" val="20186031"/>
  <p:tag name="KSO_WM_TAG_VERSION" val="1.0"/>
  <p:tag name="KSO_WM_UNIT_TYPE" val="l_h_f"/>
  <p:tag name="KSO_WM_UNIT_INDEX" val="1_1_1"/>
  <p:tag name="KSO_WM_UNIT_ID" val="diagram20186031_2*l_h_f*1_1_1"/>
  <p:tag name="KSO_WM_UNIT_LAYERLEVEL" val="1_1_1"/>
  <p:tag name="KSO_WM_UNIT_VALUE" val="8"/>
  <p:tag name="KSO_WM_UNIT_HIGHLIGHT" val="0"/>
  <p:tag name="KSO_WM_UNIT_COMPATIBLE" val="0"/>
  <p:tag name="KSO_WM_UNIT_CLEAR" val="0"/>
  <p:tag name="KSO_WM_BEAUTIFY_FLAG" val=""/>
  <p:tag name="KSO_WM_DIAGRAM_GROUP_CODE" val="l1-1"/>
  <p:tag name="KSO_WM_UNIT_PRESET_TEXT" val="标题文本预设"/>
  <p:tag name="KSO_WM_UNIT_TEXT_FILL_FORE_SCHEMECOLOR_INDEX" val="5"/>
  <p:tag name="KSO_WM_UNIT_TEXT_FILL_TYPE" val="1"/>
  <p:tag name="KSO_WM_UNIT_USESOURCEFORMAT_APPLY" val="1"/>
</p:tagLst>
</file>

<file path=ppt/tags/tag415.xml><?xml version="1.0" encoding="utf-8"?>
<p:tagLst xmlns:p="http://schemas.openxmlformats.org/presentationml/2006/main">
  <p:tag name="KSO_WM_TEMPLATE_CATEGORY" val="diagram"/>
  <p:tag name="KSO_WM_TEMPLATE_INDEX" val="20186031"/>
  <p:tag name="KSO_WM_TAG_VERSION" val="1.0"/>
  <p:tag name="KSO_WM_UNIT_TYPE" val="l_h_i"/>
  <p:tag name="KSO_WM_UNIT_INDEX" val="1_1_1"/>
  <p:tag name="KSO_WM_UNIT_ID" val="diagram20186031_2*l_h_i*1_1_1"/>
  <p:tag name="KSO_WM_UNIT_LAYERLEVEL" val="1_1_1"/>
  <p:tag name="KSO_WM_BEAUTIFY_FLAG" val="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416.xml><?xml version="1.0" encoding="utf-8"?>
<p:tagLst xmlns:p="http://schemas.openxmlformats.org/presentationml/2006/main">
  <p:tag name="KSO_WM_TEMPLATE_CATEGORY" val="diagram"/>
  <p:tag name="KSO_WM_TEMPLATE_INDEX" val="20186031"/>
  <p:tag name="KSO_WM_TAG_VERSION" val="1.0"/>
  <p:tag name="KSO_WM_UNIT_TYPE" val="l_h_f"/>
  <p:tag name="KSO_WM_UNIT_INDEX" val="1_1_1"/>
  <p:tag name="KSO_WM_UNIT_ID" val="diagram20186031_2*l_h_f*1_1_1"/>
  <p:tag name="KSO_WM_UNIT_LAYERLEVEL" val="1_1_1"/>
  <p:tag name="KSO_WM_UNIT_VALUE" val="8"/>
  <p:tag name="KSO_WM_UNIT_HIGHLIGHT" val="0"/>
  <p:tag name="KSO_WM_UNIT_COMPATIBLE" val="0"/>
  <p:tag name="KSO_WM_UNIT_CLEAR" val="0"/>
  <p:tag name="KSO_WM_BEAUTIFY_FLAG" val=""/>
  <p:tag name="KSO_WM_DIAGRAM_GROUP_CODE" val="l1-1"/>
  <p:tag name="KSO_WM_UNIT_PRESET_TEXT" val="标题文本预设"/>
  <p:tag name="KSO_WM_UNIT_TEXT_FILL_FORE_SCHEMECOLOR_INDEX" val="5"/>
  <p:tag name="KSO_WM_UNIT_TEXT_FILL_TYPE" val="1"/>
  <p:tag name="KSO_WM_UNIT_USESOURCEFORMAT_APPLY" val="1"/>
</p:tagLst>
</file>

<file path=ppt/tags/tag417.xml><?xml version="1.0" encoding="utf-8"?>
<p:tagLst xmlns:p="http://schemas.openxmlformats.org/presentationml/2006/main">
  <p:tag name="KSO_WM_TEMPLATE_CATEGORY" val="diagram"/>
  <p:tag name="KSO_WM_TEMPLATE_INDEX" val="20186031"/>
  <p:tag name="KSO_WM_TAG_VERSION" val="1.0"/>
  <p:tag name="KSO_WM_UNIT_TYPE" val="l_h_i"/>
  <p:tag name="KSO_WM_UNIT_INDEX" val="1_1_1"/>
  <p:tag name="KSO_WM_UNIT_ID" val="diagram20186031_2*l_h_i*1_1_1"/>
  <p:tag name="KSO_WM_UNIT_LAYERLEVEL" val="1_1_1"/>
  <p:tag name="KSO_WM_BEAUTIFY_FLAG" val="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418.xml><?xml version="1.0" encoding="utf-8"?>
<p:tagLst xmlns:p="http://schemas.openxmlformats.org/presentationml/2006/main">
  <p:tag name="KSO_WM_TEMPLATE_INDEX" val="20186031"/>
  <p:tag name="KSO_WM_TAG_VERSION" val="1.0"/>
  <p:tag name="KSO_WM_SLIDE_INDEX" val="2"/>
  <p:tag name="KSO_WM_SLIDE_ITEM_CNT" val="4"/>
  <p:tag name="KSO_WM_SLIDE_LAYOUT" val="l_a_d_g"/>
  <p:tag name="KSO_WM_SLIDE_LAYOUT_CNT" val="1_1_1_1"/>
  <p:tag name="KSO_WM_SLIDE_TYPE" val="contents"/>
  <p:tag name="KSO_WM_SLIDE_SUBTYPE" val="diag"/>
  <p:tag name="KSO_WM_BEAUTIFY_FLAG" val="#wm#"/>
  <p:tag name="KSO_WM_TEMPLATE_CATEGORY" val="diagram"/>
  <p:tag name="KSO_WM_SLIDE_ID" val="diagram20186031_2"/>
  <p:tag name="KSO_WM_DIAGRAM_GROUP_CODE" val="l1-1"/>
</p:tagLst>
</file>

<file path=ppt/tags/tag4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541_7*i*1"/>
  <p:tag name="KSO_WM_TEMPLATE_CATEGORY" val="custom"/>
  <p:tag name="KSO_WM_TEMPLATE_INDEX" val="20202541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KSO_WM_UNIT_PLACING_PICTURE_USER_VIEWPORT" val="{&quot;height&quot;:10800,&quot;width&quot;:10581}"/>
</p:tagLst>
</file>

<file path=ppt/tags/tag421.xml><?xml version="1.0" encoding="utf-8"?>
<p:tagLst xmlns:p="http://schemas.openxmlformats.org/presentationml/2006/main">
  <p:tag name="KSO_WM_SLIDE_ID" val="custom20202541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2541"/>
  <p:tag name="KSO_WM_SLIDE_LAYOUT" val="a_b_e"/>
  <p:tag name="KSO_WM_SLIDE_LAYOUT_CNT" val="1_1_1"/>
</p:tagLst>
</file>

<file path=ppt/tags/tag422.xml><?xml version="1.0" encoding="utf-8"?>
<p:tagLst xmlns:p="http://schemas.openxmlformats.org/presentationml/2006/main">
  <p:tag name="KSO_WM_BEAUTIFY_FLAG" val=""/>
</p:tagLst>
</file>

<file path=ppt/tags/tag423.xml><?xml version="1.0" encoding="utf-8"?>
<p:tagLst xmlns:p="http://schemas.openxmlformats.org/presentationml/2006/main">
  <p:tag name="KSO_WM_UNIT_TYPE" val="j"/>
</p:tagLst>
</file>

<file path=ppt/tags/tag424.xml><?xml version="1.0" encoding="utf-8"?>
<p:tagLst xmlns:p="http://schemas.openxmlformats.org/presentationml/2006/main">
  <p:tag name="KSO_WM_BEAUTIFY_FLAG" val=""/>
</p:tagLst>
</file>

<file path=ppt/tags/tag425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</p:tagLst>
</file>

<file path=ppt/tags/tag426.xml><?xml version="1.0" encoding="utf-8"?>
<p:tagLst xmlns:p="http://schemas.openxmlformats.org/presentationml/2006/main">
  <p:tag name="KSO_WM_SLIDE_ID" val="diagram20214562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4562"/>
  <p:tag name="KSO_WM_SLIDE_LAYOUT" val="a_d_f"/>
  <p:tag name="KSO_WM_SLIDE_LAYOUT_CNT" val="1_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1-04-01T15:55:35&quot;,&quot;maxSize&quot;:{&quot;size1&quot;:58.8},&quot;minSize&quot;:{&quot;size1&quot;:58.8},&quot;normalSize&quot;:{&quot;size1&quot;:58.8},&quot;subLayout&quot;:[{&quot;id&quot;:&quot;2021-04-01T15:55:35&quot;,&quot;margin&quot;:{&quot;bottom&quot;:2.117000102996826,&quot;left&quot;:1.6929999589920044,&quot;right&quot;:0.0260000042617321,&quot;top&quot;:2.117000102996826},&quot;type&quot;:0},{&quot;id&quot;:&quot;2021-04-01T15:55:35&quot;,&quot;maxSize&quot;:{&quot;size1&quot;:39.9},&quot;minSize&quot;:{&quot;size1&quot;:31.1},&quot;normalSize&quot;:{&quot;size1&quot;:39.9},&quot;subLayout&quot;:[{&quot;id&quot;:&quot;2021-04-01T15:55:35&quot;,&quot;margin&quot;:{&quot;bottom&quot;:0.8199999928474426,&quot;left&quot;:2.5139999389648438,&quot;right&quot;:2.115999937057495,&quot;top&quot;:2.9629998207092285},&quot;type&quot;:0},{&quot;id&quot;:&quot;2021-04-01T15:55:35&quot;,&quot;margin&quot;:{&quot;bottom&quot;:2.9629998207092285,&quot;left&quot;:2.5139999389648438,&quot;right&quot;:2.115999937057495,&quot;top&quot;:0.0260000042617321},&quot;type&quot;:0}],&quot;type&quot;:0}],&quot;type&quot;:0}"/>
  <p:tag name="KSO_WM_SLIDE_BACKGROUND" val="[&quot;general&quot;]"/>
  <p:tag name="KSO_WM_SLIDE_RATIO" val="1.777778"/>
  <p:tag name="KSO_WM_SLIDE_SIZE" val="884*426"/>
  <p:tag name="KSO_WM_SLIDE_POSITION" val="48*60"/>
  <p:tag name="KSO_WM_CHIP_INFOS" val="{&quot;layout_type&quot;:&quot;leftright&quot;,&quot;layout_feature&quot;:1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,&quot;diagram&quot;:{&quot;type&quot;:[],&quot;direction&quot;:0,&quot;isSupportDecBetweenItems&quot;:false}}"/>
  <p:tag name="KSO_WM_CHIP_FILLPROP" val="[[{&quot;fill_id&quot;:&quot;35f1289849594d169cf8c326dd161739&quot;,&quot;fill_align&quot;:&quot;cm&quot;,&quot;text_align&quot;:&quot;lm&quot;,&quot;text_direction&quot;:&quot;horizontal&quot;,&quot;chip_types&quot;:[&quot;diagram&quot;,&quot;pictext&quot;,&quot;text&quot;,&quot;picture&quot;,&quot;chart&quot;,&quot;table&quot;,&quot;video&quot;],&quot;support_features&quot;:[&quot;collage&quot;,&quot;carousel&quot;]},{&quot;fill_id&quot;:&quot;d32c375aa92b4a40b050e5453b3ba8dc&quot;,&quot;fill_align&quot;:&quot;lb&quot;,&quot;text_align&quot;:&quot;lb&quot;,&quot;text_direction&quot;:&quot;horizontal&quot;,&quot;chip_types&quot;:[&quot;header&quot;]},{&quot;fill_id&quot;:&quot;321e6c8d06d2456eb6f537037c1c9cee&quot;,&quot;fill_align&quot;:&quot;lt&quot;,&quot;text_align&quot;:&quot;lt&quot;,&quot;text_direction&quot;:&quot;horizontal&quot;,&quot;chip_types&quot;:[&quot;text&quot;,&quot;picture&quot;]}]]"/>
  <p:tag name="KSO_WM_CHIP_XID" val="5f0d61258050c250ba657cb7"/>
  <p:tag name="KSO_WM_CHIP_GROUPID" val="5f0d61258050c250ba657cb6"/>
  <p:tag name="KSO_WM_SLIDE_BK_DARK_LIGHT" val="2"/>
  <p:tag name="KSO_WM_SLIDE_BACKGROUND_TYPE" val="general"/>
  <p:tag name="KSO_WM_SLIDE_SUPPORT_FEATURE_TYPE" val="3"/>
  <p:tag name="KSO_WM_TEMPLATE_ASSEMBLE_XID" val="60656f9a4054ed1e2fb80d59"/>
  <p:tag name="KSO_WM_TEMPLATE_ASSEMBLE_GROUPID" val="60656f9a4054ed1e2fb80d59"/>
</p:tagLst>
</file>

<file path=ppt/tags/tag427.xml><?xml version="1.0" encoding="utf-8"?>
<p:tagLst xmlns:p="http://schemas.openxmlformats.org/presentationml/2006/main">
  <p:tag name="KSO_WM_BEAUTIFY_FLAG" val=""/>
</p:tagLst>
</file>

<file path=ppt/tags/tag428.xml><?xml version="1.0" encoding="utf-8"?>
<p:tagLst xmlns:p="http://schemas.openxmlformats.org/presentationml/2006/main">
  <p:tag name="KSO_WM_UNIT_TYPE" val="j"/>
</p:tagLst>
</file>

<file path=ppt/tags/tag429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0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</p:tagLst>
</file>

<file path=ppt/tags/tag431.xml><?xml version="1.0" encoding="utf-8"?>
<p:tagLst xmlns:p="http://schemas.openxmlformats.org/presentationml/2006/main">
  <p:tag name="KSO_WM_SLIDE_ID" val="diagram20214562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4562"/>
  <p:tag name="KSO_WM_SLIDE_LAYOUT" val="a_d_f"/>
  <p:tag name="KSO_WM_SLIDE_LAYOUT_CNT" val="1_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1-04-01T15:55:35&quot;,&quot;maxSize&quot;:{&quot;size1&quot;:58.8},&quot;minSize&quot;:{&quot;size1&quot;:58.8},&quot;normalSize&quot;:{&quot;size1&quot;:58.8},&quot;subLayout&quot;:[{&quot;id&quot;:&quot;2021-04-01T15:55:35&quot;,&quot;margin&quot;:{&quot;bottom&quot;:2.117000102996826,&quot;left&quot;:1.6929999589920044,&quot;right&quot;:0.0260000042617321,&quot;top&quot;:2.117000102996826},&quot;type&quot;:0},{&quot;id&quot;:&quot;2021-04-01T15:55:35&quot;,&quot;maxSize&quot;:{&quot;size1&quot;:39.9},&quot;minSize&quot;:{&quot;size1&quot;:31.1},&quot;normalSize&quot;:{&quot;size1&quot;:39.9},&quot;subLayout&quot;:[{&quot;id&quot;:&quot;2021-04-01T15:55:35&quot;,&quot;margin&quot;:{&quot;bottom&quot;:0.8199999928474426,&quot;left&quot;:2.5139999389648438,&quot;right&quot;:2.115999937057495,&quot;top&quot;:2.9629998207092285},&quot;type&quot;:0},{&quot;id&quot;:&quot;2021-04-01T15:55:35&quot;,&quot;margin&quot;:{&quot;bottom&quot;:2.9629998207092285,&quot;left&quot;:2.5139999389648438,&quot;right&quot;:2.115999937057495,&quot;top&quot;:0.0260000042617321},&quot;type&quot;:0}],&quot;type&quot;:0}],&quot;type&quot;:0}"/>
  <p:tag name="KSO_WM_SLIDE_BACKGROUND" val="[&quot;general&quot;]"/>
  <p:tag name="KSO_WM_SLIDE_RATIO" val="1.777778"/>
  <p:tag name="KSO_WM_SLIDE_SIZE" val="884*426"/>
  <p:tag name="KSO_WM_SLIDE_POSITION" val="48*60"/>
  <p:tag name="KSO_WM_CHIP_INFOS" val="{&quot;layout_type&quot;:&quot;leftright&quot;,&quot;layout_feature&quot;:1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,&quot;diagram&quot;:{&quot;type&quot;:[],&quot;direction&quot;:0,&quot;isSupportDecBetweenItems&quot;:false}}"/>
  <p:tag name="KSO_WM_CHIP_FILLPROP" val="[[{&quot;fill_id&quot;:&quot;35f1289849594d169cf8c326dd161739&quot;,&quot;fill_align&quot;:&quot;cm&quot;,&quot;text_align&quot;:&quot;lm&quot;,&quot;text_direction&quot;:&quot;horizontal&quot;,&quot;chip_types&quot;:[&quot;diagram&quot;,&quot;pictext&quot;,&quot;text&quot;,&quot;picture&quot;,&quot;chart&quot;,&quot;table&quot;,&quot;video&quot;],&quot;support_features&quot;:[&quot;collage&quot;,&quot;carousel&quot;]},{&quot;fill_id&quot;:&quot;d32c375aa92b4a40b050e5453b3ba8dc&quot;,&quot;fill_align&quot;:&quot;lb&quot;,&quot;text_align&quot;:&quot;lb&quot;,&quot;text_direction&quot;:&quot;horizontal&quot;,&quot;chip_types&quot;:[&quot;header&quot;]},{&quot;fill_id&quot;:&quot;321e6c8d06d2456eb6f537037c1c9cee&quot;,&quot;fill_align&quot;:&quot;lt&quot;,&quot;text_align&quot;:&quot;lt&quot;,&quot;text_direction&quot;:&quot;horizontal&quot;,&quot;chip_types&quot;:[&quot;text&quot;,&quot;picture&quot;]}]]"/>
  <p:tag name="KSO_WM_CHIP_XID" val="5f0d61258050c250ba657cb7"/>
  <p:tag name="KSO_WM_CHIP_GROUPID" val="5f0d61258050c250ba657cb6"/>
  <p:tag name="KSO_WM_SLIDE_BK_DARK_LIGHT" val="2"/>
  <p:tag name="KSO_WM_SLIDE_BACKGROUND_TYPE" val="general"/>
  <p:tag name="KSO_WM_SLIDE_SUPPORT_FEATURE_TYPE" val="3"/>
  <p:tag name="KSO_WM_TEMPLATE_ASSEMBLE_XID" val="60656f9a4054ed1e2fb80d59"/>
  <p:tag name="KSO_WM_TEMPLATE_ASSEMBLE_GROUPID" val="60656f9a4054ed1e2fb80d59"/>
</p:tagLst>
</file>

<file path=ppt/tags/tag432.xml><?xml version="1.0" encoding="utf-8"?>
<p:tagLst xmlns:p="http://schemas.openxmlformats.org/presentationml/2006/main">
  <p:tag name="KSO_WM_BEAUTIFY_FLAG" val=""/>
</p:tagLst>
</file>

<file path=ppt/tags/tag433.xml><?xml version="1.0" encoding="utf-8"?>
<p:tagLst xmlns:p="http://schemas.openxmlformats.org/presentationml/2006/main">
  <p:tag name="KSO_WM_UNIT_TYPE" val="j"/>
</p:tagLst>
</file>

<file path=ppt/tags/tag434.xml><?xml version="1.0" encoding="utf-8"?>
<p:tagLst xmlns:p="http://schemas.openxmlformats.org/presentationml/2006/main">
  <p:tag name="KSO_WM_BEAUTIFY_FLAG" val=""/>
</p:tagLst>
</file>

<file path=ppt/tags/tag435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</p:tagLst>
</file>

<file path=ppt/tags/tag436.xml><?xml version="1.0" encoding="utf-8"?>
<p:tagLst xmlns:p="http://schemas.openxmlformats.org/presentationml/2006/main">
  <p:tag name="KSO_WM_SLIDE_ID" val="diagram20214562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4562"/>
  <p:tag name="KSO_WM_SLIDE_LAYOUT" val="a_d_f"/>
  <p:tag name="KSO_WM_SLIDE_LAYOUT_CNT" val="1_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1-04-01T15:55:35&quot;,&quot;maxSize&quot;:{&quot;size1&quot;:58.8},&quot;minSize&quot;:{&quot;size1&quot;:58.8},&quot;normalSize&quot;:{&quot;size1&quot;:58.8},&quot;subLayout&quot;:[{&quot;id&quot;:&quot;2021-04-01T15:55:35&quot;,&quot;margin&quot;:{&quot;bottom&quot;:2.117000102996826,&quot;left&quot;:1.6929999589920044,&quot;right&quot;:0.0260000042617321,&quot;top&quot;:2.117000102996826},&quot;type&quot;:0},{&quot;id&quot;:&quot;2021-04-01T15:55:35&quot;,&quot;maxSize&quot;:{&quot;size1&quot;:39.9},&quot;minSize&quot;:{&quot;size1&quot;:31.1},&quot;normalSize&quot;:{&quot;size1&quot;:39.9},&quot;subLayout&quot;:[{&quot;id&quot;:&quot;2021-04-01T15:55:35&quot;,&quot;margin&quot;:{&quot;bottom&quot;:0.8199999928474426,&quot;left&quot;:2.5139999389648438,&quot;right&quot;:2.115999937057495,&quot;top&quot;:2.9629998207092285},&quot;type&quot;:0},{&quot;id&quot;:&quot;2021-04-01T15:55:35&quot;,&quot;margin&quot;:{&quot;bottom&quot;:2.9629998207092285,&quot;left&quot;:2.5139999389648438,&quot;right&quot;:2.115999937057495,&quot;top&quot;:0.0260000042617321},&quot;type&quot;:0}],&quot;type&quot;:0}],&quot;type&quot;:0}"/>
  <p:tag name="KSO_WM_SLIDE_BACKGROUND" val="[&quot;general&quot;]"/>
  <p:tag name="KSO_WM_SLIDE_RATIO" val="1.777778"/>
  <p:tag name="KSO_WM_SLIDE_SIZE" val="884*426"/>
  <p:tag name="KSO_WM_SLIDE_POSITION" val="48*60"/>
  <p:tag name="KSO_WM_CHIP_INFOS" val="{&quot;layout_type&quot;:&quot;leftright&quot;,&quot;layout_feature&quot;:1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,&quot;diagram&quot;:{&quot;type&quot;:[],&quot;direction&quot;:0,&quot;isSupportDecBetweenItems&quot;:false}}"/>
  <p:tag name="KSO_WM_CHIP_FILLPROP" val="[[{&quot;fill_id&quot;:&quot;35f1289849594d169cf8c326dd161739&quot;,&quot;fill_align&quot;:&quot;cm&quot;,&quot;text_align&quot;:&quot;lm&quot;,&quot;text_direction&quot;:&quot;horizontal&quot;,&quot;chip_types&quot;:[&quot;diagram&quot;,&quot;pictext&quot;,&quot;text&quot;,&quot;picture&quot;,&quot;chart&quot;,&quot;table&quot;,&quot;video&quot;],&quot;support_features&quot;:[&quot;collage&quot;,&quot;carousel&quot;]},{&quot;fill_id&quot;:&quot;d32c375aa92b4a40b050e5453b3ba8dc&quot;,&quot;fill_align&quot;:&quot;lb&quot;,&quot;text_align&quot;:&quot;lb&quot;,&quot;text_direction&quot;:&quot;horizontal&quot;,&quot;chip_types&quot;:[&quot;header&quot;]},{&quot;fill_id&quot;:&quot;321e6c8d06d2456eb6f537037c1c9cee&quot;,&quot;fill_align&quot;:&quot;lt&quot;,&quot;text_align&quot;:&quot;lt&quot;,&quot;text_direction&quot;:&quot;horizontal&quot;,&quot;chip_types&quot;:[&quot;text&quot;,&quot;picture&quot;]}]]"/>
  <p:tag name="KSO_WM_CHIP_XID" val="5f0d61258050c250ba657cb7"/>
  <p:tag name="KSO_WM_CHIP_GROUPID" val="5f0d61258050c250ba657cb6"/>
  <p:tag name="KSO_WM_SLIDE_BK_DARK_LIGHT" val="2"/>
  <p:tag name="KSO_WM_SLIDE_BACKGROUND_TYPE" val="general"/>
  <p:tag name="KSO_WM_SLIDE_SUPPORT_FEATURE_TYPE" val="3"/>
  <p:tag name="KSO_WM_TEMPLATE_ASSEMBLE_XID" val="60656f9a4054ed1e2fb80d59"/>
  <p:tag name="KSO_WM_TEMPLATE_ASSEMBLE_GROUPID" val="60656f9a4054ed1e2fb80d59"/>
</p:tagLst>
</file>

<file path=ppt/tags/tag437.xml><?xml version="1.0" encoding="utf-8"?>
<p:tagLst xmlns:p="http://schemas.openxmlformats.org/presentationml/2006/main">
  <p:tag name="KSO_WM_BEAUTIFY_FLAG" val=""/>
</p:tagLst>
</file>

<file path=ppt/tags/tag438.xml><?xml version="1.0" encoding="utf-8"?>
<p:tagLst xmlns:p="http://schemas.openxmlformats.org/presentationml/2006/main">
  <p:tag name="KSO_WM_UNIT_TYPE" val="j"/>
</p:tagLst>
</file>

<file path=ppt/tags/tag439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0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</p:tagLst>
</file>

<file path=ppt/tags/tag441.xml><?xml version="1.0" encoding="utf-8"?>
<p:tagLst xmlns:p="http://schemas.openxmlformats.org/presentationml/2006/main">
  <p:tag name="KSO_WM_SLIDE_ID" val="diagram20214562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4562"/>
  <p:tag name="KSO_WM_SLIDE_LAYOUT" val="a_d_f"/>
  <p:tag name="KSO_WM_SLIDE_LAYOUT_CNT" val="1_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1-04-01T15:55:35&quot;,&quot;maxSize&quot;:{&quot;size1&quot;:58.8},&quot;minSize&quot;:{&quot;size1&quot;:58.8},&quot;normalSize&quot;:{&quot;size1&quot;:58.8},&quot;subLayout&quot;:[{&quot;id&quot;:&quot;2021-04-01T15:55:35&quot;,&quot;margin&quot;:{&quot;bottom&quot;:2.117000102996826,&quot;left&quot;:1.6929999589920044,&quot;right&quot;:0.0260000042617321,&quot;top&quot;:2.117000102996826},&quot;type&quot;:0},{&quot;id&quot;:&quot;2021-04-01T15:55:35&quot;,&quot;maxSize&quot;:{&quot;size1&quot;:39.9},&quot;minSize&quot;:{&quot;size1&quot;:31.1},&quot;normalSize&quot;:{&quot;size1&quot;:39.9},&quot;subLayout&quot;:[{&quot;id&quot;:&quot;2021-04-01T15:55:35&quot;,&quot;margin&quot;:{&quot;bottom&quot;:0.8199999928474426,&quot;left&quot;:2.5139999389648438,&quot;right&quot;:2.115999937057495,&quot;top&quot;:2.9629998207092285},&quot;type&quot;:0},{&quot;id&quot;:&quot;2021-04-01T15:55:35&quot;,&quot;margin&quot;:{&quot;bottom&quot;:2.9629998207092285,&quot;left&quot;:2.5139999389648438,&quot;right&quot;:2.115999937057495,&quot;top&quot;:0.0260000042617321},&quot;type&quot;:0}],&quot;type&quot;:0}],&quot;type&quot;:0}"/>
  <p:tag name="KSO_WM_SLIDE_BACKGROUND" val="[&quot;general&quot;]"/>
  <p:tag name="KSO_WM_SLIDE_RATIO" val="1.777778"/>
  <p:tag name="KSO_WM_SLIDE_SIZE" val="884*426"/>
  <p:tag name="KSO_WM_SLIDE_POSITION" val="48*60"/>
  <p:tag name="KSO_WM_CHIP_INFOS" val="{&quot;layout_type&quot;:&quot;leftright&quot;,&quot;layout_feature&quot;:1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,&quot;diagram&quot;:{&quot;type&quot;:[],&quot;direction&quot;:0,&quot;isSupportDecBetweenItems&quot;:false}}"/>
  <p:tag name="KSO_WM_CHIP_FILLPROP" val="[[{&quot;fill_id&quot;:&quot;35f1289849594d169cf8c326dd161739&quot;,&quot;fill_align&quot;:&quot;cm&quot;,&quot;text_align&quot;:&quot;lm&quot;,&quot;text_direction&quot;:&quot;horizontal&quot;,&quot;chip_types&quot;:[&quot;diagram&quot;,&quot;pictext&quot;,&quot;text&quot;,&quot;picture&quot;,&quot;chart&quot;,&quot;table&quot;,&quot;video&quot;],&quot;support_features&quot;:[&quot;collage&quot;,&quot;carousel&quot;]},{&quot;fill_id&quot;:&quot;d32c375aa92b4a40b050e5453b3ba8dc&quot;,&quot;fill_align&quot;:&quot;lb&quot;,&quot;text_align&quot;:&quot;lb&quot;,&quot;text_direction&quot;:&quot;horizontal&quot;,&quot;chip_types&quot;:[&quot;header&quot;]},{&quot;fill_id&quot;:&quot;321e6c8d06d2456eb6f537037c1c9cee&quot;,&quot;fill_align&quot;:&quot;lt&quot;,&quot;text_align&quot;:&quot;lt&quot;,&quot;text_direction&quot;:&quot;horizontal&quot;,&quot;chip_types&quot;:[&quot;text&quot;,&quot;picture&quot;]}]]"/>
  <p:tag name="KSO_WM_CHIP_XID" val="5f0d61258050c250ba657cb7"/>
  <p:tag name="KSO_WM_CHIP_GROUPID" val="5f0d61258050c250ba657cb6"/>
  <p:tag name="KSO_WM_SLIDE_BK_DARK_LIGHT" val="2"/>
  <p:tag name="KSO_WM_SLIDE_BACKGROUND_TYPE" val="general"/>
  <p:tag name="KSO_WM_SLIDE_SUPPORT_FEATURE_TYPE" val="3"/>
  <p:tag name="KSO_WM_TEMPLATE_ASSEMBLE_XID" val="60656f9a4054ed1e2fb80d59"/>
  <p:tag name="KSO_WM_TEMPLATE_ASSEMBLE_GROUPID" val="60656f9a4054ed1e2fb80d59"/>
</p:tagLst>
</file>

<file path=ppt/tags/tag4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541_7*i*1"/>
  <p:tag name="KSO_WM_TEMPLATE_CATEGORY" val="custom"/>
  <p:tag name="KSO_WM_TEMPLATE_INDEX" val="20202541"/>
  <p:tag name="KSO_WM_UNIT_LAYERLEVEL" val="1"/>
  <p:tag name="KSO_WM_TAG_VERSION" val="1.0"/>
  <p:tag name="KSO_WM_BEAUTIFY_FLAG" val="#wm#"/>
</p:tagLst>
</file>

<file path=ppt/tags/tag443.xml><?xml version="1.0" encoding="utf-8"?>
<p:tagLst xmlns:p="http://schemas.openxmlformats.org/presentationml/2006/main">
  <p:tag name="KSO_WM_UNIT_PLACING_PICTURE_USER_VIEWPORT" val="{&quot;height&quot;:628,&quot;width&quot;:7600}"/>
</p:tagLst>
</file>

<file path=ppt/tags/tag444.xml><?xml version="1.0" encoding="utf-8"?>
<p:tagLst xmlns:p="http://schemas.openxmlformats.org/presentationml/2006/main">
  <p:tag name="KSO_WM_BEAUTIFY_FLAG" val=""/>
</p:tagLst>
</file>

<file path=ppt/tags/tag445.xml><?xml version="1.0" encoding="utf-8"?>
<p:tagLst xmlns:p="http://schemas.openxmlformats.org/presentationml/2006/main">
  <p:tag name="KSO_WM_UNIT_PLACING_PICTURE_USER_VIEWPORT" val="{&quot;height&quot;:10800,&quot;width&quot;:10581}"/>
  <p:tag name="KSO_WM_BEAUTIFY_FLAG" val=""/>
</p:tagLst>
</file>

<file path=ppt/tags/tag446.xml><?xml version="1.0" encoding="utf-8"?>
<p:tagLst xmlns:p="http://schemas.openxmlformats.org/presentationml/2006/main">
  <p:tag name="KSO_WM_SLIDE_ID" val="custom20202541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2541"/>
  <p:tag name="KSO_WM_SLIDE_LAYOUT" val="a_b_e"/>
  <p:tag name="KSO_WM_SLIDE_LAYOUT_CNT" val="1_1_1"/>
</p:tagLst>
</file>

<file path=ppt/tags/tag4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1127_1*i*2"/>
  <p:tag name="KSO_WM_TEMPLATE_CATEGORY" val="diagram"/>
  <p:tag name="KSO_WM_TEMPLATE_INDEX" val="20211127"/>
  <p:tag name="KSO_WM_UNIT_LAYERLEVEL" val="1"/>
  <p:tag name="KSO_WM_TAG_VERSION" val="1.0"/>
  <p:tag name="KSO_WM_BEAUTIFY_FLAG" val=""/>
  <p:tag name="KSO_WM_UNIT_BLOCK" val="0"/>
  <p:tag name="KSO_WM_UNIT_SM_LIMIT_TYPE" val="2"/>
  <p:tag name="KSO_WM_UNIT_DEC_AREA_ID" val="484b718a8021497cb5c8c1c89b32acc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5ee1ca4d6848d78f644aeb"/>
  <p:tag name="KSO_WM_CHIP_XID" val="5f5f3bab8e478fb0c58a9494"/>
  <p:tag name="KSO_WM_UNIT_FILL_FORE_SCHEMECOLOR_INDEX_BRIGHTNESS" val="0"/>
  <p:tag name="KSO_WM_UNIT_FILL_FORE_SCHEMECOLOR_INDEX" val="16"/>
  <p:tag name="KSO_WM_UNIT_FILL_TYPE" val="1"/>
  <p:tag name="KSO_WM_UNIT_SHADOW_SCHEMECOLOR_INDEX_BRIGHTNESS" val="-0.25"/>
  <p:tag name="KSO_WM_UNIT_SHADOW_SCHEMECOLOR_INDEX" val="16"/>
  <p:tag name="KSO_WM_UNIT_TEXT_FILL_FORE_SCHEMECOLOR_INDEX_BRIGHTNESS" val="0"/>
  <p:tag name="KSO_WM_UNIT_TEXT_FILL_FORE_SCHEMECOLOR_INDEX" val="2"/>
  <p:tag name="KSO_WM_UNIT_TEXT_FILL_TYPE" val="1"/>
  <p:tag name="KSO_WM_UNIT_VALUE" val="150"/>
  <p:tag name="KSO_WM_TEMPLATE_ASSEMBLE_XID" val="60656eb24054ed1e2fb7fe18"/>
  <p:tag name="KSO_WM_TEMPLATE_ASSEMBLE_GROUPID" val="60656eb24054ed1e2fb7fe18"/>
</p:tagLst>
</file>

<file path=ppt/tags/tag44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44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27_1*a*1"/>
  <p:tag name="KSO_WM_TEMPLATE_CATEGORY" val="diagram"/>
  <p:tag name="KSO_WM_TEMPLATE_INDEX" val="2021112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2d225dece284181a581f2578aeb925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7fd0c4b0a24485984a0345db151b145"/>
  <p:tag name="KSO_WM_UNIT_TEXT_FILL_FORE_SCHEMECOLOR_INDEX_BRIGHTNESS" val="0"/>
  <p:tag name="KSO_WM_UNIT_TEXT_FILL_FORE_SCHEMECOLOR_INDEX" val="13"/>
  <p:tag name="KSO_WM_UNIT_TEXT_FILL_TYPE" val="1"/>
  <p:tag name="KSO_WM_TEMPLATE_ASSEMBLE_XID" val="60656eb24054ed1e2fb7fe18"/>
  <p:tag name="KSO_WM_TEMPLATE_ASSEMBLE_GROUPID" val="60656eb24054ed1e2fb7fe18"/>
  <p:tag name="KSO_WM_UNIT_PLACING_PICTURE_USER_VIEWPORT" val="{&quot;height&quot;:960,&quot;width&quot;:13411}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0.xml><?xml version="1.0" encoding="utf-8"?>
<p:tagLst xmlns:p="http://schemas.openxmlformats.org/presentationml/2006/main">
  <p:tag name="KSO_WM_UNIT_TYPE" val="j"/>
  <p:tag name="KSO_WM_BEAUTIFY_FLAG" val=""/>
</p:tagLst>
</file>

<file path=ppt/tags/tag45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729_1_1"/>
  <p:tag name="KSO_WM_UNIT_ID" val="diagram20170868_4*l_h_a*729_1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452.xml><?xml version="1.0" encoding="utf-8"?>
<p:tagLst xmlns:p="http://schemas.openxmlformats.org/presentationml/2006/main">
  <p:tag name="KSO_WM_UNIT_SUBTYPE" val="a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729_1_1"/>
  <p:tag name="KSO_WM_UNIT_ID" val="diagram20170868_4*l_h_f*729_1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45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729_2_1"/>
  <p:tag name="KSO_WM_UNIT_ID" val="diagram20170868_4*l_h_a*729_2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454.xml><?xml version="1.0" encoding="utf-8"?>
<p:tagLst xmlns:p="http://schemas.openxmlformats.org/presentationml/2006/main">
  <p:tag name="KSO_WM_UNIT_SUBTYPE" val="a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729_2_1"/>
  <p:tag name="KSO_WM_UNIT_ID" val="diagram20170868_4*l_h_f*729_2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45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729_3_1"/>
  <p:tag name="KSO_WM_UNIT_ID" val="diagram20170868_4*l_h_a*729_3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456.xml><?xml version="1.0" encoding="utf-8"?>
<p:tagLst xmlns:p="http://schemas.openxmlformats.org/presentationml/2006/main">
  <p:tag name="KSO_WM_UNIT_SUBTYPE" val="a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729_3_1"/>
  <p:tag name="KSO_WM_UNIT_ID" val="diagram20170868_4*l_h_f*729_3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45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729_4_1"/>
  <p:tag name="KSO_WM_UNIT_ID" val="diagram20170868_4*l_h_a*729_4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458.xml><?xml version="1.0" encoding="utf-8"?>
<p:tagLst xmlns:p="http://schemas.openxmlformats.org/presentationml/2006/main">
  <p:tag name="KSO_WM_UNIT_SUBTYPE" val="a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729_4_1"/>
  <p:tag name="KSO_WM_UNIT_ID" val="diagram20170868_4*l_h_f*729_4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45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729_5_1"/>
  <p:tag name="KSO_WM_UNIT_ID" val="diagram20170868_4*l_h_a*729_5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0.xml><?xml version="1.0" encoding="utf-8"?>
<p:tagLst xmlns:p="http://schemas.openxmlformats.org/presentationml/2006/main">
  <p:tag name="KSO_WM_UNIT_SUBTYPE" val="a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729_5_1"/>
  <p:tag name="KSO_WM_UNIT_ID" val="diagram20170868_4*l_h_f*729_5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46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729_5_1"/>
  <p:tag name="KSO_WM_UNIT_ID" val="diagram20170868_4*l_h_a*729_5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462.xml><?xml version="1.0" encoding="utf-8"?>
<p:tagLst xmlns:p="http://schemas.openxmlformats.org/presentationml/2006/main">
  <p:tag name="KSO_WM_UNIT_SUBTYPE" val="a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729_5_1"/>
  <p:tag name="KSO_WM_UNIT_ID" val="diagram20170868_4*l_h_f*729_5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463.xml><?xml version="1.0" encoding="utf-8"?>
<p:tagLst xmlns:p="http://schemas.openxmlformats.org/presentationml/2006/main">
  <p:tag name="KSO_WM_UNIT_PLACING_PICTURE_USER_VIEWPORT" val="{&quot;height&quot;:6876,&quot;width&quot;:8040}"/>
</p:tagLst>
</file>

<file path=ppt/tags/tag464.xml><?xml version="1.0" encoding="utf-8"?>
<p:tagLst xmlns:p="http://schemas.openxmlformats.org/presentationml/2006/main">
  <p:tag name="KSO_WM_BEAUTIFY_FLAG" val=""/>
  <p:tag name="KSO_WM_UNIT_VALUE" val="1227*1184"/>
  <p:tag name="KSO_WM_UNIT_HIGHLIGHT" val="0"/>
  <p:tag name="KSO_WM_UNIT_DIAGRAM_ISNUMVISUAL" val="0"/>
  <p:tag name="KSO_WM_UNIT_DIAGRAM_ISREFERUNIT" val="0"/>
  <p:tag name="KSO_WM_UNIT_TYPE" val="d"/>
  <p:tag name="KSO_WM_UNIT_INDEX" val="850"/>
  <p:tag name="KSO_WM_UNIT_ID" val="diagram20212646_1*d*850"/>
  <p:tag name="KSO_WM_TEMPLATE_CATEGORY" val="diagram"/>
  <p:tag name="KSO_WM_TEMPLATE_INDEX" val="20212646"/>
  <p:tag name="KSO_WM_UNIT_LAYERLEVEL" val="1"/>
  <p:tag name="KSO_WM_TAG_VERSION" val="1.0"/>
  <p:tag name="KSO_WM_CHIP_GROUPID" val="5e7310da9a230a26b9e88a19"/>
  <p:tag name="KSO_WM_CHIP_XID" val="5e7310da9a230a26b9e88a1a"/>
  <p:tag name="KSO_WM_UNIT_DEC_AREA_ID" val="567f25d6cf314d3da9d9db3690a5a208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rm&quot;,&quot;fill_mode&quot;:&quot;full&quot;,&quot;sacle_strategy&quot;:&quot;smart&quot;}"/>
  <p:tag name="KSO_WM_ASSEMBLE_CHIP_INDEX" val="5e1641fec9b0463793af8a3082fa436e"/>
  <p:tag name="KSO_WM_UNIT_PLACING_PICTURE" val="5e1641fec9b0463793af8a3082fa436e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39b0d9c0c9383becde77754"/>
  <p:tag name="KSO_WM_TEMPLATE_ASSEMBLE_GROUPID" val="639b0d9c0c9383becde77754"/>
  <p:tag name="KSO_WM_UNIT_PLACING_PICTURE_USER_VIEWPORT" val="{&quot;height&quot;:4535.103937007874,&quot;width&quot;:4530.022047244094}"/>
  <p:tag name="KSO_WM_UNIT_PLACING_PICTURE_INFO" val="{&quot;code&quot;:&quot;Bca&quot;,&quot;full_picture&quot;:true,&quot;last_full_picture&quot;:&quot;Bca&quot;,&quot;margin&quot;:{&quot;bottom&quot;:18.283178147834263,&quot;top&quot;:17.33596662335256},&quot;scheme&quot;:&quot;5-0&quot;,&quot;spacing&quot;:5}"/>
  <p:tag name="KSO_WM_UNIT_PLACING_PICTURE_USER_VIEWPORT_SMARTMENU" val="{&quot;height&quot;:4535.104518285217,&quot;width&quot;:4530.022670200892}"/>
  <p:tag name="KSO_WM_UNIT_PLACING_PICTURE_USER_RELATIVERECTANGLE_SMARTMENU" val="{&quot;bottom&quot;:0,&quot;left&quot;:0,&quot;right&quot;:0,&quot;top&quot;:0}"/>
</p:tagLst>
</file>

<file path=ppt/tags/tag465.xml><?xml version="1.0" encoding="utf-8"?>
<p:tagLst xmlns:p="http://schemas.openxmlformats.org/presentationml/2006/main">
  <p:tag name="KSO_WM_BEAUTIFY_FLAG" val=""/>
  <p:tag name="KSO_WM_UNIT_VALUE" val="1227*1184"/>
  <p:tag name="KSO_WM_UNIT_HIGHLIGHT" val="0"/>
  <p:tag name="KSO_WM_UNIT_DIAGRAM_ISNUMVISUAL" val="0"/>
  <p:tag name="KSO_WM_UNIT_DIAGRAM_ISREFERUNIT" val="0"/>
  <p:tag name="KSO_WM_UNIT_TYPE" val="d"/>
  <p:tag name="KSO_WM_UNIT_INDEX" val="850"/>
  <p:tag name="KSO_WM_UNIT_ID" val="diagram20212646_1*d*850"/>
  <p:tag name="KSO_WM_TEMPLATE_CATEGORY" val="diagram"/>
  <p:tag name="KSO_WM_TEMPLATE_INDEX" val="20212646"/>
  <p:tag name="KSO_WM_UNIT_LAYERLEVEL" val="1"/>
  <p:tag name="KSO_WM_TAG_VERSION" val="1.0"/>
  <p:tag name="KSO_WM_CHIP_GROUPID" val="5e7310da9a230a26b9e88a19"/>
  <p:tag name="KSO_WM_CHIP_XID" val="5e7310da9a230a26b9e88a1a"/>
  <p:tag name="KSO_WM_UNIT_DEC_AREA_ID" val="567f25d6cf314d3da9d9db3690a5a208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rm&quot;,&quot;fill_mode&quot;:&quot;full&quot;,&quot;sacle_strategy&quot;:&quot;smart&quot;}"/>
  <p:tag name="KSO_WM_ASSEMBLE_CHIP_INDEX" val="5e1641fec9b0463793af8a3082fa436e"/>
  <p:tag name="KSO_WM_UNIT_PLACING_PICTURE" val="5e1641fec9b0463793af8a3082fa436e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39b0d9c0c9383becde77754"/>
  <p:tag name="KSO_WM_TEMPLATE_ASSEMBLE_GROUPID" val="639b0d9c0c9383becde77754"/>
  <p:tag name="KSO_WM_UNIT_PLACING_PICTURE_USER_VIEWPORT" val="{&quot;height&quot;:2190,&quot;width&quot;:2190}"/>
  <p:tag name="KSO_WM_UNIT_PLACING_PICTURE_INFO" val="{&quot;code&quot;:&quot;Bca&quot;,&quot;full_picture&quot;:true,&quot;last_full_picture&quot;:&quot;Bca&quot;,&quot;margin&quot;:{&quot;bottom&quot;:18.283178147834263,&quot;top&quot;:17.33596662335256},&quot;scheme&quot;:&quot;5-0&quot;,&quot;spacing&quot;:5}"/>
  <p:tag name="KSO_WM_UNIT_PLACING_PICTURE_USER_VIEWPORT_SMARTMENU" val="{&quot;height&quot;:2192.5522591426084,&quot;width&quot;:2190.011335100446}"/>
  <p:tag name="KSO_WM_UNIT_PLACING_PICTURE_USER_RELATIVERECTANGLE_SMARTMENU" val="{&quot;bottom&quot;:0,&quot;left&quot;:0,&quot;right&quot;:0,&quot;top&quot;:0}"/>
</p:tagLst>
</file>

<file path=ppt/tags/tag466.xml><?xml version="1.0" encoding="utf-8"?>
<p:tagLst xmlns:p="http://schemas.openxmlformats.org/presentationml/2006/main">
  <p:tag name="KSO_WM_BEAUTIFY_FLAG" val=""/>
  <p:tag name="KSO_WM_UNIT_VALUE" val="1227*1184"/>
  <p:tag name="KSO_WM_UNIT_HIGHLIGHT" val="0"/>
  <p:tag name="KSO_WM_UNIT_DIAGRAM_ISNUMVISUAL" val="0"/>
  <p:tag name="KSO_WM_UNIT_DIAGRAM_ISREFERUNIT" val="0"/>
  <p:tag name="KSO_WM_UNIT_TYPE" val="d"/>
  <p:tag name="KSO_WM_UNIT_INDEX" val="850"/>
  <p:tag name="KSO_WM_UNIT_ID" val="diagram20212646_1*d*850"/>
  <p:tag name="KSO_WM_TEMPLATE_CATEGORY" val="diagram"/>
  <p:tag name="KSO_WM_TEMPLATE_INDEX" val="20212646"/>
  <p:tag name="KSO_WM_UNIT_LAYERLEVEL" val="1"/>
  <p:tag name="KSO_WM_TAG_VERSION" val="1.0"/>
  <p:tag name="KSO_WM_CHIP_GROUPID" val="5e7310da9a230a26b9e88a19"/>
  <p:tag name="KSO_WM_CHIP_XID" val="5e7310da9a230a26b9e88a1a"/>
  <p:tag name="KSO_WM_UNIT_DEC_AREA_ID" val="567f25d6cf314d3da9d9db3690a5a208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rm&quot;,&quot;fill_mode&quot;:&quot;full&quot;,&quot;sacle_strategy&quot;:&quot;smart&quot;}"/>
  <p:tag name="KSO_WM_ASSEMBLE_CHIP_INDEX" val="5e1641fec9b0463793af8a3082fa436e"/>
  <p:tag name="KSO_WM_UNIT_PLACING_PICTURE" val="5e1641fec9b0463793af8a3082fa436e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39b0d9c0c9383becde77754"/>
  <p:tag name="KSO_WM_TEMPLATE_ASSEMBLE_GROUPID" val="639b0d9c0c9383becde77754"/>
  <p:tag name="KSO_WM_UNIT_PLACING_PICTURE_USER_VIEWPORT" val="{&quot;height&quot;:3360,&quot;width&quot;:3360.0173228346457}"/>
  <p:tag name="KSO_WM_UNIT_PLACING_PICTURE_INFO" val="{&quot;code&quot;:&quot;Bca&quot;,&quot;full_picture&quot;:true,&quot;last_full_picture&quot;:&quot;Bca&quot;,&quot;margin&quot;:{&quot;bottom&quot;:18.283178147834263,&quot;top&quot;:17.33596662335256},&quot;scheme&quot;:&quot;5-0&quot;,&quot;spacing&quot;:5}"/>
  <p:tag name="KSO_WM_UNIT_PLACING_PICTURE_USER_VIEWPORT_SMARTMENU" val="{&quot;height&quot;:3363.8283887139123,&quot;width&quot;:3360.0170026506694}"/>
  <p:tag name="KSO_WM_UNIT_PLACING_PICTURE_USER_RELATIVERECTANGLE_SMARTMENU" val="{&quot;bottom&quot;:0,&quot;left&quot;:0,&quot;right&quot;:0,&quot;top&quot;:0}"/>
</p:tagLst>
</file>

<file path=ppt/tags/tag467.xml><?xml version="1.0" encoding="utf-8"?>
<p:tagLst xmlns:p="http://schemas.openxmlformats.org/presentationml/2006/main">
  <p:tag name="KSO_WM_BEAUTIFY_FLAG" val=""/>
  <p:tag name="KSO_WM_UNIT_VALUE" val="1227*1184"/>
  <p:tag name="KSO_WM_UNIT_HIGHLIGHT" val="0"/>
  <p:tag name="KSO_WM_UNIT_DIAGRAM_ISNUMVISUAL" val="0"/>
  <p:tag name="KSO_WM_UNIT_DIAGRAM_ISREFERUNIT" val="0"/>
  <p:tag name="KSO_WM_UNIT_TYPE" val="d"/>
  <p:tag name="KSO_WM_UNIT_INDEX" val="850"/>
  <p:tag name="KSO_WM_UNIT_ID" val="diagram20212646_1*d*850"/>
  <p:tag name="KSO_WM_TEMPLATE_CATEGORY" val="diagram"/>
  <p:tag name="KSO_WM_TEMPLATE_INDEX" val="20212646"/>
  <p:tag name="KSO_WM_UNIT_LAYERLEVEL" val="1"/>
  <p:tag name="KSO_WM_TAG_VERSION" val="1.0"/>
  <p:tag name="KSO_WM_CHIP_GROUPID" val="5e7310da9a230a26b9e88a19"/>
  <p:tag name="KSO_WM_CHIP_XID" val="5e7310da9a230a26b9e88a1a"/>
  <p:tag name="KSO_WM_UNIT_DEC_AREA_ID" val="567f25d6cf314d3da9d9db3690a5a208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rm&quot;,&quot;fill_mode&quot;:&quot;full&quot;,&quot;sacle_strategy&quot;:&quot;smart&quot;}"/>
  <p:tag name="KSO_WM_ASSEMBLE_CHIP_INDEX" val="5e1641fec9b0463793af8a3082fa436e"/>
  <p:tag name="KSO_WM_UNIT_PLACING_PICTURE" val="5e1641fec9b0463793af8a3082fa436e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39b0d9c0c9383becde77754"/>
  <p:tag name="KSO_WM_TEMPLATE_ASSEMBLE_GROUPID" val="639b0d9c0c9383becde77754"/>
  <p:tag name="KSO_WM_UNIT_PLACING_PICTURE_USER_VIEWPORT" val="{&quot;height&quot;:2190,&quot;width&quot;:2190.011023622047}"/>
  <p:tag name="KSO_WM_UNIT_PLACING_PICTURE_INFO" val="{&quot;code&quot;:&quot;Bca&quot;,&quot;full_picture&quot;:true,&quot;last_full_picture&quot;:&quot;Bca&quot;,&quot;margin&quot;:{&quot;bottom&quot;:18.283178147834263,&quot;top&quot;:17.33596662335256},&quot;scheme&quot;:&quot;5-0&quot;,&quot;spacing&quot;:5}"/>
  <p:tag name="KSO_WM_UNIT_PLACING_PICTURE_USER_VIEWPORT_SMARTMENU" val="{&quot;height&quot;:2192.5522591426084,&quot;width&quot;:2190.011335100446}"/>
  <p:tag name="KSO_WM_UNIT_PLACING_PICTURE_USER_RELATIVERECTANGLE_SMARTMENU" val="{&quot;bottom&quot;:0,&quot;left&quot;:0,&quot;right&quot;:0,&quot;top&quot;:0}"/>
</p:tagLst>
</file>

<file path=ppt/tags/tag468.xml><?xml version="1.0" encoding="utf-8"?>
<p:tagLst xmlns:p="http://schemas.openxmlformats.org/presentationml/2006/main">
  <p:tag name="KSO_WM_BEAUTIFY_FLAG" val=""/>
  <p:tag name="KSO_WM_UNIT_VALUE" val="1227*1184"/>
  <p:tag name="KSO_WM_UNIT_HIGHLIGHT" val="0"/>
  <p:tag name="KSO_WM_UNIT_DIAGRAM_ISNUMVISUAL" val="0"/>
  <p:tag name="KSO_WM_UNIT_DIAGRAM_ISREFERUNIT" val="0"/>
  <p:tag name="KSO_WM_UNIT_TYPE" val="d"/>
  <p:tag name="KSO_WM_UNIT_INDEX" val="850"/>
  <p:tag name="KSO_WM_UNIT_ID" val="diagram20212646_1*d*850"/>
  <p:tag name="KSO_WM_TEMPLATE_CATEGORY" val="diagram"/>
  <p:tag name="KSO_WM_TEMPLATE_INDEX" val="20212646"/>
  <p:tag name="KSO_WM_UNIT_LAYERLEVEL" val="1"/>
  <p:tag name="KSO_WM_TAG_VERSION" val="1.0"/>
  <p:tag name="KSO_WM_CHIP_GROUPID" val="5e7310da9a230a26b9e88a19"/>
  <p:tag name="KSO_WM_CHIP_XID" val="5e7310da9a230a26b9e88a1a"/>
  <p:tag name="KSO_WM_UNIT_DEC_AREA_ID" val="567f25d6cf314d3da9d9db3690a5a208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rm&quot;,&quot;fill_mode&quot;:&quot;full&quot;,&quot;sacle_strategy&quot;:&quot;smart&quot;}"/>
  <p:tag name="KSO_WM_ASSEMBLE_CHIP_INDEX" val="5e1641fec9b0463793af8a3082fa436e"/>
  <p:tag name="KSO_WM_UNIT_PLACING_PICTURE" val="5e1641fec9b0463793af8a3082fa436e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39b0d9c0c9383becde77754"/>
  <p:tag name="KSO_WM_TEMPLATE_ASSEMBLE_GROUPID" val="639b0d9c0c9383becde77754"/>
  <p:tag name="KSO_WM_UNIT_PLACING_PICTURE_USER_VIEWPORT" val="{&quot;height&quot;:3360,&quot;width&quot;:3360.0173228346457}"/>
  <p:tag name="KSO_WM_UNIT_PLACING_PICTURE_INFO" val="{&quot;code&quot;:&quot;Bca&quot;,&quot;full_picture&quot;:true,&quot;last_full_picture&quot;:&quot;Bca&quot;,&quot;margin&quot;:{&quot;bottom&quot;:18.283178147834263,&quot;top&quot;:17.33596662335256},&quot;scheme&quot;:&quot;5-0&quot;,&quot;spacing&quot;:5}"/>
  <p:tag name="KSO_WM_UNIT_PLACING_PICTURE_USER_VIEWPORT_SMARTMENU" val="{&quot;height&quot;:3363.8283887139123,&quot;width&quot;:3360.0170026506694}"/>
  <p:tag name="KSO_WM_UNIT_PLACING_PICTURE_USER_RELATIVERECTANGLE_SMARTMENU" val="{&quot;bottom&quot;:0,&quot;left&quot;:0,&quot;right&quot;:0,&quot;top&quot;:0}"/>
</p:tagLst>
</file>

<file path=ppt/tags/tag469.xml><?xml version="1.0" encoding="utf-8"?>
<p:tagLst xmlns:p="http://schemas.openxmlformats.org/presentationml/2006/main">
  <p:tag name="KSO_WM_SLIDE_ID" val="diagram202111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1127"/>
  <p:tag name="KSO_WM_SLIDE_LAYOUT" val="a_d_f"/>
  <p:tag name="KSO_WM_SLIDE_LAYOUT_CNT" val="1_1_3"/>
  <p:tag name="KSO_WM_TEMPLATE_THUMBS_INDEX" val="1、4、7、12、13、14、15、16、17、18、20、24、25、28、33、36、40、43、44"/>
  <p:tag name="KSO_WM_SLIDE_SIZE" val="960*480"/>
  <p:tag name="KSO_WM_SLIDE_POSITION" val="0*0"/>
  <p:tag name="KSO_WM_SLIDE_LAYOUT_INFO" val="{&quot;id&quot;:&quot;2021-04-01T15:13:40&quot;,&quot;maxSize&quot;:{&quot;size1&quot;:13.2},&quot;minSize&quot;:{&quot;size1&quot;:13.2},&quot;normalSize&quot;:{&quot;size1&quot;:13.2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3:40&quot;,&quot;margin&quot;:{&quot;bottom&quot;:0.3970000147819519,&quot;left&quot;:1.2699999809265137,&quot;right&quot;:1.2699999809265137,&quot;top&quot;:0.4230000376701355},&quot;type&quot;:0},{&quot;direction&quot;:1,&quot;id&quot;:&quot;2021-04-01T15:13:40&quot;,&quot;maxSize&quot;:{&quot;size1&quot;:37.4},&quot;minSize&quot;:{&quot;size1&quot;:37.4},&quot;normalSize&quot;:{&quot;size1&quot;:37.4},&quot;subLayout&quot;:[{&quot;id&quot;:&quot;2021-04-01T15:13:40&quot;,&quot;margin&quot;:{&quot;bottom&quot;:2.9629998207092285,&quot;left&quot;:2.9629998207092285,&quot;right&quot;:0.8199999928474426,&quot;top&quot;:2.5399999618530273},&quot;type&quot;:0},{&quot;id&quot;:&quot;2021-04-01T15:13:40&quot;,&quot;maxSize&quot;:{&quot;size1&quot;:33.3},&quot;minSize&quot;:{&quot;size1&quot;:33.3},&quot;normalSize&quot;:{&quot;size1&quot;:33.3},&quot;subLayout&quot;:[{&quot;id&quot;:&quot;2021-04-01T15:13:40&quot;,&quot;margin&quot;:{&quot;bottom&quot;:0.0260000042617321,&quot;left&quot;:1.2970000505447388,&quot;right&quot;:2.9629998207092285,&quot;top&quot;:2.5399999618530273},&quot;type&quot;:0},{&quot;id&quot;:&quot;2021-04-01T15:13:40&quot;,&quot;maxSize&quot;:{&quot;size1&quot;:46},&quot;minSize&quot;:{&quot;size1&quot;:46},&quot;normalSize&quot;:{&quot;size1&quot;:46},&quot;subLayout&quot;:[{&quot;id&quot;:&quot;2021-04-01T15:13:40&quot;,&quot;margin&quot;:{&quot;bottom&quot;:1.0579999685287476,&quot;left&quot;:1.2970000505447388,&quot;right&quot;:2.9629998207092285,&quot;top&quot;:1.0579999685287476},&quot;type&quot;:0},{&quot;id&quot;:&quot;2021-04-01T15:13:40&quot;,&quot;margin&quot;:{&quot;bottom&quot;:2.9629998207092285,&quot;left&quot;:1.2970000505447388,&quot;right&quot;:2.9629998207092285,&quot;top&quot;:0.0260000042617321},&quot;type&quot;:0}]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topbottom&quot;,&quot;layout_feature&quot;:1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ab8e478fb0c58a9494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lm&quot;,&quot;text_direction&quot;:&quot;horizontal&quot;,&quot;support_big_font&quot;:false,&quot;fill_id&quot;:&quot;d6eea3fd58bd4405b2dce882355b2bf1&quot;,&quot;fill_align&quot;:&quot;cm&quot;,&quot;chip_types&quot;:[&quot;text&quot;,&quot;picture&quot;,&quot;chart&quot;,&quot;table&quot;]},{&quot;text_align&quot;:&quot;lm&quot;,&quot;text_direction&quot;:&quot;horizontal&quot;,&quot;support_big_font&quot;:true,&quot;fill_id&quot;:&quot;0bfbdb033e7c415ea60485f32facbe54&quot;,&quot;fill_align&quot;:&quot;lm&quot;,&quot;chip_types&quot;:[&quot;text&quot;]},{&quot;text_align&quot;:&quot;lm&quot;,&quot;text_direction&quot;:&quot;horizontal&quot;,&quot;support_big_font&quot;:true,&quot;fill_id&quot;:&quot;ff107de055d3418ebf6a9c0ff7db3cee&quot;,&quot;fill_align&quot;:&quot;lm&quot;,&quot;chip_types&quot;:[&quot;text&quot;]},{&quot;text_align&quot;:&quot;lm&quot;,&quot;text_direction&quot;:&quot;horizontal&quot;,&quot;support_big_font&quot;:true,&quot;fill_id&quot;:&quot;8a8749ded9434d5f9a88f42fa5e8275e&quot;,&quot;fill_align&quot;:&quot;l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SLIDE_SAME_FONT_SIZE" val="1"/>
  <p:tag name="KSO_WM_TEMPLATE_ASSEMBLE_XID" val="60656eb24054ed1e2fb7fe18"/>
  <p:tag name="KSO_WM_TEMPLATE_ASSEMBLE_GROUPID" val="60656eb24054ed1e2fb7fe18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0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47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47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27_1*a*1"/>
  <p:tag name="KSO_WM_TEMPLATE_CATEGORY" val="diagram"/>
  <p:tag name="KSO_WM_TEMPLATE_INDEX" val="2021112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2d225dece284181a581f2578aeb925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7fd0c4b0a24485984a0345db151b145"/>
  <p:tag name="KSO_WM_UNIT_TEXT_FILL_FORE_SCHEMECOLOR_INDEX_BRIGHTNESS" val="0"/>
  <p:tag name="KSO_WM_UNIT_TEXT_FILL_FORE_SCHEMECOLOR_INDEX" val="13"/>
  <p:tag name="KSO_WM_UNIT_TEXT_FILL_TYPE" val="1"/>
  <p:tag name="KSO_WM_TEMPLATE_ASSEMBLE_XID" val="60656eb24054ed1e2fb7fe18"/>
  <p:tag name="KSO_WM_TEMPLATE_ASSEMBLE_GROUPID" val="60656eb24054ed1e2fb7fe18"/>
  <p:tag name="KSO_WM_UNIT_PLACING_PICTURE_USER_VIEWPORT" val="{&quot;height&quot;:960,&quot;width&quot;:13411}"/>
</p:tagLst>
</file>

<file path=ppt/tags/tag473.xml><?xml version="1.0" encoding="utf-8"?>
<p:tagLst xmlns:p="http://schemas.openxmlformats.org/presentationml/2006/main">
  <p:tag name="KSO_WM_UNIT_TYPE" val="j"/>
  <p:tag name="KSO_WM_BEAUTIFY_FLAG" val=""/>
</p:tagLst>
</file>

<file path=ppt/tags/tag4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1127_1*i*2"/>
  <p:tag name="KSO_WM_TEMPLATE_CATEGORY" val="diagram"/>
  <p:tag name="KSO_WM_TEMPLATE_INDEX" val="20211127"/>
  <p:tag name="KSO_WM_UNIT_LAYERLEVEL" val="1"/>
  <p:tag name="KSO_WM_TAG_VERSION" val="1.0"/>
  <p:tag name="KSO_WM_BEAUTIFY_FLAG" val=""/>
  <p:tag name="KSO_WM_UNIT_BLOCK" val="0"/>
  <p:tag name="KSO_WM_UNIT_SM_LIMIT_TYPE" val="2"/>
  <p:tag name="KSO_WM_UNIT_DEC_AREA_ID" val="484b718a8021497cb5c8c1c89b32acc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5ee1ca4d6848d78f644aeb"/>
  <p:tag name="KSO_WM_CHIP_XID" val="5f5f3bab8e478fb0c58a9494"/>
  <p:tag name="KSO_WM_UNIT_FILL_FORE_SCHEMECOLOR_INDEX_BRIGHTNESS" val="0"/>
  <p:tag name="KSO_WM_UNIT_FILL_FORE_SCHEMECOLOR_INDEX" val="16"/>
  <p:tag name="KSO_WM_UNIT_FILL_TYPE" val="1"/>
  <p:tag name="KSO_WM_UNIT_SHADOW_SCHEMECOLOR_INDEX_BRIGHTNESS" val="-0.25"/>
  <p:tag name="KSO_WM_UNIT_SHADOW_SCHEMECOLOR_INDEX" val="16"/>
  <p:tag name="KSO_WM_UNIT_TEXT_FILL_FORE_SCHEMECOLOR_INDEX_BRIGHTNESS" val="0"/>
  <p:tag name="KSO_WM_UNIT_TEXT_FILL_FORE_SCHEMECOLOR_INDEX" val="2"/>
  <p:tag name="KSO_WM_UNIT_TEXT_FILL_TYPE" val="1"/>
  <p:tag name="KSO_WM_UNIT_VALUE" val="150"/>
  <p:tag name="KSO_WM_TEMPLATE_ASSEMBLE_XID" val="60656eb24054ed1e2fb7fe18"/>
  <p:tag name="KSO_WM_TEMPLATE_ASSEMBLE_GROUPID" val="60656eb24054ed1e2fb7fe18"/>
</p:tagLst>
</file>

<file path=ppt/tags/tag47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729_1_1"/>
  <p:tag name="KSO_WM_UNIT_ID" val="diagram20170868_4*l_h_a*729_1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476.xml><?xml version="1.0" encoding="utf-8"?>
<p:tagLst xmlns:p="http://schemas.openxmlformats.org/presentationml/2006/main">
  <p:tag name="KSO_WM_UNIT_SUBTYPE" val="a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729_1_1"/>
  <p:tag name="KSO_WM_UNIT_ID" val="diagram20170868_4*l_h_f*729_1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47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729_1_1"/>
  <p:tag name="KSO_WM_UNIT_ID" val="diagram20170868_4*l_h_a*729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添加标题"/>
  <p:tag name="KSO_WM_UNIT_TEXT_FILL_FORE_SCHEMECOLOR_INDEX" val="13"/>
  <p:tag name="KSO_WM_UNIT_TEXT_FILL_TYPE" val="1"/>
</p:tagLst>
</file>

<file path=ppt/tags/tag478.xml><?xml version="1.0" encoding="utf-8"?>
<p:tagLst xmlns:p="http://schemas.openxmlformats.org/presentationml/2006/main">
  <p:tag name="KSO_WM_UNIT_SUBTYPE" val="a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729_1_1"/>
  <p:tag name="KSO_WM_UNIT_ID" val="diagram20170868_4*l_h_f*729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47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729_1_1"/>
  <p:tag name="KSO_WM_UNIT_ID" val="diagram20170868_4*l_h_a*729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添加标题"/>
  <p:tag name="KSO_WM_UNIT_TEXT_FILL_FORE_SCHEMECOLOR_INDEX" val="13"/>
  <p:tag name="KSO_WM_UNIT_TEXT_FILL_TYPE" val="1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80.xml><?xml version="1.0" encoding="utf-8"?>
<p:tagLst xmlns:p="http://schemas.openxmlformats.org/presentationml/2006/main">
  <p:tag name="KSO_WM_UNIT_SUBTYPE" val="a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729_1_1"/>
  <p:tag name="KSO_WM_UNIT_ID" val="diagram20170868_4*l_h_f*729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481.xml><?xml version="1.0" encoding="utf-8"?>
<p:tagLst xmlns:p="http://schemas.openxmlformats.org/presentationml/2006/main">
  <p:tag name="KSO_WM_SLIDE_ID" val="diagram202111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1127"/>
  <p:tag name="KSO_WM_SLIDE_LAYOUT" val="a_d_f"/>
  <p:tag name="KSO_WM_SLIDE_LAYOUT_CNT" val="1_1_3"/>
  <p:tag name="KSO_WM_TEMPLATE_THUMBS_INDEX" val="1、4、7、12、13、14、15、16、17、18、20、24、25、28、33、36、40、43、44"/>
  <p:tag name="KSO_WM_SLIDE_SIZE" val="960*480"/>
  <p:tag name="KSO_WM_SLIDE_POSITION" val="0*0"/>
  <p:tag name="KSO_WM_SLIDE_LAYOUT_INFO" val="{&quot;id&quot;:&quot;2021-04-01T15:13:40&quot;,&quot;maxSize&quot;:{&quot;size1&quot;:13.2},&quot;minSize&quot;:{&quot;size1&quot;:13.2},&quot;normalSize&quot;:{&quot;size1&quot;:13.2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3:40&quot;,&quot;margin&quot;:{&quot;bottom&quot;:0.3970000147819519,&quot;left&quot;:1.2699999809265137,&quot;right&quot;:1.2699999809265137,&quot;top&quot;:0.4230000376701355},&quot;type&quot;:0},{&quot;direction&quot;:1,&quot;id&quot;:&quot;2021-04-01T15:13:40&quot;,&quot;maxSize&quot;:{&quot;size1&quot;:37.4},&quot;minSize&quot;:{&quot;size1&quot;:37.4},&quot;normalSize&quot;:{&quot;size1&quot;:37.4},&quot;subLayout&quot;:[{&quot;id&quot;:&quot;2021-04-01T15:13:40&quot;,&quot;margin&quot;:{&quot;bottom&quot;:2.9629998207092285,&quot;left&quot;:2.9629998207092285,&quot;right&quot;:0.8199999928474426,&quot;top&quot;:2.5399999618530273},&quot;type&quot;:0},{&quot;id&quot;:&quot;2021-04-01T15:13:40&quot;,&quot;maxSize&quot;:{&quot;size1&quot;:33.3},&quot;minSize&quot;:{&quot;size1&quot;:33.3},&quot;normalSize&quot;:{&quot;size1&quot;:33.3},&quot;subLayout&quot;:[{&quot;id&quot;:&quot;2021-04-01T15:13:40&quot;,&quot;margin&quot;:{&quot;bottom&quot;:0.0260000042617321,&quot;left&quot;:1.2970000505447388,&quot;right&quot;:2.9629998207092285,&quot;top&quot;:2.5399999618530273},&quot;type&quot;:0},{&quot;id&quot;:&quot;2021-04-01T15:13:40&quot;,&quot;maxSize&quot;:{&quot;size1&quot;:46},&quot;minSize&quot;:{&quot;size1&quot;:46},&quot;normalSize&quot;:{&quot;size1&quot;:46},&quot;subLayout&quot;:[{&quot;id&quot;:&quot;2021-04-01T15:13:40&quot;,&quot;margin&quot;:{&quot;bottom&quot;:1.0579999685287476,&quot;left&quot;:1.2970000505447388,&quot;right&quot;:2.9629998207092285,&quot;top&quot;:1.0579999685287476},&quot;type&quot;:0},{&quot;id&quot;:&quot;2021-04-01T15:13:40&quot;,&quot;margin&quot;:{&quot;bottom&quot;:2.9629998207092285,&quot;left&quot;:1.2970000505447388,&quot;right&quot;:2.9629998207092285,&quot;top&quot;:0.0260000042617321},&quot;type&quot;:0}]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topbottom&quot;,&quot;layout_feature&quot;:1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ab8e478fb0c58a9494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lm&quot;,&quot;text_direction&quot;:&quot;horizontal&quot;,&quot;support_big_font&quot;:false,&quot;fill_id&quot;:&quot;d6eea3fd58bd4405b2dce882355b2bf1&quot;,&quot;fill_align&quot;:&quot;cm&quot;,&quot;chip_types&quot;:[&quot;text&quot;,&quot;picture&quot;,&quot;chart&quot;,&quot;table&quot;]},{&quot;text_align&quot;:&quot;lm&quot;,&quot;text_direction&quot;:&quot;horizontal&quot;,&quot;support_big_font&quot;:true,&quot;fill_id&quot;:&quot;0bfbdb033e7c415ea60485f32facbe54&quot;,&quot;fill_align&quot;:&quot;lm&quot;,&quot;chip_types&quot;:[&quot;text&quot;]},{&quot;text_align&quot;:&quot;lm&quot;,&quot;text_direction&quot;:&quot;horizontal&quot;,&quot;support_big_font&quot;:true,&quot;fill_id&quot;:&quot;ff107de055d3418ebf6a9c0ff7db3cee&quot;,&quot;fill_align&quot;:&quot;lm&quot;,&quot;chip_types&quot;:[&quot;text&quot;]},{&quot;text_align&quot;:&quot;lm&quot;,&quot;text_direction&quot;:&quot;horizontal&quot;,&quot;support_big_font&quot;:true,&quot;fill_id&quot;:&quot;8a8749ded9434d5f9a88f42fa5e8275e&quot;,&quot;fill_align&quot;:&quot;l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SLIDE_SAME_FONT_SIZE" val="1"/>
  <p:tag name="KSO_WM_TEMPLATE_ASSEMBLE_XID" val="60656eb24054ed1e2fb7fe18"/>
  <p:tag name="KSO_WM_TEMPLATE_ASSEMBLE_GROUPID" val="60656eb24054ed1e2fb7fe18"/>
</p:tagLst>
</file>

<file path=ppt/tags/tag48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48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27_1*a*1"/>
  <p:tag name="KSO_WM_TEMPLATE_CATEGORY" val="diagram"/>
  <p:tag name="KSO_WM_TEMPLATE_INDEX" val="2021112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2d225dece284181a581f2578aeb925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7fd0c4b0a24485984a0345db151b145"/>
  <p:tag name="KSO_WM_UNIT_TEXT_FILL_FORE_SCHEMECOLOR_INDEX_BRIGHTNESS" val="0"/>
  <p:tag name="KSO_WM_UNIT_TEXT_FILL_FORE_SCHEMECOLOR_INDEX" val="13"/>
  <p:tag name="KSO_WM_UNIT_TEXT_FILL_TYPE" val="1"/>
  <p:tag name="KSO_WM_TEMPLATE_ASSEMBLE_XID" val="60656eb24054ed1e2fb7fe18"/>
  <p:tag name="KSO_WM_TEMPLATE_ASSEMBLE_GROUPID" val="60656eb24054ed1e2fb7fe18"/>
  <p:tag name="KSO_WM_UNIT_PLACING_PICTURE_USER_VIEWPORT" val="{&quot;height&quot;:960,&quot;width&quot;:13411}"/>
</p:tagLst>
</file>

<file path=ppt/tags/tag484.xml><?xml version="1.0" encoding="utf-8"?>
<p:tagLst xmlns:p="http://schemas.openxmlformats.org/presentationml/2006/main">
  <p:tag name="KSO_WM_UNIT_TYPE" val="j"/>
  <p:tag name="KSO_WM_BEAUTIFY_FLAG" val=""/>
  <p:tag name="KSO_WM_UNIT_PLACING_PICTURE_USER_VIEWPORT" val="{&quot;height&quot;:524,&quot;width&quot;:2892}"/>
</p:tagLst>
</file>

<file path=ppt/tags/tag4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98_1*d*3"/>
  <p:tag name="KSO_WM_TEMPLATE_CATEGORY" val="diagram"/>
  <p:tag name="KSO_WM_TEMPLATE_INDEX" val="20201598"/>
  <p:tag name="KSO_WM_UNIT_LAYERLEVEL" val="1"/>
  <p:tag name="KSO_WM_TAG_VERSION" val="1.0"/>
  <p:tag name="KSO_WM_BEAUTIFY_FLAG" val=""/>
  <p:tag name="KSO_WM_UNIT_VALUE" val="545*731"/>
  <p:tag name="KSO_WM_UNIT_TYPE" val="d"/>
  <p:tag name="KSO_WM_UNIT_INDEX" val="3"/>
  <p:tag name="KSO_WM_UNIT_DEFAULT_FONT" val="0;0;0"/>
  <p:tag name="KSO_WM_UNIT_BLOCK" val="0"/>
  <p:tag name="KSO_WM_UNIT_PLACING_PICTURE_INFO" val="{&quot;full_picture&quot;:false,&quot;last_crop_picture&quot;:&quot;5-1&quot;,&quot;selected&quot;:&quot;5-1&quot;,&quot;spacing&quot;:7.5}"/>
  <p:tag name="KSO_WM_UNIT_SUPPORT_UNIT_TYPE" val="[&quot;d&quot;]"/>
  <p:tag name="KSO_WM_UNIT_PLACING_PICTURE_USER_VIEWPORT" val="{&quot;height&quot;:3091.979527559055,&quot;width&quot;:4144.9842519685035}"/>
</p:tagLst>
</file>

<file path=ppt/tags/tag4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98_1*d*4"/>
  <p:tag name="KSO_WM_TEMPLATE_CATEGORY" val="diagram"/>
  <p:tag name="KSO_WM_TEMPLATE_INDEX" val="20201598"/>
  <p:tag name="KSO_WM_UNIT_LAYERLEVEL" val="1"/>
  <p:tag name="KSO_WM_TAG_VERSION" val="1.0"/>
  <p:tag name="KSO_WM_BEAUTIFY_FLAG" val=""/>
  <p:tag name="KSO_WM_UNIT_VALUE" val="545*731"/>
  <p:tag name="KSO_WM_UNIT_TYPE" val="d"/>
  <p:tag name="KSO_WM_UNIT_INDEX" val="4"/>
  <p:tag name="KSO_WM_UNIT_DEFAULT_FONT" val="0;0;0"/>
  <p:tag name="KSO_WM_UNIT_BLOCK" val="0"/>
  <p:tag name="KSO_WM_UNIT_PLACING_PICTURE_INFO" val="{&quot;full_picture&quot;:false,&quot;last_crop_picture&quot;:&quot;5-1&quot;,&quot;selected&quot;:&quot;5-1&quot;,&quot;spacing&quot;:7.5}"/>
  <p:tag name="KSO_WM_UNIT_SUPPORT_UNIT_TYPE" val="[&quot;d&quot;]"/>
  <p:tag name="KSO_WM_UNIT_PLACING_PICTURE_USER_VIEWPORT" val="{&quot;height&quot;:3091.979527559055,&quot;width&quot;:4144.9842519685035}"/>
</p:tagLst>
</file>

<file path=ppt/tags/tag4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98_1*d*2"/>
  <p:tag name="KSO_WM_TEMPLATE_CATEGORY" val="diagram"/>
  <p:tag name="KSO_WM_TEMPLATE_INDEX" val="20201598"/>
  <p:tag name="KSO_WM_UNIT_LAYERLEVEL" val="1"/>
  <p:tag name="KSO_WM_TAG_VERSION" val="1.0"/>
  <p:tag name="KSO_WM_BEAUTIFY_FLAG" val=""/>
  <p:tag name="KSO_WM_UNIT_VALUE" val="545*731"/>
  <p:tag name="KSO_WM_UNIT_TYPE" val="d"/>
  <p:tag name="KSO_WM_UNIT_INDEX" val="2"/>
  <p:tag name="KSO_WM_UNIT_DEFAULT_FONT" val="0;0;0"/>
  <p:tag name="KSO_WM_UNIT_BLOCK" val="0"/>
  <p:tag name="KSO_WM_UNIT_PLACING_PICTURE_INFO" val="{&quot;full_picture&quot;:false,&quot;last_crop_picture&quot;:&quot;5-1&quot;,&quot;selected&quot;:&quot;5-1&quot;,&quot;spacing&quot;:7.5}"/>
  <p:tag name="KSO_WM_UNIT_SUPPORT_UNIT_TYPE" val="[&quot;d&quot;]"/>
  <p:tag name="KSO_WM_UNIT_PLACING_PICTURE_USER_VIEWPORT" val="{&quot;height&quot;:3091.979527559055,&quot;width&quot;:4144.9842519685035}"/>
</p:tagLst>
</file>

<file path=ppt/tags/tag4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98_1*d*5"/>
  <p:tag name="KSO_WM_TEMPLATE_CATEGORY" val="diagram"/>
  <p:tag name="KSO_WM_TEMPLATE_INDEX" val="20201598"/>
  <p:tag name="KSO_WM_UNIT_LAYERLEVEL" val="1"/>
  <p:tag name="KSO_WM_TAG_VERSION" val="1.0"/>
  <p:tag name="KSO_WM_BEAUTIFY_FLAG" val=""/>
  <p:tag name="KSO_WM_UNIT_VALUE" val="1130*1501"/>
  <p:tag name="KSO_WM_UNIT_TYPE" val="d"/>
  <p:tag name="KSO_WM_UNIT_INDEX" val="5"/>
  <p:tag name="KSO_WM_UNIT_DEFAULT_FONT" val="0;0;0"/>
  <p:tag name="KSO_WM_UNIT_BLOCK" val="0"/>
  <p:tag name="KSO_WM_UNIT_PLACING_PICTURE_INFO" val="{&quot;full_picture&quot;:false,&quot;last_crop_picture&quot;:&quot;5-1&quot;,&quot;selected&quot;:&quot;5-1&quot;,&quot;spacing&quot;:7.5}"/>
  <p:tag name="KSO_WM_UNIT_SUPPORT_UNIT_TYPE" val="[&quot;d&quot;]"/>
  <p:tag name="KSO_WM_UNIT_PLACING_PICTURE_USER_VIEWPORT" val="{&quot;height&quot;:6408.95905511811,&quot;width&quot;:8514.968503937007}"/>
</p:tagLst>
</file>

<file path=ppt/tags/tag4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98_1*d*1"/>
  <p:tag name="KSO_WM_TEMPLATE_CATEGORY" val="diagram"/>
  <p:tag name="KSO_WM_TEMPLATE_INDEX" val="20201598"/>
  <p:tag name="KSO_WM_UNIT_LAYERLEVEL" val="1"/>
  <p:tag name="KSO_WM_TAG_VERSION" val="1.0"/>
  <p:tag name="KSO_WM_BEAUTIFY_FLAG" val=""/>
  <p:tag name="KSO_WM_UNIT_VALUE" val="545*731"/>
  <p:tag name="KSO_WM_UNIT_TYPE" val="d"/>
  <p:tag name="KSO_WM_UNIT_INDEX" val="1"/>
  <p:tag name="KSO_WM_UNIT_DEFAULT_FONT" val="0;0;0"/>
  <p:tag name="KSO_WM_UNIT_BLOCK" val="0"/>
  <p:tag name="KSO_WM_UNIT_PLACING_PICTURE_INFO" val="{&quot;full_picture&quot;:false,&quot;last_crop_picture&quot;:&quot;5-1&quot;,&quot;selected&quot;:&quot;5-1&quot;,&quot;spacing&quot;:7.5}"/>
  <p:tag name="KSO_WM_UNIT_SUPPORT_UNIT_TYPE" val="[&quot;d&quot;]"/>
  <p:tag name="KSO_WM_UNIT_PLACING_PICTURE_USER_VIEWPORT" val="{&quot;height&quot;:3091.979527559055,&quot;width&quot;:4144.9842519685035}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598_1*d*2"/>
  <p:tag name="KSO_WM_TEMPLATE_CATEGORY" val="diagram"/>
  <p:tag name="KSO_WM_TEMPLATE_INDEX" val="20201598"/>
  <p:tag name="KSO_WM_UNIT_LAYERLEVEL" val="1"/>
  <p:tag name="KSO_WM_TAG_VERSION" val="1.0"/>
  <p:tag name="KSO_WM_BEAUTIFY_FLAG" val=""/>
  <p:tag name="KSO_WM_UNIT_VALUE" val="545*731"/>
  <p:tag name="KSO_WM_UNIT_TYPE" val="d"/>
  <p:tag name="KSO_WM_UNIT_INDEX" val="2"/>
  <p:tag name="KSO_WM_UNIT_DEFAULT_FONT" val="0;0;0"/>
  <p:tag name="KSO_WM_UNIT_BLOCK" val="0"/>
  <p:tag name="KSO_WM_UNIT_PLACING_PICTURE_INFO" val="{&quot;full_picture&quot;:false,&quot;last_crop_picture&quot;:&quot;5-1&quot;,&quot;selected&quot;:&quot;5-1&quot;,&quot;spacing&quot;:7.5}"/>
  <p:tag name="KSO_WM_UNIT_SUPPORT_UNIT_TYPE" val="[&quot;d&quot;]"/>
  <p:tag name="KSO_WM_UNIT_PLACING_PICTURE_USER_VIEWPORT" val="{&quot;height&quot;:3091.979527559055,&quot;width&quot;:4144.9842519685035}"/>
</p:tagLst>
</file>

<file path=ppt/tags/tag491.xml><?xml version="1.0" encoding="utf-8"?>
<p:tagLst xmlns:p="http://schemas.openxmlformats.org/presentationml/2006/main">
  <p:tag name="KSO_WM_SLIDE_ID" val="diagram202111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1127"/>
  <p:tag name="KSO_WM_SLIDE_LAYOUT" val="a_d_f"/>
  <p:tag name="KSO_WM_SLIDE_LAYOUT_CNT" val="1_1_3"/>
  <p:tag name="KSO_WM_TEMPLATE_THUMBS_INDEX" val="1、4、7、12、13、14、15、16、17、18、20、24、25、28、33、36、40、43、44"/>
  <p:tag name="KSO_WM_SLIDE_SIZE" val="960*480"/>
  <p:tag name="KSO_WM_SLIDE_POSITION" val="0*0"/>
  <p:tag name="KSO_WM_SLIDE_LAYOUT_INFO" val="{&quot;id&quot;:&quot;2021-04-01T15:13:40&quot;,&quot;maxSize&quot;:{&quot;size1&quot;:13.2},&quot;minSize&quot;:{&quot;size1&quot;:13.2},&quot;normalSize&quot;:{&quot;size1&quot;:13.2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3:40&quot;,&quot;margin&quot;:{&quot;bottom&quot;:0.3970000147819519,&quot;left&quot;:1.2699999809265137,&quot;right&quot;:1.2699999809265137,&quot;top&quot;:0.4230000376701355},&quot;type&quot;:0},{&quot;direction&quot;:1,&quot;id&quot;:&quot;2021-04-01T15:13:40&quot;,&quot;maxSize&quot;:{&quot;size1&quot;:37.4},&quot;minSize&quot;:{&quot;size1&quot;:37.4},&quot;normalSize&quot;:{&quot;size1&quot;:37.4},&quot;subLayout&quot;:[{&quot;id&quot;:&quot;2021-04-01T15:13:40&quot;,&quot;margin&quot;:{&quot;bottom&quot;:2.9629998207092285,&quot;left&quot;:2.9629998207092285,&quot;right&quot;:0.8199999928474426,&quot;top&quot;:2.5399999618530273},&quot;type&quot;:0},{&quot;id&quot;:&quot;2021-04-01T15:13:40&quot;,&quot;maxSize&quot;:{&quot;size1&quot;:33.3},&quot;minSize&quot;:{&quot;size1&quot;:33.3},&quot;normalSize&quot;:{&quot;size1&quot;:33.3},&quot;subLayout&quot;:[{&quot;id&quot;:&quot;2021-04-01T15:13:40&quot;,&quot;margin&quot;:{&quot;bottom&quot;:0.0260000042617321,&quot;left&quot;:1.2970000505447388,&quot;right&quot;:2.9629998207092285,&quot;top&quot;:2.5399999618530273},&quot;type&quot;:0},{&quot;id&quot;:&quot;2021-04-01T15:13:40&quot;,&quot;maxSize&quot;:{&quot;size1&quot;:46},&quot;minSize&quot;:{&quot;size1&quot;:46},&quot;normalSize&quot;:{&quot;size1&quot;:46},&quot;subLayout&quot;:[{&quot;id&quot;:&quot;2021-04-01T15:13:40&quot;,&quot;margin&quot;:{&quot;bottom&quot;:1.0579999685287476,&quot;left&quot;:1.2970000505447388,&quot;right&quot;:2.9629998207092285,&quot;top&quot;:1.0579999685287476},&quot;type&quot;:0},{&quot;id&quot;:&quot;2021-04-01T15:13:40&quot;,&quot;margin&quot;:{&quot;bottom&quot;:2.9629998207092285,&quot;left&quot;:1.2970000505447388,&quot;right&quot;:2.9629998207092285,&quot;top&quot;:0.0260000042617321},&quot;type&quot;:0}]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topbottom&quot;,&quot;layout_feature&quot;:1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ab8e478fb0c58a9494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lm&quot;,&quot;text_direction&quot;:&quot;horizontal&quot;,&quot;support_big_font&quot;:false,&quot;fill_id&quot;:&quot;d6eea3fd58bd4405b2dce882355b2bf1&quot;,&quot;fill_align&quot;:&quot;cm&quot;,&quot;chip_types&quot;:[&quot;text&quot;,&quot;picture&quot;,&quot;chart&quot;,&quot;table&quot;]},{&quot;text_align&quot;:&quot;lm&quot;,&quot;text_direction&quot;:&quot;horizontal&quot;,&quot;support_big_font&quot;:true,&quot;fill_id&quot;:&quot;0bfbdb033e7c415ea60485f32facbe54&quot;,&quot;fill_align&quot;:&quot;lm&quot;,&quot;chip_types&quot;:[&quot;text&quot;]},{&quot;text_align&quot;:&quot;lm&quot;,&quot;text_direction&quot;:&quot;horizontal&quot;,&quot;support_big_font&quot;:true,&quot;fill_id&quot;:&quot;ff107de055d3418ebf6a9c0ff7db3cee&quot;,&quot;fill_align&quot;:&quot;lm&quot;,&quot;chip_types&quot;:[&quot;text&quot;]},{&quot;text_align&quot;:&quot;lm&quot;,&quot;text_direction&quot;:&quot;horizontal&quot;,&quot;support_big_font&quot;:true,&quot;fill_id&quot;:&quot;8a8749ded9434d5f9a88f42fa5e8275e&quot;,&quot;fill_align&quot;:&quot;l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SLIDE_SAME_FONT_SIZE" val="1"/>
  <p:tag name="KSO_WM_TEMPLATE_ASSEMBLE_XID" val="60656eb24054ed1e2fb7fe18"/>
  <p:tag name="KSO_WM_TEMPLATE_ASSEMBLE_GROUPID" val="60656eb24054ed1e2fb7fe18"/>
</p:tagLst>
</file>

<file path=ppt/tags/tag4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541_7*i*1"/>
  <p:tag name="KSO_WM_TEMPLATE_CATEGORY" val="custom"/>
  <p:tag name="KSO_WM_TEMPLATE_INDEX" val="20202541"/>
  <p:tag name="KSO_WM_UNIT_LAYERLEVEL" val="1"/>
  <p:tag name="KSO_WM_TAG_VERSION" val="1.0"/>
  <p:tag name="KSO_WM_BEAUTIFY_FLAG" val="#wm#"/>
</p:tagLst>
</file>

<file path=ppt/tags/tag493.xml><?xml version="1.0" encoding="utf-8"?>
<p:tagLst xmlns:p="http://schemas.openxmlformats.org/presentationml/2006/main">
  <p:tag name="KSO_WM_BEAUTIFY_FLAG" val=""/>
</p:tagLst>
</file>

<file path=ppt/tags/tag494.xml><?xml version="1.0" encoding="utf-8"?>
<p:tagLst xmlns:p="http://schemas.openxmlformats.org/presentationml/2006/main">
  <p:tag name="KSO_WM_UNIT_PLACING_PICTURE_USER_VIEWPORT" val="{&quot;height&quot;:10800,&quot;width&quot;:10581}"/>
  <p:tag name="KSO_WM_BEAUTIFY_FLAG" val=""/>
</p:tagLst>
</file>

<file path=ppt/tags/tag495.xml><?xml version="1.0" encoding="utf-8"?>
<p:tagLst xmlns:p="http://schemas.openxmlformats.org/presentationml/2006/main">
  <p:tag name="KSO_WM_SLIDE_ID" val="custom20202541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2541"/>
  <p:tag name="KSO_WM_SLIDE_LAYOUT" val="a_b_e"/>
  <p:tag name="KSO_WM_SLIDE_LAYOUT_CNT" val="1_1_1"/>
</p:tagLst>
</file>

<file path=ppt/tags/tag49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49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27_1*a*1"/>
  <p:tag name="KSO_WM_TEMPLATE_CATEGORY" val="diagram"/>
  <p:tag name="KSO_WM_TEMPLATE_INDEX" val="2021112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2d225dece284181a581f2578aeb925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7fd0c4b0a24485984a0345db151b145"/>
  <p:tag name="KSO_WM_UNIT_TEXT_FILL_FORE_SCHEMECOLOR_INDEX_BRIGHTNESS" val="0"/>
  <p:tag name="KSO_WM_UNIT_TEXT_FILL_FORE_SCHEMECOLOR_INDEX" val="13"/>
  <p:tag name="KSO_WM_UNIT_TEXT_FILL_TYPE" val="1"/>
  <p:tag name="KSO_WM_TEMPLATE_ASSEMBLE_XID" val="60656eb24054ed1e2fb7fe18"/>
  <p:tag name="KSO_WM_TEMPLATE_ASSEMBLE_GROUPID" val="60656eb24054ed1e2fb7fe18"/>
  <p:tag name="KSO_WM_UNIT_PLACING_PICTURE_USER_VIEWPORT" val="{&quot;height&quot;:960,&quot;width&quot;:13411}"/>
</p:tagLst>
</file>

<file path=ppt/tags/tag498.xml><?xml version="1.0" encoding="utf-8"?>
<p:tagLst xmlns:p="http://schemas.openxmlformats.org/presentationml/2006/main">
  <p:tag name="KSO_WM_UNIT_TYPE" val="j"/>
  <p:tag name="KSO_WM_BEAUTIFY_FLAG" val=""/>
</p:tagLst>
</file>

<file path=ppt/tags/tag49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0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729_1_1"/>
  <p:tag name="KSO_WM_UNIT_ID" val="diagram20170868_4*l_h_a*729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添加标题"/>
  <p:tag name="KSO_WM_UNIT_TEXT_FILL_FORE_SCHEMECOLOR_INDEX" val="13"/>
  <p:tag name="KSO_WM_UNIT_TEXT_FILL_TYPE" val="1"/>
</p:tagLst>
</file>

<file path=ppt/tags/tag501.xml><?xml version="1.0" encoding="utf-8"?>
<p:tagLst xmlns:p="http://schemas.openxmlformats.org/presentationml/2006/main">
  <p:tag name="KSO_WM_UNIT_SUBTYPE" val="a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729_1_1"/>
  <p:tag name="KSO_WM_UNIT_ID" val="diagram20170868_4*l_h_f*729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50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729_1_1"/>
  <p:tag name="KSO_WM_UNIT_ID" val="diagram20170868_4*l_h_a*729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添加标题"/>
  <p:tag name="KSO_WM_UNIT_TEXT_FILL_FORE_SCHEMECOLOR_INDEX" val="13"/>
  <p:tag name="KSO_WM_UNIT_TEXT_FILL_TYPE" val="1"/>
</p:tagLst>
</file>

<file path=ppt/tags/tag503.xml><?xml version="1.0" encoding="utf-8"?>
<p:tagLst xmlns:p="http://schemas.openxmlformats.org/presentationml/2006/main">
  <p:tag name="KSO_WM_UNIT_SUBTYPE" val="a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729_1_1"/>
  <p:tag name="KSO_WM_UNIT_ID" val="diagram20170868_4*l_h_f*729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504.xml><?xml version="1.0" encoding="utf-8"?>
<p:tagLst xmlns:p="http://schemas.openxmlformats.org/presentationml/2006/main">
  <p:tag name="KSO_WM_SLIDE_ID" val="diagram202111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1127"/>
  <p:tag name="KSO_WM_SLIDE_LAYOUT" val="a_d_f"/>
  <p:tag name="KSO_WM_SLIDE_LAYOUT_CNT" val="1_1_3"/>
  <p:tag name="KSO_WM_TEMPLATE_THUMBS_INDEX" val="1、4、7、12、13、14、15、16、17、18、20、24、25、28、33、36、40、43、44"/>
  <p:tag name="KSO_WM_SLIDE_SIZE" val="960*480"/>
  <p:tag name="KSO_WM_SLIDE_POSITION" val="0*0"/>
  <p:tag name="KSO_WM_SLIDE_LAYOUT_INFO" val="{&quot;id&quot;:&quot;2021-04-01T15:13:40&quot;,&quot;maxSize&quot;:{&quot;size1&quot;:13.2},&quot;minSize&quot;:{&quot;size1&quot;:13.2},&quot;normalSize&quot;:{&quot;size1&quot;:13.2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3:40&quot;,&quot;margin&quot;:{&quot;bottom&quot;:0.3970000147819519,&quot;left&quot;:1.2699999809265137,&quot;right&quot;:1.2699999809265137,&quot;top&quot;:0.4230000376701355},&quot;type&quot;:0},{&quot;direction&quot;:1,&quot;id&quot;:&quot;2021-04-01T15:13:40&quot;,&quot;maxSize&quot;:{&quot;size1&quot;:37.4},&quot;minSize&quot;:{&quot;size1&quot;:37.4},&quot;normalSize&quot;:{&quot;size1&quot;:37.4},&quot;subLayout&quot;:[{&quot;id&quot;:&quot;2021-04-01T15:13:40&quot;,&quot;margin&quot;:{&quot;bottom&quot;:2.9629998207092285,&quot;left&quot;:2.9629998207092285,&quot;right&quot;:0.8199999928474426,&quot;top&quot;:2.5399999618530273},&quot;type&quot;:0},{&quot;id&quot;:&quot;2021-04-01T15:13:40&quot;,&quot;maxSize&quot;:{&quot;size1&quot;:33.3},&quot;minSize&quot;:{&quot;size1&quot;:33.3},&quot;normalSize&quot;:{&quot;size1&quot;:33.3},&quot;subLayout&quot;:[{&quot;id&quot;:&quot;2021-04-01T15:13:40&quot;,&quot;margin&quot;:{&quot;bottom&quot;:0.0260000042617321,&quot;left&quot;:1.2970000505447388,&quot;right&quot;:2.9629998207092285,&quot;top&quot;:2.5399999618530273},&quot;type&quot;:0},{&quot;id&quot;:&quot;2021-04-01T15:13:40&quot;,&quot;maxSize&quot;:{&quot;size1&quot;:46},&quot;minSize&quot;:{&quot;size1&quot;:46},&quot;normalSize&quot;:{&quot;size1&quot;:46},&quot;subLayout&quot;:[{&quot;id&quot;:&quot;2021-04-01T15:13:40&quot;,&quot;margin&quot;:{&quot;bottom&quot;:1.0579999685287476,&quot;left&quot;:1.2970000505447388,&quot;right&quot;:2.9629998207092285,&quot;top&quot;:1.0579999685287476},&quot;type&quot;:0},{&quot;id&quot;:&quot;2021-04-01T15:13:40&quot;,&quot;margin&quot;:{&quot;bottom&quot;:2.9629998207092285,&quot;left&quot;:1.2970000505447388,&quot;right&quot;:2.9629998207092285,&quot;top&quot;:0.0260000042617321},&quot;type&quot;:0}]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topbottom&quot;,&quot;layout_feature&quot;:1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ab8e478fb0c58a9494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lm&quot;,&quot;text_direction&quot;:&quot;horizontal&quot;,&quot;support_big_font&quot;:false,&quot;fill_id&quot;:&quot;d6eea3fd58bd4405b2dce882355b2bf1&quot;,&quot;fill_align&quot;:&quot;cm&quot;,&quot;chip_types&quot;:[&quot;text&quot;,&quot;picture&quot;,&quot;chart&quot;,&quot;table&quot;]},{&quot;text_align&quot;:&quot;lm&quot;,&quot;text_direction&quot;:&quot;horizontal&quot;,&quot;support_big_font&quot;:true,&quot;fill_id&quot;:&quot;0bfbdb033e7c415ea60485f32facbe54&quot;,&quot;fill_align&quot;:&quot;lm&quot;,&quot;chip_types&quot;:[&quot;text&quot;]},{&quot;text_align&quot;:&quot;lm&quot;,&quot;text_direction&quot;:&quot;horizontal&quot;,&quot;support_big_font&quot;:true,&quot;fill_id&quot;:&quot;ff107de055d3418ebf6a9c0ff7db3cee&quot;,&quot;fill_align&quot;:&quot;lm&quot;,&quot;chip_types&quot;:[&quot;text&quot;]},{&quot;text_align&quot;:&quot;lm&quot;,&quot;text_direction&quot;:&quot;horizontal&quot;,&quot;support_big_font&quot;:true,&quot;fill_id&quot;:&quot;8a8749ded9434d5f9a88f42fa5e8275e&quot;,&quot;fill_align&quot;:&quot;l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SLIDE_SAME_FONT_SIZE" val="1"/>
  <p:tag name="KSO_WM_TEMPLATE_ASSEMBLE_XID" val="60656eb24054ed1e2fb7fe18"/>
  <p:tag name="KSO_WM_TEMPLATE_ASSEMBLE_GROUPID" val="60656eb24054ed1e2fb7fe18"/>
</p:tagLst>
</file>

<file path=ppt/tags/tag505.xml><?xml version="1.0" encoding="utf-8"?>
<p:tagLst xmlns:p="http://schemas.openxmlformats.org/presentationml/2006/main">
  <p:tag name="KSO_WM_UNIT_PLACING_PICTURE_USER_VIEWPORT" val="{&quot;height&quot;:4423.245669291338,&quot;width&quot;:1865.8866141732283}"/>
  <p:tag name="KSO_WM_UNIT_PLACING_PICTURE_INFO" val="{&quot;code&quot;:&quot;a[6]&quot;,&quot;full_picture&quot;:false,&quot;last_crop_picture&quot;:&quot;a[6]&quot;,&quot;scheme&quot;:&quot;2-6&quot;,&quot;spacing&quot;:5}"/>
  <p:tag name="KSO_WM_UNIT_PLACING_PICTURE" val="112723.338"/>
  <p:tag name="KSO_WM_UNIT_PLACING_PICTURE_USER_VIEWPORT_SMARTMENU" val="{&quot;height&quot;:4423.246177865302,&quot;width&quot;:1865.887190162356}"/>
  <p:tag name="KSO_WM_UNIT_PLACING_PICTURE_USER_RELATIVERECTANGLE_SMARTMENU" val="{&quot;bottom&quot;:0,&quot;left&quot;:0.39743013839852404,&quot;right&quot;:0.39743013839852404,&quot;top&quot;:0}"/>
  <p:tag name="KSO_WM_NO_TAGS_SHAPE_FLAG" val="1"/>
  <p:tag name="KSO_WM_UNIT_PLACING_PICTURE_COLLAGE_VIEWPORT" val="{&quot;height&quot;:4378.995838850026,&quot;width&quot;:1847.2204191497196}"/>
</p:tagLst>
</file>

<file path=ppt/tags/tag50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50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27_1*a*1"/>
  <p:tag name="KSO_WM_TEMPLATE_CATEGORY" val="diagram"/>
  <p:tag name="KSO_WM_TEMPLATE_INDEX" val="2021112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2d225dece284181a581f2578aeb925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7fd0c4b0a24485984a0345db151b145"/>
  <p:tag name="KSO_WM_UNIT_TEXT_FILL_FORE_SCHEMECOLOR_INDEX_BRIGHTNESS" val="0"/>
  <p:tag name="KSO_WM_UNIT_TEXT_FILL_FORE_SCHEMECOLOR_INDEX" val="13"/>
  <p:tag name="KSO_WM_UNIT_TEXT_FILL_TYPE" val="1"/>
  <p:tag name="KSO_WM_TEMPLATE_ASSEMBLE_XID" val="60656eb24054ed1e2fb7fe18"/>
  <p:tag name="KSO_WM_TEMPLATE_ASSEMBLE_GROUPID" val="60656eb24054ed1e2fb7fe18"/>
  <p:tag name="KSO_WM_UNIT_PLACING_PICTURE_USER_VIEWPORT" val="{&quot;height&quot;:960,&quot;width&quot;:13411}"/>
</p:tagLst>
</file>

<file path=ppt/tags/tag508.xml><?xml version="1.0" encoding="utf-8"?>
<p:tagLst xmlns:p="http://schemas.openxmlformats.org/presentationml/2006/main">
  <p:tag name="KSO_WM_UNIT_TYPE" val="j"/>
  <p:tag name="KSO_WM_BEAUTIFY_FLAG" val=""/>
  <p:tag name="KSO_WM_UNIT_PLACING_PICTURE_USER_VIEWPORT" val="{&quot;height&quot;:524,&quot;width&quot;:2892}"/>
</p:tagLst>
</file>

<file path=ppt/tags/tag50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868_4*l_h_a*1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添加标题"/>
  <p:tag name="KSO_WM_UNIT_TEXT_FILL_FORE_SCHEMECOLOR_INDEX" val="13"/>
  <p:tag name="KSO_WM_UNIT_TEXT_FILL_TYPE" val="1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0.xml><?xml version="1.0" encoding="utf-8"?>
<p:tagLst xmlns:p="http://schemas.openxmlformats.org/presentationml/2006/main">
  <p:tag name="KSO_WM_UNIT_SUBTYPE" val="a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70868_4*l_h_f*1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51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868_4*l_h_a*1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添加标题"/>
  <p:tag name="KSO_WM_UNIT_TEXT_FILL_FORE_SCHEMECOLOR_INDEX" val="13"/>
  <p:tag name="KSO_WM_UNIT_TEXT_FILL_TYPE" val="1"/>
</p:tagLst>
</file>

<file path=ppt/tags/tag512.xml><?xml version="1.0" encoding="utf-8"?>
<p:tagLst xmlns:p="http://schemas.openxmlformats.org/presentationml/2006/main">
  <p:tag name="KSO_WM_UNIT_SUBTYPE" val="a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70868_4*l_h_f*1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51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868_4*l_h_a*1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添加标题"/>
  <p:tag name="KSO_WM_UNIT_TEXT_FILL_FORE_SCHEMECOLOR_INDEX" val="13"/>
  <p:tag name="KSO_WM_UNIT_TEXT_FILL_TYPE" val="1"/>
</p:tagLst>
</file>

<file path=ppt/tags/tag514.xml><?xml version="1.0" encoding="utf-8"?>
<p:tagLst xmlns:p="http://schemas.openxmlformats.org/presentationml/2006/main">
  <p:tag name="KSO_WM_UNIT_SUBTYPE" val="a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70868_4*l_h_f*1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51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868_4*l_h_a*1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添加标题"/>
  <p:tag name="KSO_WM_UNIT_TEXT_FILL_FORE_SCHEMECOLOR_INDEX" val="13"/>
  <p:tag name="KSO_WM_UNIT_TEXT_FILL_TYPE" val="1"/>
</p:tagLst>
</file>

<file path=ppt/tags/tag516.xml><?xml version="1.0" encoding="utf-8"?>
<p:tagLst xmlns:p="http://schemas.openxmlformats.org/presentationml/2006/main">
  <p:tag name="KSO_WM_UNIT_SUBTYPE" val="a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70868_4*l_h_f*1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51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868_4*l_h_a*1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添加标题"/>
  <p:tag name="KSO_WM_UNIT_TEXT_FILL_FORE_SCHEMECOLOR_INDEX" val="13"/>
  <p:tag name="KSO_WM_UNIT_TEXT_FILL_TYPE" val="1"/>
</p:tagLst>
</file>

<file path=ppt/tags/tag518.xml><?xml version="1.0" encoding="utf-8"?>
<p:tagLst xmlns:p="http://schemas.openxmlformats.org/presentationml/2006/main">
  <p:tag name="KSO_WM_UNIT_SUBTYPE" val="a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70868_4*l_h_f*1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51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868_4*l_h_a*1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添加标题"/>
  <p:tag name="KSO_WM_UNIT_TEXT_FILL_FORE_SCHEMECOLOR_INDEX" val="13"/>
  <p:tag name="KSO_WM_UNIT_TEXT_FILL_TYPE" val="1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20.xml><?xml version="1.0" encoding="utf-8"?>
<p:tagLst xmlns:p="http://schemas.openxmlformats.org/presentationml/2006/main">
  <p:tag name="KSO_WM_UNIT_SUBTYPE" val="a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70868_4*l_h_f*1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521.xml><?xml version="1.0" encoding="utf-8"?>
<p:tagLst xmlns:p="http://schemas.openxmlformats.org/presentationml/2006/main">
  <p:tag name="KSO_WM_UNIT_PLACING_PICTURE_USER_VIEWPORT" val="{&quot;height&quot;:4423.245669291338,&quot;width&quot;:3881.774803149606}"/>
  <p:tag name="KSO_WM_UNIT_PLACING_PICTURE_INFO" val="{&quot;code&quot;:&quot;a[6]&quot;,&quot;full_picture&quot;:false,&quot;last_crop_picture&quot;:&quot;a[6]&quot;,&quot;scheme&quot;:&quot;2-6&quot;,&quot;spacing&quot;:5}"/>
  <p:tag name="KSO_WM_UNIT_PLACING_PICTURE" val="112723.338"/>
  <p:tag name="KSO_WM_UNIT_PLACING_PICTURE_USER_VIEWPORT_SMARTMENU" val="{&quot;height&quot;:4423.246177865302,&quot;width&quot;:3881.7743803247117}"/>
  <p:tag name="KSO_WM_UNIT_PLACING_PICTURE_USER_RELATIVERECTANGLE_SMARTMENU" val="{&quot;bottom&quot;:0,&quot;left&quot;:0.2866146125782575,&quot;right&quot;:0.2866146125782575,&quot;top&quot;:0}"/>
  <p:tag name="KSO_WM_NO_TAGS_SHAPE_FLAG" val="1"/>
  <p:tag name="KSO_WM_UNIT_PLACING_PICTURE_COLLAGE_VIEWPORT" val="{&quot;height&quot;:4378.995838850026,&quot;width&quot;:3842.9418081741646}"/>
</p:tagLst>
</file>

<file path=ppt/tags/tag522.xml><?xml version="1.0" encoding="utf-8"?>
<p:tagLst xmlns:p="http://schemas.openxmlformats.org/presentationml/2006/main">
  <p:tag name="KSO_WM_SLIDE_ID" val="diagram202111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1127"/>
  <p:tag name="KSO_WM_SLIDE_LAYOUT" val="a_d_f"/>
  <p:tag name="KSO_WM_SLIDE_LAYOUT_CNT" val="1_1_3"/>
  <p:tag name="KSO_WM_TEMPLATE_THUMBS_INDEX" val="1、4、7、12、13、14、15、16、17、18、20、24、25、28、33、36、40、43、44"/>
  <p:tag name="KSO_WM_SLIDE_SIZE" val="960*480"/>
  <p:tag name="KSO_WM_SLIDE_POSITION" val="0*0"/>
  <p:tag name="KSO_WM_SLIDE_LAYOUT_INFO" val="{&quot;id&quot;:&quot;2021-04-01T15:13:40&quot;,&quot;maxSize&quot;:{&quot;size1&quot;:13.2},&quot;minSize&quot;:{&quot;size1&quot;:13.2},&quot;normalSize&quot;:{&quot;size1&quot;:13.2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3:40&quot;,&quot;margin&quot;:{&quot;bottom&quot;:0.3970000147819519,&quot;left&quot;:1.2699999809265137,&quot;right&quot;:1.2699999809265137,&quot;top&quot;:0.4230000376701355},&quot;type&quot;:0},{&quot;direction&quot;:1,&quot;id&quot;:&quot;2021-04-01T15:13:40&quot;,&quot;maxSize&quot;:{&quot;size1&quot;:37.4},&quot;minSize&quot;:{&quot;size1&quot;:37.4},&quot;normalSize&quot;:{&quot;size1&quot;:37.4},&quot;subLayout&quot;:[{&quot;id&quot;:&quot;2021-04-01T15:13:40&quot;,&quot;margin&quot;:{&quot;bottom&quot;:2.9629998207092285,&quot;left&quot;:2.9629998207092285,&quot;right&quot;:0.8199999928474426,&quot;top&quot;:2.5399999618530273},&quot;type&quot;:0},{&quot;id&quot;:&quot;2021-04-01T15:13:40&quot;,&quot;maxSize&quot;:{&quot;size1&quot;:33.3},&quot;minSize&quot;:{&quot;size1&quot;:33.3},&quot;normalSize&quot;:{&quot;size1&quot;:33.3},&quot;subLayout&quot;:[{&quot;id&quot;:&quot;2021-04-01T15:13:40&quot;,&quot;margin&quot;:{&quot;bottom&quot;:0.0260000042617321,&quot;left&quot;:1.2970000505447388,&quot;right&quot;:2.9629998207092285,&quot;top&quot;:2.5399999618530273},&quot;type&quot;:0},{&quot;id&quot;:&quot;2021-04-01T15:13:40&quot;,&quot;maxSize&quot;:{&quot;size1&quot;:46},&quot;minSize&quot;:{&quot;size1&quot;:46},&quot;normalSize&quot;:{&quot;size1&quot;:46},&quot;subLayout&quot;:[{&quot;id&quot;:&quot;2021-04-01T15:13:40&quot;,&quot;margin&quot;:{&quot;bottom&quot;:1.0579999685287476,&quot;left&quot;:1.2970000505447388,&quot;right&quot;:2.9629998207092285,&quot;top&quot;:1.0579999685287476},&quot;type&quot;:0},{&quot;id&quot;:&quot;2021-04-01T15:13:40&quot;,&quot;margin&quot;:{&quot;bottom&quot;:2.9629998207092285,&quot;left&quot;:1.2970000505447388,&quot;right&quot;:2.9629998207092285,&quot;top&quot;:0.0260000042617321},&quot;type&quot;:0}]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topbottom&quot;,&quot;layout_feature&quot;:1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ab8e478fb0c58a9494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lm&quot;,&quot;text_direction&quot;:&quot;horizontal&quot;,&quot;support_big_font&quot;:false,&quot;fill_id&quot;:&quot;d6eea3fd58bd4405b2dce882355b2bf1&quot;,&quot;fill_align&quot;:&quot;cm&quot;,&quot;chip_types&quot;:[&quot;text&quot;,&quot;picture&quot;,&quot;chart&quot;,&quot;table&quot;]},{&quot;text_align&quot;:&quot;lm&quot;,&quot;text_direction&quot;:&quot;horizontal&quot;,&quot;support_big_font&quot;:true,&quot;fill_id&quot;:&quot;0bfbdb033e7c415ea60485f32facbe54&quot;,&quot;fill_align&quot;:&quot;lm&quot;,&quot;chip_types&quot;:[&quot;text&quot;]},{&quot;text_align&quot;:&quot;lm&quot;,&quot;text_direction&quot;:&quot;horizontal&quot;,&quot;support_big_font&quot;:true,&quot;fill_id&quot;:&quot;ff107de055d3418ebf6a9c0ff7db3cee&quot;,&quot;fill_align&quot;:&quot;lm&quot;,&quot;chip_types&quot;:[&quot;text&quot;]},{&quot;text_align&quot;:&quot;lm&quot;,&quot;text_direction&quot;:&quot;horizontal&quot;,&quot;support_big_font&quot;:true,&quot;fill_id&quot;:&quot;8a8749ded9434d5f9a88f42fa5e8275e&quot;,&quot;fill_align&quot;:&quot;l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SLIDE_SAME_FONT_SIZE" val="1"/>
  <p:tag name="KSO_WM_TEMPLATE_ASSEMBLE_XID" val="60656eb24054ed1e2fb7fe18"/>
  <p:tag name="KSO_WM_TEMPLATE_ASSEMBLE_GROUPID" val="60656eb24054ed1e2fb7fe18"/>
</p:tagLst>
</file>

<file path=ppt/tags/tag5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1127_1*i*2"/>
  <p:tag name="KSO_WM_TEMPLATE_CATEGORY" val="diagram"/>
  <p:tag name="KSO_WM_TEMPLATE_INDEX" val="20211127"/>
  <p:tag name="KSO_WM_UNIT_LAYERLEVEL" val="1"/>
  <p:tag name="KSO_WM_TAG_VERSION" val="1.0"/>
  <p:tag name="KSO_WM_BEAUTIFY_FLAG" val=""/>
  <p:tag name="KSO_WM_UNIT_BLOCK" val="0"/>
  <p:tag name="KSO_WM_UNIT_SM_LIMIT_TYPE" val="2"/>
  <p:tag name="KSO_WM_UNIT_DEC_AREA_ID" val="484b718a8021497cb5c8c1c89b32acc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5ee1ca4d6848d78f644aeb"/>
  <p:tag name="KSO_WM_CHIP_XID" val="5f5f3bab8e478fb0c58a9494"/>
  <p:tag name="KSO_WM_UNIT_FILL_FORE_SCHEMECOLOR_INDEX_BRIGHTNESS" val="0"/>
  <p:tag name="KSO_WM_UNIT_FILL_FORE_SCHEMECOLOR_INDEX" val="16"/>
  <p:tag name="KSO_WM_UNIT_FILL_TYPE" val="1"/>
  <p:tag name="KSO_WM_UNIT_SHADOW_SCHEMECOLOR_INDEX_BRIGHTNESS" val="-0.25"/>
  <p:tag name="KSO_WM_UNIT_SHADOW_SCHEMECOLOR_INDEX" val="16"/>
  <p:tag name="KSO_WM_UNIT_TEXT_FILL_FORE_SCHEMECOLOR_INDEX_BRIGHTNESS" val="0"/>
  <p:tag name="KSO_WM_UNIT_TEXT_FILL_FORE_SCHEMECOLOR_INDEX" val="2"/>
  <p:tag name="KSO_WM_UNIT_TEXT_FILL_TYPE" val="1"/>
  <p:tag name="KSO_WM_UNIT_VALUE" val="150"/>
  <p:tag name="KSO_WM_TEMPLATE_ASSEMBLE_XID" val="60656eb24054ed1e2fb7fe18"/>
  <p:tag name="KSO_WM_TEMPLATE_ASSEMBLE_GROUPID" val="60656eb24054ed1e2fb7fe18"/>
</p:tagLst>
</file>

<file path=ppt/tags/tag52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52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27_1*a*1"/>
  <p:tag name="KSO_WM_TEMPLATE_CATEGORY" val="diagram"/>
  <p:tag name="KSO_WM_TEMPLATE_INDEX" val="2021112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2d225dece284181a581f2578aeb925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7fd0c4b0a24485984a0345db151b145"/>
  <p:tag name="KSO_WM_UNIT_TEXT_FILL_FORE_SCHEMECOLOR_INDEX_BRIGHTNESS" val="0"/>
  <p:tag name="KSO_WM_UNIT_TEXT_FILL_FORE_SCHEMECOLOR_INDEX" val="13"/>
  <p:tag name="KSO_WM_UNIT_TEXT_FILL_TYPE" val="1"/>
  <p:tag name="KSO_WM_TEMPLATE_ASSEMBLE_XID" val="60656eb24054ed1e2fb7fe18"/>
  <p:tag name="KSO_WM_TEMPLATE_ASSEMBLE_GROUPID" val="60656eb24054ed1e2fb7fe18"/>
  <p:tag name="KSO_WM_UNIT_PLACING_PICTURE_USER_VIEWPORT" val="{&quot;height&quot;:960,&quot;width&quot;:13411}"/>
</p:tagLst>
</file>

<file path=ppt/tags/tag526.xml><?xml version="1.0" encoding="utf-8"?>
<p:tagLst xmlns:p="http://schemas.openxmlformats.org/presentationml/2006/main">
  <p:tag name="KSO_WM_UNIT_TYPE" val="j"/>
  <p:tag name="KSO_WM_BEAUTIFY_FLAG" val=""/>
  <p:tag name="KSO_WM_UNIT_PLACING_PICTURE_USER_VIEWPORT" val="{&quot;height&quot;:524,&quot;width&quot;:2892}"/>
</p:tagLst>
</file>

<file path=ppt/tags/tag527.xml><?xml version="1.0" encoding="utf-8"?>
<p:tagLst xmlns:p="http://schemas.openxmlformats.org/presentationml/2006/main">
  <p:tag name="KSO_WM_BEAUTIFY_FLAG" val=""/>
</p:tagLst>
</file>

<file path=ppt/tags/tag528.xml><?xml version="1.0" encoding="utf-8"?>
<p:tagLst xmlns:p="http://schemas.openxmlformats.org/presentationml/2006/main">
  <p:tag name="KSO_WM_BEAUTIFY_FLAG" val=""/>
</p:tagLst>
</file>

<file path=ppt/tags/tag529.xml><?xml version="1.0" encoding="utf-8"?>
<p:tagLst xmlns:p="http://schemas.openxmlformats.org/presentationml/2006/main">
  <p:tag name="KSO_WM_SLIDE_ID" val="diagram202111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1127"/>
  <p:tag name="KSO_WM_SLIDE_LAYOUT" val="a_d_f"/>
  <p:tag name="KSO_WM_SLIDE_LAYOUT_CNT" val="1_1_3"/>
  <p:tag name="KSO_WM_TEMPLATE_THUMBS_INDEX" val="1、4、7、12、13、14、15、16、17、18、20、24、25、28、33、36、40、43、44"/>
  <p:tag name="KSO_WM_SLIDE_SIZE" val="960*480"/>
  <p:tag name="KSO_WM_SLIDE_POSITION" val="0*0"/>
  <p:tag name="KSO_WM_SLIDE_LAYOUT_INFO" val="{&quot;id&quot;:&quot;2021-04-01T15:13:40&quot;,&quot;maxSize&quot;:{&quot;size1&quot;:13.2},&quot;minSize&quot;:{&quot;size1&quot;:13.2},&quot;normalSize&quot;:{&quot;size1&quot;:13.2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3:40&quot;,&quot;margin&quot;:{&quot;bottom&quot;:0.3970000147819519,&quot;left&quot;:1.2699999809265137,&quot;right&quot;:1.2699999809265137,&quot;top&quot;:0.4230000376701355},&quot;type&quot;:0},{&quot;direction&quot;:1,&quot;id&quot;:&quot;2021-04-01T15:13:40&quot;,&quot;maxSize&quot;:{&quot;size1&quot;:37.4},&quot;minSize&quot;:{&quot;size1&quot;:37.4},&quot;normalSize&quot;:{&quot;size1&quot;:37.4},&quot;subLayout&quot;:[{&quot;id&quot;:&quot;2021-04-01T15:13:40&quot;,&quot;margin&quot;:{&quot;bottom&quot;:2.9629998207092285,&quot;left&quot;:2.9629998207092285,&quot;right&quot;:0.8199999928474426,&quot;top&quot;:2.5399999618530273},&quot;type&quot;:0},{&quot;id&quot;:&quot;2021-04-01T15:13:40&quot;,&quot;maxSize&quot;:{&quot;size1&quot;:33.3},&quot;minSize&quot;:{&quot;size1&quot;:33.3},&quot;normalSize&quot;:{&quot;size1&quot;:33.3},&quot;subLayout&quot;:[{&quot;id&quot;:&quot;2021-04-01T15:13:40&quot;,&quot;margin&quot;:{&quot;bottom&quot;:0.0260000042617321,&quot;left&quot;:1.2970000505447388,&quot;right&quot;:2.9629998207092285,&quot;top&quot;:2.5399999618530273},&quot;type&quot;:0},{&quot;id&quot;:&quot;2021-04-01T15:13:40&quot;,&quot;maxSize&quot;:{&quot;size1&quot;:46},&quot;minSize&quot;:{&quot;size1&quot;:46},&quot;normalSize&quot;:{&quot;size1&quot;:46},&quot;subLayout&quot;:[{&quot;id&quot;:&quot;2021-04-01T15:13:40&quot;,&quot;margin&quot;:{&quot;bottom&quot;:1.0579999685287476,&quot;left&quot;:1.2970000505447388,&quot;right&quot;:2.9629998207092285,&quot;top&quot;:1.0579999685287476},&quot;type&quot;:0},{&quot;id&quot;:&quot;2021-04-01T15:13:40&quot;,&quot;margin&quot;:{&quot;bottom&quot;:2.9629998207092285,&quot;left&quot;:1.2970000505447388,&quot;right&quot;:2.9629998207092285,&quot;top&quot;:0.0260000042617321},&quot;type&quot;:0}]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topbottom&quot;,&quot;layout_feature&quot;:1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ab8e478fb0c58a9494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lm&quot;,&quot;text_direction&quot;:&quot;horizontal&quot;,&quot;support_big_font&quot;:false,&quot;fill_id&quot;:&quot;d6eea3fd58bd4405b2dce882355b2bf1&quot;,&quot;fill_align&quot;:&quot;cm&quot;,&quot;chip_types&quot;:[&quot;text&quot;,&quot;picture&quot;,&quot;chart&quot;,&quot;table&quot;]},{&quot;text_align&quot;:&quot;lm&quot;,&quot;text_direction&quot;:&quot;horizontal&quot;,&quot;support_big_font&quot;:true,&quot;fill_id&quot;:&quot;0bfbdb033e7c415ea60485f32facbe54&quot;,&quot;fill_align&quot;:&quot;lm&quot;,&quot;chip_types&quot;:[&quot;text&quot;]},{&quot;text_align&quot;:&quot;lm&quot;,&quot;text_direction&quot;:&quot;horizontal&quot;,&quot;support_big_font&quot;:true,&quot;fill_id&quot;:&quot;ff107de055d3418ebf6a9c0ff7db3cee&quot;,&quot;fill_align&quot;:&quot;lm&quot;,&quot;chip_types&quot;:[&quot;text&quot;]},{&quot;text_align&quot;:&quot;lm&quot;,&quot;text_direction&quot;:&quot;horizontal&quot;,&quot;support_big_font&quot;:true,&quot;fill_id&quot;:&quot;8a8749ded9434d5f9a88f42fa5e8275e&quot;,&quot;fill_align&quot;:&quot;l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SLIDE_SAME_FONT_SIZE" val="1"/>
  <p:tag name="KSO_WM_TEMPLATE_ASSEMBLE_XID" val="60656eb24054ed1e2fb7fe18"/>
  <p:tag name="KSO_WM_TEMPLATE_ASSEMBLE_GROUPID" val="60656eb24054ed1e2fb7fe18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53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27_1*a*1"/>
  <p:tag name="KSO_WM_TEMPLATE_CATEGORY" val="diagram"/>
  <p:tag name="KSO_WM_TEMPLATE_INDEX" val="2021112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2d225dece284181a581f2578aeb925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7fd0c4b0a24485984a0345db151b145"/>
  <p:tag name="KSO_WM_UNIT_TEXT_FILL_FORE_SCHEMECOLOR_INDEX_BRIGHTNESS" val="0"/>
  <p:tag name="KSO_WM_UNIT_TEXT_FILL_FORE_SCHEMECOLOR_INDEX" val="13"/>
  <p:tag name="KSO_WM_UNIT_TEXT_FILL_TYPE" val="1"/>
  <p:tag name="KSO_WM_TEMPLATE_ASSEMBLE_XID" val="60656eb24054ed1e2fb7fe18"/>
  <p:tag name="KSO_WM_TEMPLATE_ASSEMBLE_GROUPID" val="60656eb24054ed1e2fb7fe18"/>
  <p:tag name="KSO_WM_UNIT_PLACING_PICTURE_USER_VIEWPORT" val="{&quot;height&quot;:960,&quot;width&quot;:13411}"/>
</p:tagLst>
</file>

<file path=ppt/tags/tag532.xml><?xml version="1.0" encoding="utf-8"?>
<p:tagLst xmlns:p="http://schemas.openxmlformats.org/presentationml/2006/main">
  <p:tag name="KSO_WM_UNIT_TYPE" val="j"/>
  <p:tag name="KSO_WM_BEAUTIFY_FLAG" val=""/>
  <p:tag name="KSO_WM_UNIT_PLACING_PICTURE_USER_VIEWPORT" val="{&quot;height&quot;:524,&quot;width&quot;:2892}"/>
</p:tagLst>
</file>

<file path=ppt/tags/tag533.xml><?xml version="1.0" encoding="utf-8"?>
<p:tagLst xmlns:p="http://schemas.openxmlformats.org/presentationml/2006/main">
  <p:tag name="KSO_WM_UNIT_PLACING_PICTURE_USER_VIEWPORT" val="{&quot;height&quot;:4441,&quot;width&quot;:6145}"/>
  <p:tag name="KSO_WM_BEAUTIFY_FLAG" val=""/>
</p:tagLst>
</file>

<file path=ppt/tags/tag534.xml><?xml version="1.0" encoding="utf-8"?>
<p:tagLst xmlns:p="http://schemas.openxmlformats.org/presentationml/2006/main">
  <p:tag name="KSO_WM_BEAUTIFY_FLAG" val=""/>
</p:tagLst>
</file>

<file path=ppt/tags/tag535.xml><?xml version="1.0" encoding="utf-8"?>
<p:tagLst xmlns:p="http://schemas.openxmlformats.org/presentationml/2006/main">
  <p:tag name="KSO_WM_BEAUTIFY_FLAG" val=""/>
</p:tagLst>
</file>

<file path=ppt/tags/tag536.xml><?xml version="1.0" encoding="utf-8"?>
<p:tagLst xmlns:p="http://schemas.openxmlformats.org/presentationml/2006/main">
  <p:tag name="KSO_WM_BEAUTIFY_FLAG" val=""/>
</p:tagLst>
</file>

<file path=ppt/tags/tag537.xml><?xml version="1.0" encoding="utf-8"?>
<p:tagLst xmlns:p="http://schemas.openxmlformats.org/presentationml/2006/main">
  <p:tag name="KSO_WM_BEAUTIFY_FLAG" val=""/>
</p:tagLst>
</file>

<file path=ppt/tags/tag538.xml><?xml version="1.0" encoding="utf-8"?>
<p:tagLst xmlns:p="http://schemas.openxmlformats.org/presentationml/2006/main">
  <p:tag name="KSO_WM_BEAUTIFY_FLAG" val=""/>
</p:tagLst>
</file>

<file path=ppt/tags/tag539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0.xml><?xml version="1.0" encoding="utf-8"?>
<p:tagLst xmlns:p="http://schemas.openxmlformats.org/presentationml/2006/main">
  <p:tag name="KSO_WM_BEAUTIFY_FLAG" val=""/>
</p:tagLst>
</file>

<file path=ppt/tags/tag541.xml><?xml version="1.0" encoding="utf-8"?>
<p:tagLst xmlns:p="http://schemas.openxmlformats.org/presentationml/2006/main">
  <p:tag name="KSO_WM_BEAUTIFY_FLAG" val=""/>
</p:tagLst>
</file>

<file path=ppt/tags/tag542.xml><?xml version="1.0" encoding="utf-8"?>
<p:tagLst xmlns:p="http://schemas.openxmlformats.org/presentationml/2006/main">
  <p:tag name="KSO_WM_BEAUTIFY_FLAG" val=""/>
</p:tagLst>
</file>

<file path=ppt/tags/tag543.xml><?xml version="1.0" encoding="utf-8"?>
<p:tagLst xmlns:p="http://schemas.openxmlformats.org/presentationml/2006/main">
  <p:tag name="KSO_WM_BEAUTIFY_FLAG" val=""/>
</p:tagLst>
</file>

<file path=ppt/tags/tag544.xml><?xml version="1.0" encoding="utf-8"?>
<p:tagLst xmlns:p="http://schemas.openxmlformats.org/presentationml/2006/main">
  <p:tag name="KSO_WM_BEAUTIFY_FLAG" val=""/>
</p:tagLst>
</file>

<file path=ppt/tags/tag545.xml><?xml version="1.0" encoding="utf-8"?>
<p:tagLst xmlns:p="http://schemas.openxmlformats.org/presentationml/2006/main">
  <p:tag name="KSO_WM_BEAUTIFY_FLAG" val=""/>
</p:tagLst>
</file>

<file path=ppt/tags/tag546.xml><?xml version="1.0" encoding="utf-8"?>
<p:tagLst xmlns:p="http://schemas.openxmlformats.org/presentationml/2006/main">
  <p:tag name="KSO_WM_BEAUTIFY_FLAG" val=""/>
</p:tagLst>
</file>

<file path=ppt/tags/tag547.xml><?xml version="1.0" encoding="utf-8"?>
<p:tagLst xmlns:p="http://schemas.openxmlformats.org/presentationml/2006/main">
  <p:tag name="KSO_WM_BEAUTIFY_FLAG" val=""/>
</p:tagLst>
</file>

<file path=ppt/tags/tag548.xml><?xml version="1.0" encoding="utf-8"?>
<p:tagLst xmlns:p="http://schemas.openxmlformats.org/presentationml/2006/main">
  <p:tag name="KSO_WM_UNIT_PLACING_PICTURE_USER_VIEWPORT" val="{&quot;height&quot;:8331,&quot;width&quot;:9276}"/>
  <p:tag name="KSO_WM_BEAUTIFY_FLAG" val=""/>
</p:tagLst>
</file>

<file path=ppt/tags/tag549.xml><?xml version="1.0" encoding="utf-8"?>
<p:tagLst xmlns:p="http://schemas.openxmlformats.org/presentationml/2006/main">
  <p:tag name="KSO_WM_UNIT_SUBTYPE" val="a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70868_4*l_h_f*1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0.xml><?xml version="1.0" encoding="utf-8"?>
<p:tagLst xmlns:p="http://schemas.openxmlformats.org/presentationml/2006/main">
  <p:tag name="KSO_WM_SLIDE_ID" val="diagram202111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1127"/>
  <p:tag name="KSO_WM_SLIDE_LAYOUT" val="a_d_f"/>
  <p:tag name="KSO_WM_SLIDE_LAYOUT_CNT" val="1_1_3"/>
  <p:tag name="KSO_WM_TEMPLATE_THUMBS_INDEX" val="1、4、7、12、13、14、15、16、17、18、20、24、25、28、33、36、40、43、44"/>
  <p:tag name="KSO_WM_SLIDE_SIZE" val="960*480"/>
  <p:tag name="KSO_WM_SLIDE_POSITION" val="0*0"/>
  <p:tag name="KSO_WM_SLIDE_LAYOUT_INFO" val="{&quot;id&quot;:&quot;2021-04-01T15:13:40&quot;,&quot;maxSize&quot;:{&quot;size1&quot;:13.2},&quot;minSize&quot;:{&quot;size1&quot;:13.2},&quot;normalSize&quot;:{&quot;size1&quot;:13.2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3:40&quot;,&quot;margin&quot;:{&quot;bottom&quot;:0.3970000147819519,&quot;left&quot;:1.2699999809265137,&quot;right&quot;:1.2699999809265137,&quot;top&quot;:0.4230000376701355},&quot;type&quot;:0},{&quot;direction&quot;:1,&quot;id&quot;:&quot;2021-04-01T15:13:40&quot;,&quot;maxSize&quot;:{&quot;size1&quot;:37.4},&quot;minSize&quot;:{&quot;size1&quot;:37.4},&quot;normalSize&quot;:{&quot;size1&quot;:37.4},&quot;subLayout&quot;:[{&quot;id&quot;:&quot;2021-04-01T15:13:40&quot;,&quot;margin&quot;:{&quot;bottom&quot;:2.9629998207092285,&quot;left&quot;:2.9629998207092285,&quot;right&quot;:0.8199999928474426,&quot;top&quot;:2.5399999618530273},&quot;type&quot;:0},{&quot;id&quot;:&quot;2021-04-01T15:13:40&quot;,&quot;maxSize&quot;:{&quot;size1&quot;:33.3},&quot;minSize&quot;:{&quot;size1&quot;:33.3},&quot;normalSize&quot;:{&quot;size1&quot;:33.3},&quot;subLayout&quot;:[{&quot;id&quot;:&quot;2021-04-01T15:13:40&quot;,&quot;margin&quot;:{&quot;bottom&quot;:0.0260000042617321,&quot;left&quot;:1.2970000505447388,&quot;right&quot;:2.9629998207092285,&quot;top&quot;:2.5399999618530273},&quot;type&quot;:0},{&quot;id&quot;:&quot;2021-04-01T15:13:40&quot;,&quot;maxSize&quot;:{&quot;size1&quot;:46},&quot;minSize&quot;:{&quot;size1&quot;:46},&quot;normalSize&quot;:{&quot;size1&quot;:46},&quot;subLayout&quot;:[{&quot;id&quot;:&quot;2021-04-01T15:13:40&quot;,&quot;margin&quot;:{&quot;bottom&quot;:1.0579999685287476,&quot;left&quot;:1.2970000505447388,&quot;right&quot;:2.9629998207092285,&quot;top&quot;:1.0579999685287476},&quot;type&quot;:0},{&quot;id&quot;:&quot;2021-04-01T15:13:40&quot;,&quot;margin&quot;:{&quot;bottom&quot;:2.9629998207092285,&quot;left&quot;:1.2970000505447388,&quot;right&quot;:2.9629998207092285,&quot;top&quot;:0.0260000042617321},&quot;type&quot;:0}]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topbottom&quot;,&quot;layout_feature&quot;:1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ab8e478fb0c58a9494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lm&quot;,&quot;text_direction&quot;:&quot;horizontal&quot;,&quot;support_big_font&quot;:false,&quot;fill_id&quot;:&quot;d6eea3fd58bd4405b2dce882355b2bf1&quot;,&quot;fill_align&quot;:&quot;cm&quot;,&quot;chip_types&quot;:[&quot;text&quot;,&quot;picture&quot;,&quot;chart&quot;,&quot;table&quot;]},{&quot;text_align&quot;:&quot;lm&quot;,&quot;text_direction&quot;:&quot;horizontal&quot;,&quot;support_big_font&quot;:true,&quot;fill_id&quot;:&quot;0bfbdb033e7c415ea60485f32facbe54&quot;,&quot;fill_align&quot;:&quot;lm&quot;,&quot;chip_types&quot;:[&quot;text&quot;]},{&quot;text_align&quot;:&quot;lm&quot;,&quot;text_direction&quot;:&quot;horizontal&quot;,&quot;support_big_font&quot;:true,&quot;fill_id&quot;:&quot;ff107de055d3418ebf6a9c0ff7db3cee&quot;,&quot;fill_align&quot;:&quot;lm&quot;,&quot;chip_types&quot;:[&quot;text&quot;]},{&quot;text_align&quot;:&quot;lm&quot;,&quot;text_direction&quot;:&quot;horizontal&quot;,&quot;support_big_font&quot;:true,&quot;fill_id&quot;:&quot;8a8749ded9434d5f9a88f42fa5e8275e&quot;,&quot;fill_align&quot;:&quot;l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SLIDE_SAME_FONT_SIZE" val="1"/>
  <p:tag name="KSO_WM_TEMPLATE_ASSEMBLE_XID" val="60656eb24054ed1e2fb7fe18"/>
  <p:tag name="KSO_WM_TEMPLATE_ASSEMBLE_GROUPID" val="60656eb24054ed1e2fb7fe18"/>
</p:tagLst>
</file>

<file path=ppt/tags/tag551.xml><?xml version="1.0" encoding="utf-8"?>
<p:tagLst xmlns:p="http://schemas.openxmlformats.org/presentationml/2006/main">
  <p:tag name="KSO_WM_UNIT_PLACING_PICTURE_USER_VIEWPORT" val="{&quot;height&quot;:10800,&quot;width&quot;:15428}"/>
  <p:tag name="KSO_WM_BEAUTIFY_FLAG" val=""/>
</p:tagLst>
</file>

<file path=ppt/tags/tag55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55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27_1*a*1"/>
  <p:tag name="KSO_WM_TEMPLATE_CATEGORY" val="diagram"/>
  <p:tag name="KSO_WM_TEMPLATE_INDEX" val="2021112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2d225dece284181a581f2578aeb925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7fd0c4b0a24485984a0345db151b145"/>
  <p:tag name="KSO_WM_UNIT_TEXT_FILL_FORE_SCHEMECOLOR_INDEX_BRIGHTNESS" val="0"/>
  <p:tag name="KSO_WM_UNIT_TEXT_FILL_FORE_SCHEMECOLOR_INDEX" val="13"/>
  <p:tag name="KSO_WM_UNIT_TEXT_FILL_TYPE" val="1"/>
  <p:tag name="KSO_WM_TEMPLATE_ASSEMBLE_XID" val="60656eb24054ed1e2fb7fe18"/>
  <p:tag name="KSO_WM_TEMPLATE_ASSEMBLE_GROUPID" val="60656eb24054ed1e2fb7fe18"/>
  <p:tag name="KSO_WM_UNIT_PLACING_PICTURE_USER_VIEWPORT" val="{&quot;height&quot;:960,&quot;width&quot;:13411}"/>
</p:tagLst>
</file>

<file path=ppt/tags/tag554.xml><?xml version="1.0" encoding="utf-8"?>
<p:tagLst xmlns:p="http://schemas.openxmlformats.org/presentationml/2006/main">
  <p:tag name="KSO_WM_UNIT_TYPE" val="j"/>
  <p:tag name="KSO_WM_BEAUTIFY_FLAG" val=""/>
  <p:tag name="KSO_WM_UNIT_PLACING_PICTURE_USER_VIEWPORT" val="{&quot;height&quot;:524,&quot;width&quot;:2892}"/>
</p:tagLst>
</file>

<file path=ppt/tags/tag555.xml><?xml version="1.0" encoding="utf-8"?>
<p:tagLst xmlns:p="http://schemas.openxmlformats.org/presentationml/2006/main">
  <p:tag name="KSO_WM_UNIT_SUBTYPE" val="a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70868_4*l_h_f*1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556.xml><?xml version="1.0" encoding="utf-8"?>
<p:tagLst xmlns:p="http://schemas.openxmlformats.org/presentationml/2006/main">
  <p:tag name="KSO_WM_BEAUTIFY_FLAG" val=""/>
</p:tagLst>
</file>

<file path=ppt/tags/tag557.xml><?xml version="1.0" encoding="utf-8"?>
<p:tagLst xmlns:p="http://schemas.openxmlformats.org/presentationml/2006/main">
  <p:tag name="KSO_WM_BEAUTIFY_FLAG" val=""/>
</p:tagLst>
</file>

<file path=ppt/tags/tag558.xml><?xml version="1.0" encoding="utf-8"?>
<p:tagLst xmlns:p="http://schemas.openxmlformats.org/presentationml/2006/main">
  <p:tag name="KSO_WM_SLIDE_ID" val="diagram202111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1127"/>
  <p:tag name="KSO_WM_SLIDE_LAYOUT" val="a_d_f"/>
  <p:tag name="KSO_WM_SLIDE_LAYOUT_CNT" val="1_1_3"/>
  <p:tag name="KSO_WM_TEMPLATE_THUMBS_INDEX" val="1、4、7、12、13、14、15、16、17、18、20、24、25、28、33、36、40、43、44"/>
  <p:tag name="KSO_WM_SLIDE_SIZE" val="960*480"/>
  <p:tag name="KSO_WM_SLIDE_POSITION" val="0*0"/>
  <p:tag name="KSO_WM_SLIDE_LAYOUT_INFO" val="{&quot;id&quot;:&quot;2021-04-01T15:13:40&quot;,&quot;maxSize&quot;:{&quot;size1&quot;:13.2},&quot;minSize&quot;:{&quot;size1&quot;:13.2},&quot;normalSize&quot;:{&quot;size1&quot;:13.2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3:40&quot;,&quot;margin&quot;:{&quot;bottom&quot;:0.3970000147819519,&quot;left&quot;:1.2699999809265137,&quot;right&quot;:1.2699999809265137,&quot;top&quot;:0.4230000376701355},&quot;type&quot;:0},{&quot;direction&quot;:1,&quot;id&quot;:&quot;2021-04-01T15:13:40&quot;,&quot;maxSize&quot;:{&quot;size1&quot;:37.4},&quot;minSize&quot;:{&quot;size1&quot;:37.4},&quot;normalSize&quot;:{&quot;size1&quot;:37.4},&quot;subLayout&quot;:[{&quot;id&quot;:&quot;2021-04-01T15:13:40&quot;,&quot;margin&quot;:{&quot;bottom&quot;:2.9629998207092285,&quot;left&quot;:2.9629998207092285,&quot;right&quot;:0.8199999928474426,&quot;top&quot;:2.5399999618530273},&quot;type&quot;:0},{&quot;id&quot;:&quot;2021-04-01T15:13:40&quot;,&quot;maxSize&quot;:{&quot;size1&quot;:33.3},&quot;minSize&quot;:{&quot;size1&quot;:33.3},&quot;normalSize&quot;:{&quot;size1&quot;:33.3},&quot;subLayout&quot;:[{&quot;id&quot;:&quot;2021-04-01T15:13:40&quot;,&quot;margin&quot;:{&quot;bottom&quot;:0.0260000042617321,&quot;left&quot;:1.2970000505447388,&quot;right&quot;:2.9629998207092285,&quot;top&quot;:2.5399999618530273},&quot;type&quot;:0},{&quot;id&quot;:&quot;2021-04-01T15:13:40&quot;,&quot;maxSize&quot;:{&quot;size1&quot;:46},&quot;minSize&quot;:{&quot;size1&quot;:46},&quot;normalSize&quot;:{&quot;size1&quot;:46},&quot;subLayout&quot;:[{&quot;id&quot;:&quot;2021-04-01T15:13:40&quot;,&quot;margin&quot;:{&quot;bottom&quot;:1.0579999685287476,&quot;left&quot;:1.2970000505447388,&quot;right&quot;:2.9629998207092285,&quot;top&quot;:1.0579999685287476},&quot;type&quot;:0},{&quot;id&quot;:&quot;2021-04-01T15:13:40&quot;,&quot;margin&quot;:{&quot;bottom&quot;:2.9629998207092285,&quot;left&quot;:1.2970000505447388,&quot;right&quot;:2.9629998207092285,&quot;top&quot;:0.0260000042617321},&quot;type&quot;:0}]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topbottom&quot;,&quot;layout_feature&quot;:1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ab8e478fb0c58a9494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lm&quot;,&quot;text_direction&quot;:&quot;horizontal&quot;,&quot;support_big_font&quot;:false,&quot;fill_id&quot;:&quot;d6eea3fd58bd4405b2dce882355b2bf1&quot;,&quot;fill_align&quot;:&quot;cm&quot;,&quot;chip_types&quot;:[&quot;text&quot;,&quot;picture&quot;,&quot;chart&quot;,&quot;table&quot;]},{&quot;text_align&quot;:&quot;lm&quot;,&quot;text_direction&quot;:&quot;horizontal&quot;,&quot;support_big_font&quot;:true,&quot;fill_id&quot;:&quot;0bfbdb033e7c415ea60485f32facbe54&quot;,&quot;fill_align&quot;:&quot;lm&quot;,&quot;chip_types&quot;:[&quot;text&quot;]},{&quot;text_align&quot;:&quot;lm&quot;,&quot;text_direction&quot;:&quot;horizontal&quot;,&quot;support_big_font&quot;:true,&quot;fill_id&quot;:&quot;ff107de055d3418ebf6a9c0ff7db3cee&quot;,&quot;fill_align&quot;:&quot;lm&quot;,&quot;chip_types&quot;:[&quot;text&quot;]},{&quot;text_align&quot;:&quot;lm&quot;,&quot;text_direction&quot;:&quot;horizontal&quot;,&quot;support_big_font&quot;:true,&quot;fill_id&quot;:&quot;8a8749ded9434d5f9a88f42fa5e8275e&quot;,&quot;fill_align&quot;:&quot;l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SLIDE_SAME_FONT_SIZE" val="1"/>
  <p:tag name="KSO_WM_TEMPLATE_ASSEMBLE_XID" val="60656eb24054ed1e2fb7fe18"/>
  <p:tag name="KSO_WM_TEMPLATE_ASSEMBLE_GROUPID" val="60656eb24054ed1e2fb7fe18"/>
</p:tagLst>
</file>

<file path=ppt/tags/tag559.xml><?xml version="1.0" encoding="utf-8"?>
<p:tagLst xmlns:p="http://schemas.openxmlformats.org/presentationml/2006/main">
  <p:tag name="KSO_WM_UNIT_PLACING_PICTURE_USER_VIEWPORT" val="{&quot;height&quot;:10800,&quot;width&quot;:15428}"/>
  <p:tag name="KSO_WM_BEAUTIFY_FLAG" val="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60.xml><?xml version="1.0" encoding="utf-8"?>
<p:tagLst xmlns:p="http://schemas.openxmlformats.org/presentationml/2006/main">
  <p:tag name="PA" val="v4.1.3"/>
  <p:tag name="KSO_WM_BEAUTIFY_FLAG" val=""/>
</p:tagLst>
</file>

<file path=ppt/tags/tag561.xml><?xml version="1.0" encoding="utf-8"?>
<p:tagLst xmlns:p="http://schemas.openxmlformats.org/presentationml/2006/main">
  <p:tag name="KSO_WM_BEAUTIFY_FLAG" val=""/>
</p:tagLst>
</file>

<file path=ppt/tags/tag562.xml><?xml version="1.0" encoding="utf-8"?>
<p:tagLst xmlns:p="http://schemas.openxmlformats.org/presentationml/2006/main">
  <p:tag name="KSO_WM_BEAUTIFY_FLAG" val=""/>
</p:tagLst>
</file>

<file path=ppt/tags/tag563.xml><?xml version="1.0" encoding="utf-8"?>
<p:tagLst xmlns:p="http://schemas.openxmlformats.org/presentationml/2006/main">
  <p:tag name="KSO_WM_BEAUTIFY_FLAG" val=""/>
</p:tagLst>
</file>

<file path=ppt/tags/tag564.xml><?xml version="1.0" encoding="utf-8"?>
<p:tagLst xmlns:p="http://schemas.openxmlformats.org/presentationml/2006/main">
  <p:tag name="KSO_WM_BEAUTIFY_FLAG" val=""/>
</p:tagLst>
</file>

<file path=ppt/tags/tag565.xml><?xml version="1.0" encoding="utf-8"?>
<p:tagLst xmlns:p="http://schemas.openxmlformats.org/presentationml/2006/main">
  <p:tag name="KSO_WM_BEAUTIFY_FLAG" val=""/>
</p:tagLst>
</file>

<file path=ppt/tags/tag566.xml><?xml version="1.0" encoding="utf-8"?>
<p:tagLst xmlns:p="http://schemas.openxmlformats.org/presentationml/2006/main">
  <p:tag name="KSO_WM_BEAUTIFY_FLAG" val=""/>
</p:tagLst>
</file>

<file path=ppt/tags/tag567.xml><?xml version="1.0" encoding="utf-8"?>
<p:tagLst xmlns:p="http://schemas.openxmlformats.org/presentationml/2006/main">
  <p:tag name="KSO_WM_BEAUTIFY_FLAG" val=""/>
</p:tagLst>
</file>

<file path=ppt/tags/tag568.xml><?xml version="1.0" encoding="utf-8"?>
<p:tagLst xmlns:p="http://schemas.openxmlformats.org/presentationml/2006/main">
  <p:tag name="KSO_WM_BEAUTIFY_FLAG" val=""/>
</p:tagLst>
</file>

<file path=ppt/tags/tag5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1127_1*i*2"/>
  <p:tag name="KSO_WM_TEMPLATE_CATEGORY" val="diagram"/>
  <p:tag name="KSO_WM_TEMPLATE_INDEX" val="20211127"/>
  <p:tag name="KSO_WM_UNIT_LAYERLEVEL" val="1"/>
  <p:tag name="KSO_WM_TAG_VERSION" val="1.0"/>
  <p:tag name="KSO_WM_BEAUTIFY_FLAG" val=""/>
  <p:tag name="KSO_WM_UNIT_BLOCK" val="0"/>
  <p:tag name="KSO_WM_UNIT_SM_LIMIT_TYPE" val="2"/>
  <p:tag name="KSO_WM_UNIT_DEC_AREA_ID" val="484b718a8021497cb5c8c1c89b32acc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5ee1ca4d6848d78f644aeb"/>
  <p:tag name="KSO_WM_CHIP_XID" val="5f5f3bab8e478fb0c58a9494"/>
  <p:tag name="KSO_WM_UNIT_FILL_FORE_SCHEMECOLOR_INDEX_BRIGHTNESS" val="0"/>
  <p:tag name="KSO_WM_UNIT_FILL_FORE_SCHEMECOLOR_INDEX" val="16"/>
  <p:tag name="KSO_WM_UNIT_FILL_TYPE" val="1"/>
  <p:tag name="KSO_WM_UNIT_SHADOW_SCHEMECOLOR_INDEX_BRIGHTNESS" val="-0.25"/>
  <p:tag name="KSO_WM_UNIT_SHADOW_SCHEMECOLOR_INDEX" val="16"/>
  <p:tag name="KSO_WM_UNIT_TEXT_FILL_FORE_SCHEMECOLOR_INDEX_BRIGHTNESS" val="0"/>
  <p:tag name="KSO_WM_UNIT_TEXT_FILL_FORE_SCHEMECOLOR_INDEX" val="2"/>
  <p:tag name="KSO_WM_UNIT_TEXT_FILL_TYPE" val="1"/>
  <p:tag name="KSO_WM_UNIT_VALUE" val="150"/>
  <p:tag name="KSO_WM_TEMPLATE_ASSEMBLE_XID" val="60656eb24054ed1e2fb7fe18"/>
  <p:tag name="KSO_WM_TEMPLATE_ASSEMBLE_GROUPID" val="60656eb24054ed1e2fb7fe18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7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729_1_1"/>
  <p:tag name="KSO_WM_UNIT_ID" val="diagram20170868_4*l_h_a*729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添加标题"/>
  <p:tag name="KSO_WM_UNIT_TEXT_FILL_FORE_SCHEMECOLOR_INDEX" val="13"/>
  <p:tag name="KSO_WM_UNIT_TEXT_FILL_TYPE" val="1"/>
</p:tagLst>
</file>

<file path=ppt/tags/tag571.xml><?xml version="1.0" encoding="utf-8"?>
<p:tagLst xmlns:p="http://schemas.openxmlformats.org/presentationml/2006/main">
  <p:tag name="KSO_WM_UNIT_SUBTYPE" val="a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729_1_1"/>
  <p:tag name="KSO_WM_UNIT_ID" val="diagram20170868_4*l_h_f*729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57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729_1_1"/>
  <p:tag name="KSO_WM_UNIT_ID" val="diagram20170868_4*l_h_a*729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添加标题"/>
  <p:tag name="KSO_WM_UNIT_TEXT_FILL_FORE_SCHEMECOLOR_INDEX" val="13"/>
  <p:tag name="KSO_WM_UNIT_TEXT_FILL_TYPE" val="1"/>
</p:tagLst>
</file>

<file path=ppt/tags/tag573.xml><?xml version="1.0" encoding="utf-8"?>
<p:tagLst xmlns:p="http://schemas.openxmlformats.org/presentationml/2006/main">
  <p:tag name="KSO_WM_UNIT_SUBTYPE" val="a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729_1_1"/>
  <p:tag name="KSO_WM_UNIT_ID" val="diagram20170868_4*l_h_f*729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574.xml><?xml version="1.0" encoding="utf-8"?>
<p:tagLst xmlns:p="http://schemas.openxmlformats.org/presentationml/2006/main">
  <p:tag name="KSO_WM_UNIT_SUBTYPE" val="a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729_1_1"/>
  <p:tag name="KSO_WM_UNIT_ID" val="diagram20170868_4*l_h_f*729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575.xml><?xml version="1.0" encoding="utf-8"?>
<p:tagLst xmlns:p="http://schemas.openxmlformats.org/presentationml/2006/main">
  <p:tag name="KSO_WM_BEAUTIFY_FLAG" val=""/>
</p:tagLst>
</file>

<file path=ppt/tags/tag576.xml><?xml version="1.0" encoding="utf-8"?>
<p:tagLst xmlns:p="http://schemas.openxmlformats.org/presentationml/2006/main">
  <p:tag name="KSO_WM_SLIDE_ID" val="diagram202111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1127"/>
  <p:tag name="KSO_WM_SLIDE_LAYOUT" val="a_d_f"/>
  <p:tag name="KSO_WM_SLIDE_LAYOUT_CNT" val="1_1_3"/>
  <p:tag name="KSO_WM_TEMPLATE_THUMBS_INDEX" val="1、4、7、12、13、14、15、16、17、18、20、24、25、28、33、36、40、43、44"/>
  <p:tag name="KSO_WM_SLIDE_SIZE" val="960*480"/>
  <p:tag name="KSO_WM_SLIDE_POSITION" val="0*0"/>
  <p:tag name="KSO_WM_SLIDE_LAYOUT_INFO" val="{&quot;id&quot;:&quot;2021-04-01T15:13:40&quot;,&quot;maxSize&quot;:{&quot;size1&quot;:13.2},&quot;minSize&quot;:{&quot;size1&quot;:13.2},&quot;normalSize&quot;:{&quot;size1&quot;:13.2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3:40&quot;,&quot;margin&quot;:{&quot;bottom&quot;:0.3970000147819519,&quot;left&quot;:1.2699999809265137,&quot;right&quot;:1.2699999809265137,&quot;top&quot;:0.4230000376701355},&quot;type&quot;:0},{&quot;direction&quot;:1,&quot;id&quot;:&quot;2021-04-01T15:13:40&quot;,&quot;maxSize&quot;:{&quot;size1&quot;:37.4},&quot;minSize&quot;:{&quot;size1&quot;:37.4},&quot;normalSize&quot;:{&quot;size1&quot;:37.4},&quot;subLayout&quot;:[{&quot;id&quot;:&quot;2021-04-01T15:13:40&quot;,&quot;margin&quot;:{&quot;bottom&quot;:2.9629998207092285,&quot;left&quot;:2.9629998207092285,&quot;right&quot;:0.8199999928474426,&quot;top&quot;:2.5399999618530273},&quot;type&quot;:0},{&quot;id&quot;:&quot;2021-04-01T15:13:40&quot;,&quot;maxSize&quot;:{&quot;size1&quot;:33.3},&quot;minSize&quot;:{&quot;size1&quot;:33.3},&quot;normalSize&quot;:{&quot;size1&quot;:33.3},&quot;subLayout&quot;:[{&quot;id&quot;:&quot;2021-04-01T15:13:40&quot;,&quot;margin&quot;:{&quot;bottom&quot;:0.0260000042617321,&quot;left&quot;:1.2970000505447388,&quot;right&quot;:2.9629998207092285,&quot;top&quot;:2.5399999618530273},&quot;type&quot;:0},{&quot;id&quot;:&quot;2021-04-01T15:13:40&quot;,&quot;maxSize&quot;:{&quot;size1&quot;:46},&quot;minSize&quot;:{&quot;size1&quot;:46},&quot;normalSize&quot;:{&quot;size1&quot;:46},&quot;subLayout&quot;:[{&quot;id&quot;:&quot;2021-04-01T15:13:40&quot;,&quot;margin&quot;:{&quot;bottom&quot;:1.0579999685287476,&quot;left&quot;:1.2970000505447388,&quot;right&quot;:2.9629998207092285,&quot;top&quot;:1.0579999685287476},&quot;type&quot;:0},{&quot;id&quot;:&quot;2021-04-01T15:13:40&quot;,&quot;margin&quot;:{&quot;bottom&quot;:2.9629998207092285,&quot;left&quot;:1.2970000505447388,&quot;right&quot;:2.9629998207092285,&quot;top&quot;:0.0260000042617321},&quot;type&quot;:0}]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topbottom&quot;,&quot;layout_feature&quot;:1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ab8e478fb0c58a9494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lm&quot;,&quot;text_direction&quot;:&quot;horizontal&quot;,&quot;support_big_font&quot;:false,&quot;fill_id&quot;:&quot;d6eea3fd58bd4405b2dce882355b2bf1&quot;,&quot;fill_align&quot;:&quot;cm&quot;,&quot;chip_types&quot;:[&quot;text&quot;,&quot;picture&quot;,&quot;chart&quot;,&quot;table&quot;]},{&quot;text_align&quot;:&quot;lm&quot;,&quot;text_direction&quot;:&quot;horizontal&quot;,&quot;support_big_font&quot;:true,&quot;fill_id&quot;:&quot;0bfbdb033e7c415ea60485f32facbe54&quot;,&quot;fill_align&quot;:&quot;lm&quot;,&quot;chip_types&quot;:[&quot;text&quot;]},{&quot;text_align&quot;:&quot;lm&quot;,&quot;text_direction&quot;:&quot;horizontal&quot;,&quot;support_big_font&quot;:true,&quot;fill_id&quot;:&quot;ff107de055d3418ebf6a9c0ff7db3cee&quot;,&quot;fill_align&quot;:&quot;lm&quot;,&quot;chip_types&quot;:[&quot;text&quot;]},{&quot;text_align&quot;:&quot;lm&quot;,&quot;text_direction&quot;:&quot;horizontal&quot;,&quot;support_big_font&quot;:true,&quot;fill_id&quot;:&quot;8a8749ded9434d5f9a88f42fa5e8275e&quot;,&quot;fill_align&quot;:&quot;l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SLIDE_SAME_FONT_SIZE" val="1"/>
  <p:tag name="KSO_WM_TEMPLATE_ASSEMBLE_XID" val="60656eb24054ed1e2fb7fe18"/>
  <p:tag name="KSO_WM_TEMPLATE_ASSEMBLE_GROUPID" val="60656eb24054ed1e2fb7fe18"/>
</p:tagLst>
</file>

<file path=ppt/tags/tag577.xml><?xml version="1.0" encoding="utf-8"?>
<p:tagLst xmlns:p="http://schemas.openxmlformats.org/presentationml/2006/main">
  <p:tag name="KSO_WM_UNIT_PLACING_PICTURE_USER_VIEWPORT" val="{&quot;height&quot;:10800,&quot;width&quot;:15428}"/>
  <p:tag name="KSO_WM_BEAUTIFY_FLAG" val=""/>
</p:tagLst>
</file>

<file path=ppt/tags/tag578.xml><?xml version="1.0" encoding="utf-8"?>
<p:tagLst xmlns:p="http://schemas.openxmlformats.org/presentationml/2006/main">
  <p:tag name="PA" val="v4.1.3"/>
  <p:tag name="KSO_WM_BEAUTIFY_FLAG" val=""/>
</p:tagLst>
</file>

<file path=ppt/tags/tag579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80.xml><?xml version="1.0" encoding="utf-8"?>
<p:tagLst xmlns:p="http://schemas.openxmlformats.org/presentationml/2006/main">
  <p:tag name="KSO_WM_BEAUTIFY_FLAG" val=""/>
</p:tagLst>
</file>

<file path=ppt/tags/tag581.xml><?xml version="1.0" encoding="utf-8"?>
<p:tagLst xmlns:p="http://schemas.openxmlformats.org/presentationml/2006/main">
  <p:tag name="KSO_WM_BEAUTIFY_FLAG" val=""/>
</p:tagLst>
</file>

<file path=ppt/tags/tag582.xml><?xml version="1.0" encoding="utf-8"?>
<p:tagLst xmlns:p="http://schemas.openxmlformats.org/presentationml/2006/main">
  <p:tag name="KSO_WM_BEAUTIFY_FLAG" val=""/>
  <p:tag name="KSO_WM_UNIT_PLACING_PICTURE_USER_VIEWPORT" val="{&quot;height&quot;:5102,&quot;width&quot;:2455}"/>
</p:tagLst>
</file>

<file path=ppt/tags/tag583.xml><?xml version="1.0" encoding="utf-8"?>
<p:tagLst xmlns:p="http://schemas.openxmlformats.org/presentationml/2006/main">
  <p:tag name="KSO_WM_BEAUTIFY_FLAG" val=""/>
</p:tagLst>
</file>

<file path=ppt/tags/tag584.xml><?xml version="1.0" encoding="utf-8"?>
<p:tagLst xmlns:p="http://schemas.openxmlformats.org/presentationml/2006/main">
  <p:tag name="KSO_WM_BEAUTIFY_FLAG" val=""/>
</p:tagLst>
</file>

<file path=ppt/tags/tag585.xml><?xml version="1.0" encoding="utf-8"?>
<p:tagLst xmlns:p="http://schemas.openxmlformats.org/presentationml/2006/main">
  <p:tag name="KSO_WM_BEAUTIFY_FLAG" val=""/>
</p:tagLst>
</file>

<file path=ppt/tags/tag586.xml><?xml version="1.0" encoding="utf-8"?>
<p:tagLst xmlns:p="http://schemas.openxmlformats.org/presentationml/2006/main">
  <p:tag name="KSO_WM_BEAUTIFY_FLAG" val=""/>
</p:tagLst>
</file>

<file path=ppt/tags/tag5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1127_1*i*2"/>
  <p:tag name="KSO_WM_TEMPLATE_CATEGORY" val="diagram"/>
  <p:tag name="KSO_WM_TEMPLATE_INDEX" val="20211127"/>
  <p:tag name="KSO_WM_UNIT_LAYERLEVEL" val="1"/>
  <p:tag name="KSO_WM_TAG_VERSION" val="1.0"/>
  <p:tag name="KSO_WM_BEAUTIFY_FLAG" val=""/>
  <p:tag name="KSO_WM_UNIT_BLOCK" val="0"/>
  <p:tag name="KSO_WM_UNIT_SM_LIMIT_TYPE" val="2"/>
  <p:tag name="KSO_WM_UNIT_DEC_AREA_ID" val="484b718a8021497cb5c8c1c89b32acc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5ee1ca4d6848d78f644aeb"/>
  <p:tag name="KSO_WM_CHIP_XID" val="5f5f3bab8e478fb0c58a9494"/>
  <p:tag name="KSO_WM_UNIT_FILL_FORE_SCHEMECOLOR_INDEX_BRIGHTNESS" val="0"/>
  <p:tag name="KSO_WM_UNIT_FILL_FORE_SCHEMECOLOR_INDEX" val="16"/>
  <p:tag name="KSO_WM_UNIT_FILL_TYPE" val="1"/>
  <p:tag name="KSO_WM_UNIT_SHADOW_SCHEMECOLOR_INDEX_BRIGHTNESS" val="-0.25"/>
  <p:tag name="KSO_WM_UNIT_SHADOW_SCHEMECOLOR_INDEX" val="16"/>
  <p:tag name="KSO_WM_UNIT_TEXT_FILL_FORE_SCHEMECOLOR_INDEX_BRIGHTNESS" val="0"/>
  <p:tag name="KSO_WM_UNIT_TEXT_FILL_FORE_SCHEMECOLOR_INDEX" val="2"/>
  <p:tag name="KSO_WM_UNIT_TEXT_FILL_TYPE" val="1"/>
  <p:tag name="KSO_WM_UNIT_VALUE" val="150"/>
  <p:tag name="KSO_WM_TEMPLATE_ASSEMBLE_XID" val="60656eb24054ed1e2fb7fe18"/>
  <p:tag name="KSO_WM_TEMPLATE_ASSEMBLE_GROUPID" val="60656eb24054ed1e2fb7fe18"/>
</p:tagLst>
</file>

<file path=ppt/tags/tag58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729_1_1"/>
  <p:tag name="KSO_WM_UNIT_ID" val="diagram20170868_4*l_h_a*729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添加标题"/>
  <p:tag name="KSO_WM_UNIT_TEXT_FILL_FORE_SCHEMECOLOR_INDEX" val="13"/>
  <p:tag name="KSO_WM_UNIT_TEXT_FILL_TYPE" val="1"/>
</p:tagLst>
</file>

<file path=ppt/tags/tag589.xml><?xml version="1.0" encoding="utf-8"?>
<p:tagLst xmlns:p="http://schemas.openxmlformats.org/presentationml/2006/main">
  <p:tag name="KSO_WM_UNIT_SUBTYPE" val="a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729_1_1"/>
  <p:tag name="KSO_WM_UNIT_ID" val="diagram20170868_4*l_h_f*729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729_1_1"/>
  <p:tag name="KSO_WM_UNIT_ID" val="diagram20170868_4*l_h_a*729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添加标题"/>
  <p:tag name="KSO_WM_UNIT_TEXT_FILL_FORE_SCHEMECOLOR_INDEX" val="13"/>
  <p:tag name="KSO_WM_UNIT_TEXT_FILL_TYPE" val="1"/>
</p:tagLst>
</file>

<file path=ppt/tags/tag591.xml><?xml version="1.0" encoding="utf-8"?>
<p:tagLst xmlns:p="http://schemas.openxmlformats.org/presentationml/2006/main">
  <p:tag name="KSO_WM_UNIT_SUBTYPE" val="a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729_1_1"/>
  <p:tag name="KSO_WM_UNIT_ID" val="diagram20170868_4*l_h_f*729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592.xml><?xml version="1.0" encoding="utf-8"?>
<p:tagLst xmlns:p="http://schemas.openxmlformats.org/presentationml/2006/main">
  <p:tag name="KSO_WM_UNIT_SUBTYPE" val="a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729_1_1"/>
  <p:tag name="KSO_WM_UNIT_ID" val="diagram20170868_4*l_h_f*729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593.xml><?xml version="1.0" encoding="utf-8"?>
<p:tagLst xmlns:p="http://schemas.openxmlformats.org/presentationml/2006/main">
  <p:tag name="KSO_WM_BEAUTIFY_FLAG" val=""/>
</p:tagLst>
</file>

<file path=ppt/tags/tag594.xml><?xml version="1.0" encoding="utf-8"?>
<p:tagLst xmlns:p="http://schemas.openxmlformats.org/presentationml/2006/main">
  <p:tag name="KSO_WM_SLIDE_ID" val="diagram202111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1127"/>
  <p:tag name="KSO_WM_SLIDE_LAYOUT" val="a_d_f"/>
  <p:tag name="KSO_WM_SLIDE_LAYOUT_CNT" val="1_1_3"/>
  <p:tag name="KSO_WM_TEMPLATE_THUMBS_INDEX" val="1、4、7、12、13、14、15、16、17、18、20、24、25、28、33、36、40、43、44"/>
  <p:tag name="KSO_WM_SLIDE_SIZE" val="960*480"/>
  <p:tag name="KSO_WM_SLIDE_POSITION" val="0*0"/>
  <p:tag name="KSO_WM_SLIDE_LAYOUT_INFO" val="{&quot;id&quot;:&quot;2021-04-01T15:13:40&quot;,&quot;maxSize&quot;:{&quot;size1&quot;:13.2},&quot;minSize&quot;:{&quot;size1&quot;:13.2},&quot;normalSize&quot;:{&quot;size1&quot;:13.2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3:40&quot;,&quot;margin&quot;:{&quot;bottom&quot;:0.3970000147819519,&quot;left&quot;:1.2699999809265137,&quot;right&quot;:1.2699999809265137,&quot;top&quot;:0.4230000376701355},&quot;type&quot;:0},{&quot;direction&quot;:1,&quot;id&quot;:&quot;2021-04-01T15:13:40&quot;,&quot;maxSize&quot;:{&quot;size1&quot;:37.4},&quot;minSize&quot;:{&quot;size1&quot;:37.4},&quot;normalSize&quot;:{&quot;size1&quot;:37.4},&quot;subLayout&quot;:[{&quot;id&quot;:&quot;2021-04-01T15:13:40&quot;,&quot;margin&quot;:{&quot;bottom&quot;:2.9629998207092285,&quot;left&quot;:2.9629998207092285,&quot;right&quot;:0.8199999928474426,&quot;top&quot;:2.5399999618530273},&quot;type&quot;:0},{&quot;id&quot;:&quot;2021-04-01T15:13:40&quot;,&quot;maxSize&quot;:{&quot;size1&quot;:33.3},&quot;minSize&quot;:{&quot;size1&quot;:33.3},&quot;normalSize&quot;:{&quot;size1&quot;:33.3},&quot;subLayout&quot;:[{&quot;id&quot;:&quot;2021-04-01T15:13:40&quot;,&quot;margin&quot;:{&quot;bottom&quot;:0.0260000042617321,&quot;left&quot;:1.2970000505447388,&quot;right&quot;:2.9629998207092285,&quot;top&quot;:2.5399999618530273},&quot;type&quot;:0},{&quot;id&quot;:&quot;2021-04-01T15:13:40&quot;,&quot;maxSize&quot;:{&quot;size1&quot;:46},&quot;minSize&quot;:{&quot;size1&quot;:46},&quot;normalSize&quot;:{&quot;size1&quot;:46},&quot;subLayout&quot;:[{&quot;id&quot;:&quot;2021-04-01T15:13:40&quot;,&quot;margin&quot;:{&quot;bottom&quot;:1.0579999685287476,&quot;left&quot;:1.2970000505447388,&quot;right&quot;:2.9629998207092285,&quot;top&quot;:1.0579999685287476},&quot;type&quot;:0},{&quot;id&quot;:&quot;2021-04-01T15:13:40&quot;,&quot;margin&quot;:{&quot;bottom&quot;:2.9629998207092285,&quot;left&quot;:1.2970000505447388,&quot;right&quot;:2.9629998207092285,&quot;top&quot;:0.0260000042617321},&quot;type&quot;:0}]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topbottom&quot;,&quot;layout_feature&quot;:1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ab8e478fb0c58a9494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lm&quot;,&quot;text_direction&quot;:&quot;horizontal&quot;,&quot;support_big_font&quot;:false,&quot;fill_id&quot;:&quot;d6eea3fd58bd4405b2dce882355b2bf1&quot;,&quot;fill_align&quot;:&quot;cm&quot;,&quot;chip_types&quot;:[&quot;text&quot;,&quot;picture&quot;,&quot;chart&quot;,&quot;table&quot;]},{&quot;text_align&quot;:&quot;lm&quot;,&quot;text_direction&quot;:&quot;horizontal&quot;,&quot;support_big_font&quot;:true,&quot;fill_id&quot;:&quot;0bfbdb033e7c415ea60485f32facbe54&quot;,&quot;fill_align&quot;:&quot;lm&quot;,&quot;chip_types&quot;:[&quot;text&quot;]},{&quot;text_align&quot;:&quot;lm&quot;,&quot;text_direction&quot;:&quot;horizontal&quot;,&quot;support_big_font&quot;:true,&quot;fill_id&quot;:&quot;ff107de055d3418ebf6a9c0ff7db3cee&quot;,&quot;fill_align&quot;:&quot;lm&quot;,&quot;chip_types&quot;:[&quot;text&quot;]},{&quot;text_align&quot;:&quot;lm&quot;,&quot;text_direction&quot;:&quot;horizontal&quot;,&quot;support_big_font&quot;:true,&quot;fill_id&quot;:&quot;8a8749ded9434d5f9a88f42fa5e8275e&quot;,&quot;fill_align&quot;:&quot;l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SLIDE_SAME_FONT_SIZE" val="1"/>
  <p:tag name="KSO_WM_TEMPLATE_ASSEMBLE_XID" val="60656eb24054ed1e2fb7fe18"/>
  <p:tag name="KSO_WM_TEMPLATE_ASSEMBLE_GROUPID" val="60656eb24054ed1e2fb7fe18"/>
</p:tagLst>
</file>

<file path=ppt/tags/tag59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59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27_1*a*1"/>
  <p:tag name="KSO_WM_TEMPLATE_CATEGORY" val="diagram"/>
  <p:tag name="KSO_WM_TEMPLATE_INDEX" val="2021112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2d225dece284181a581f2578aeb925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7fd0c4b0a24485984a0345db151b145"/>
  <p:tag name="KSO_WM_UNIT_TEXT_FILL_FORE_SCHEMECOLOR_INDEX_BRIGHTNESS" val="0"/>
  <p:tag name="KSO_WM_UNIT_TEXT_FILL_FORE_SCHEMECOLOR_INDEX" val="13"/>
  <p:tag name="KSO_WM_UNIT_TEXT_FILL_TYPE" val="1"/>
  <p:tag name="KSO_WM_TEMPLATE_ASSEMBLE_XID" val="60656eb24054ed1e2fb7fe18"/>
  <p:tag name="KSO_WM_TEMPLATE_ASSEMBLE_GROUPID" val="60656eb24054ed1e2fb7fe18"/>
  <p:tag name="KSO_WM_UNIT_PLACING_PICTURE_USER_VIEWPORT" val="{&quot;height&quot;:960,&quot;width&quot;:13411}"/>
</p:tagLst>
</file>

<file path=ppt/tags/tag597.xml><?xml version="1.0" encoding="utf-8"?>
<p:tagLst xmlns:p="http://schemas.openxmlformats.org/presentationml/2006/main">
  <p:tag name="KSO_WM_UNIT_TYPE" val="j"/>
  <p:tag name="KSO_WM_BEAUTIFY_FLAG" val=""/>
  <p:tag name="KSO_WM_UNIT_PLACING_PICTURE_USER_VIEWPORT" val="{&quot;height&quot;:524,&quot;width&quot;:2892}"/>
</p:tagLst>
</file>

<file path=ppt/tags/tag598.xml><?xml version="1.0" encoding="utf-8"?>
<p:tagLst xmlns:p="http://schemas.openxmlformats.org/presentationml/2006/main">
  <p:tag name="KSO_WM_BEAUTIFY_FLAG" val=""/>
  <p:tag name="KSO_WM_UNIT_PLACING_PICTURE_USER_VIEWPORT" val="{&quot;height&quot;:8241,&quot;width&quot;:8131}"/>
</p:tagLst>
</file>

<file path=ppt/tags/tag5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1127_1*i*2"/>
  <p:tag name="KSO_WM_TEMPLATE_CATEGORY" val="diagram"/>
  <p:tag name="KSO_WM_TEMPLATE_INDEX" val="20211127"/>
  <p:tag name="KSO_WM_UNIT_LAYERLEVEL" val="1"/>
  <p:tag name="KSO_WM_TAG_VERSION" val="1.0"/>
  <p:tag name="KSO_WM_BEAUTIFY_FLAG" val=""/>
  <p:tag name="KSO_WM_UNIT_BLOCK" val="0"/>
  <p:tag name="KSO_WM_UNIT_SM_LIMIT_TYPE" val="2"/>
  <p:tag name="KSO_WM_UNIT_DEC_AREA_ID" val="484b718a8021497cb5c8c1c89b32acc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5ee1ca4d6848d78f644aeb"/>
  <p:tag name="KSO_WM_CHIP_XID" val="5f5f3bab8e478fb0c58a9494"/>
  <p:tag name="KSO_WM_UNIT_FILL_FORE_SCHEMECOLOR_INDEX_BRIGHTNESS" val="0"/>
  <p:tag name="KSO_WM_UNIT_FILL_FORE_SCHEMECOLOR_INDEX" val="16"/>
  <p:tag name="KSO_WM_UNIT_FILL_TYPE" val="1"/>
  <p:tag name="KSO_WM_UNIT_SHADOW_SCHEMECOLOR_INDEX_BRIGHTNESS" val="-0.25"/>
  <p:tag name="KSO_WM_UNIT_SHADOW_SCHEMECOLOR_INDEX" val="16"/>
  <p:tag name="KSO_WM_UNIT_TEXT_FILL_FORE_SCHEMECOLOR_INDEX_BRIGHTNESS" val="0"/>
  <p:tag name="KSO_WM_UNIT_TEXT_FILL_FORE_SCHEMECOLOR_INDEX" val="2"/>
  <p:tag name="KSO_WM_UNIT_TEXT_FILL_TYPE" val="1"/>
  <p:tag name="KSO_WM_UNIT_VALUE" val="150"/>
  <p:tag name="KSO_WM_TEMPLATE_ASSEMBLE_XID" val="60656eb24054ed1e2fb7fe18"/>
  <p:tag name="KSO_WM_TEMPLATE_ASSEMBLE_GROUPID" val="60656eb24054ed1e2fb7fe18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729_1_1"/>
  <p:tag name="KSO_WM_UNIT_ID" val="diagram20170868_4*l_h_a*729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添加标题"/>
  <p:tag name="KSO_WM_UNIT_TEXT_FILL_FORE_SCHEMECOLOR_INDEX" val="13"/>
  <p:tag name="KSO_WM_UNIT_TEXT_FILL_TYPE" val="1"/>
</p:tagLst>
</file>

<file path=ppt/tags/tag601.xml><?xml version="1.0" encoding="utf-8"?>
<p:tagLst xmlns:p="http://schemas.openxmlformats.org/presentationml/2006/main">
  <p:tag name="KSO_WM_UNIT_SUBTYPE" val="a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729_1_1"/>
  <p:tag name="KSO_WM_UNIT_ID" val="diagram20170868_4*l_h_f*729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60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729_1_1"/>
  <p:tag name="KSO_WM_UNIT_ID" val="diagram20170868_4*l_h_a*729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添加标题"/>
  <p:tag name="KSO_WM_UNIT_TEXT_FILL_FORE_SCHEMECOLOR_INDEX" val="13"/>
  <p:tag name="KSO_WM_UNIT_TEXT_FILL_TYPE" val="1"/>
</p:tagLst>
</file>

<file path=ppt/tags/tag603.xml><?xml version="1.0" encoding="utf-8"?>
<p:tagLst xmlns:p="http://schemas.openxmlformats.org/presentationml/2006/main">
  <p:tag name="KSO_WM_UNIT_SUBTYPE" val="a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729_1_1"/>
  <p:tag name="KSO_WM_UNIT_ID" val="diagram20170868_4*l_h_f*729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604.xml><?xml version="1.0" encoding="utf-8"?>
<p:tagLst xmlns:p="http://schemas.openxmlformats.org/presentationml/2006/main">
  <p:tag name="KSO_WM_SLIDE_ID" val="diagram202111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1127"/>
  <p:tag name="KSO_WM_SLIDE_LAYOUT" val="a_d_f"/>
  <p:tag name="KSO_WM_SLIDE_LAYOUT_CNT" val="1_1_3"/>
  <p:tag name="KSO_WM_TEMPLATE_THUMBS_INDEX" val="1、4、7、12、13、14、15、16、17、18、20、24、25、28、33、36、40、43、44"/>
  <p:tag name="KSO_WM_SLIDE_SIZE" val="960*480"/>
  <p:tag name="KSO_WM_SLIDE_POSITION" val="0*0"/>
  <p:tag name="KSO_WM_SLIDE_LAYOUT_INFO" val="{&quot;id&quot;:&quot;2021-04-01T15:13:40&quot;,&quot;maxSize&quot;:{&quot;size1&quot;:13.2},&quot;minSize&quot;:{&quot;size1&quot;:13.2},&quot;normalSize&quot;:{&quot;size1&quot;:13.2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3:40&quot;,&quot;margin&quot;:{&quot;bottom&quot;:0.3970000147819519,&quot;left&quot;:1.2699999809265137,&quot;right&quot;:1.2699999809265137,&quot;top&quot;:0.4230000376701355},&quot;type&quot;:0},{&quot;direction&quot;:1,&quot;id&quot;:&quot;2021-04-01T15:13:40&quot;,&quot;maxSize&quot;:{&quot;size1&quot;:37.4},&quot;minSize&quot;:{&quot;size1&quot;:37.4},&quot;normalSize&quot;:{&quot;size1&quot;:37.4},&quot;subLayout&quot;:[{&quot;id&quot;:&quot;2021-04-01T15:13:40&quot;,&quot;margin&quot;:{&quot;bottom&quot;:2.9629998207092285,&quot;left&quot;:2.9629998207092285,&quot;right&quot;:0.8199999928474426,&quot;top&quot;:2.5399999618530273},&quot;type&quot;:0},{&quot;id&quot;:&quot;2021-04-01T15:13:40&quot;,&quot;maxSize&quot;:{&quot;size1&quot;:33.3},&quot;minSize&quot;:{&quot;size1&quot;:33.3},&quot;normalSize&quot;:{&quot;size1&quot;:33.3},&quot;subLayout&quot;:[{&quot;id&quot;:&quot;2021-04-01T15:13:40&quot;,&quot;margin&quot;:{&quot;bottom&quot;:0.0260000042617321,&quot;left&quot;:1.2970000505447388,&quot;right&quot;:2.9629998207092285,&quot;top&quot;:2.5399999618530273},&quot;type&quot;:0},{&quot;id&quot;:&quot;2021-04-01T15:13:40&quot;,&quot;maxSize&quot;:{&quot;size1&quot;:46},&quot;minSize&quot;:{&quot;size1&quot;:46},&quot;normalSize&quot;:{&quot;size1&quot;:46},&quot;subLayout&quot;:[{&quot;id&quot;:&quot;2021-04-01T15:13:40&quot;,&quot;margin&quot;:{&quot;bottom&quot;:1.0579999685287476,&quot;left&quot;:1.2970000505447388,&quot;right&quot;:2.9629998207092285,&quot;top&quot;:1.0579999685287476},&quot;type&quot;:0},{&quot;id&quot;:&quot;2021-04-01T15:13:40&quot;,&quot;margin&quot;:{&quot;bottom&quot;:2.9629998207092285,&quot;left&quot;:1.2970000505447388,&quot;right&quot;:2.9629998207092285,&quot;top&quot;:0.0260000042617321},&quot;type&quot;:0}]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topbottom&quot;,&quot;layout_feature&quot;:1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ab8e478fb0c58a9494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lm&quot;,&quot;text_direction&quot;:&quot;horizontal&quot;,&quot;support_big_font&quot;:false,&quot;fill_id&quot;:&quot;d6eea3fd58bd4405b2dce882355b2bf1&quot;,&quot;fill_align&quot;:&quot;cm&quot;,&quot;chip_types&quot;:[&quot;text&quot;,&quot;picture&quot;,&quot;chart&quot;,&quot;table&quot;]},{&quot;text_align&quot;:&quot;lm&quot;,&quot;text_direction&quot;:&quot;horizontal&quot;,&quot;support_big_font&quot;:true,&quot;fill_id&quot;:&quot;0bfbdb033e7c415ea60485f32facbe54&quot;,&quot;fill_align&quot;:&quot;lm&quot;,&quot;chip_types&quot;:[&quot;text&quot;]},{&quot;text_align&quot;:&quot;lm&quot;,&quot;text_direction&quot;:&quot;horizontal&quot;,&quot;support_big_font&quot;:true,&quot;fill_id&quot;:&quot;ff107de055d3418ebf6a9c0ff7db3cee&quot;,&quot;fill_align&quot;:&quot;lm&quot;,&quot;chip_types&quot;:[&quot;text&quot;]},{&quot;text_align&quot;:&quot;lm&quot;,&quot;text_direction&quot;:&quot;horizontal&quot;,&quot;support_big_font&quot;:true,&quot;fill_id&quot;:&quot;8a8749ded9434d5f9a88f42fa5e8275e&quot;,&quot;fill_align&quot;:&quot;l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SLIDE_SAME_FONT_SIZE" val="1"/>
  <p:tag name="KSO_WM_TEMPLATE_ASSEMBLE_XID" val="60656eb24054ed1e2fb7fe18"/>
  <p:tag name="KSO_WM_TEMPLATE_ASSEMBLE_GROUPID" val="60656eb24054ed1e2fb7fe18"/>
</p:tagLst>
</file>

<file path=ppt/tags/tag605.xml><?xml version="1.0" encoding="utf-8"?>
<p:tagLst xmlns:p="http://schemas.openxmlformats.org/presentationml/2006/main">
  <p:tag name="KSO_WM_BEAUTIFY_FLAG" val=""/>
</p:tagLst>
</file>

<file path=ppt/tags/tag60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60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27_1*a*1"/>
  <p:tag name="KSO_WM_TEMPLATE_CATEGORY" val="diagram"/>
  <p:tag name="KSO_WM_TEMPLATE_INDEX" val="2021112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2d225dece284181a581f2578aeb925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7fd0c4b0a24485984a0345db151b145"/>
  <p:tag name="KSO_WM_UNIT_TEXT_FILL_FORE_SCHEMECOLOR_INDEX_BRIGHTNESS" val="0"/>
  <p:tag name="KSO_WM_UNIT_TEXT_FILL_FORE_SCHEMECOLOR_INDEX" val="13"/>
  <p:tag name="KSO_WM_UNIT_TEXT_FILL_TYPE" val="1"/>
  <p:tag name="KSO_WM_TEMPLATE_ASSEMBLE_XID" val="60656eb24054ed1e2fb7fe18"/>
  <p:tag name="KSO_WM_TEMPLATE_ASSEMBLE_GROUPID" val="60656eb24054ed1e2fb7fe18"/>
  <p:tag name="KSO_WM_UNIT_PLACING_PICTURE_USER_VIEWPORT" val="{&quot;height&quot;:960,&quot;width&quot;:13411}"/>
</p:tagLst>
</file>

<file path=ppt/tags/tag608.xml><?xml version="1.0" encoding="utf-8"?>
<p:tagLst xmlns:p="http://schemas.openxmlformats.org/presentationml/2006/main">
  <p:tag name="KSO_WM_UNIT_TYPE" val="j"/>
  <p:tag name="KSO_WM_BEAUTIFY_FLAG" val=""/>
  <p:tag name="KSO_WM_UNIT_PLACING_PICTURE_USER_VIEWPORT" val="{&quot;height&quot;:524,&quot;width&quot;:2892}"/>
</p:tagLst>
</file>

<file path=ppt/tags/tag609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10.xml><?xml version="1.0" encoding="utf-8"?>
<p:tagLst xmlns:p="http://schemas.openxmlformats.org/presentationml/2006/main">
  <p:tag name="KSO_WM_BEAUTIFY_FLAG" val=""/>
</p:tagLst>
</file>

<file path=ppt/tags/tag611.xml><?xml version="1.0" encoding="utf-8"?>
<p:tagLst xmlns:p="http://schemas.openxmlformats.org/presentationml/2006/main">
  <p:tag name="KSO_WM_BEAUTIFY_FLAG" val=""/>
</p:tagLst>
</file>

<file path=ppt/tags/tag612.xml><?xml version="1.0" encoding="utf-8"?>
<p:tagLst xmlns:p="http://schemas.openxmlformats.org/presentationml/2006/main">
  <p:tag name="KSO_WM_BEAUTIFY_FLAG" val=""/>
</p:tagLst>
</file>

<file path=ppt/tags/tag613.xml><?xml version="1.0" encoding="utf-8"?>
<p:tagLst xmlns:p="http://schemas.openxmlformats.org/presentationml/2006/main">
  <p:tag name="KSO_WM_SLIDE_ID" val="diagram202111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1127"/>
  <p:tag name="KSO_WM_SLIDE_LAYOUT" val="a_d_f"/>
  <p:tag name="KSO_WM_SLIDE_LAYOUT_CNT" val="1_1_3"/>
  <p:tag name="KSO_WM_TEMPLATE_THUMBS_INDEX" val="1、4、7、12、13、14、15、16、17、18、20、24、25、28、33、36、40、43、44"/>
  <p:tag name="KSO_WM_SLIDE_SIZE" val="960*480"/>
  <p:tag name="KSO_WM_SLIDE_POSITION" val="0*0"/>
  <p:tag name="KSO_WM_SLIDE_LAYOUT_INFO" val="{&quot;id&quot;:&quot;2021-04-01T15:13:40&quot;,&quot;maxSize&quot;:{&quot;size1&quot;:13.2},&quot;minSize&quot;:{&quot;size1&quot;:13.2},&quot;normalSize&quot;:{&quot;size1&quot;:13.2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3:40&quot;,&quot;margin&quot;:{&quot;bottom&quot;:0.3970000147819519,&quot;left&quot;:1.2699999809265137,&quot;right&quot;:1.2699999809265137,&quot;top&quot;:0.4230000376701355},&quot;type&quot;:0},{&quot;direction&quot;:1,&quot;id&quot;:&quot;2021-04-01T15:13:40&quot;,&quot;maxSize&quot;:{&quot;size1&quot;:37.4},&quot;minSize&quot;:{&quot;size1&quot;:37.4},&quot;normalSize&quot;:{&quot;size1&quot;:37.4},&quot;subLayout&quot;:[{&quot;id&quot;:&quot;2021-04-01T15:13:40&quot;,&quot;margin&quot;:{&quot;bottom&quot;:2.9629998207092285,&quot;left&quot;:2.9629998207092285,&quot;right&quot;:0.8199999928474426,&quot;top&quot;:2.5399999618530273},&quot;type&quot;:0},{&quot;id&quot;:&quot;2021-04-01T15:13:40&quot;,&quot;maxSize&quot;:{&quot;size1&quot;:33.3},&quot;minSize&quot;:{&quot;size1&quot;:33.3},&quot;normalSize&quot;:{&quot;size1&quot;:33.3},&quot;subLayout&quot;:[{&quot;id&quot;:&quot;2021-04-01T15:13:40&quot;,&quot;margin&quot;:{&quot;bottom&quot;:0.0260000042617321,&quot;left&quot;:1.2970000505447388,&quot;right&quot;:2.9629998207092285,&quot;top&quot;:2.5399999618530273},&quot;type&quot;:0},{&quot;id&quot;:&quot;2021-04-01T15:13:40&quot;,&quot;maxSize&quot;:{&quot;size1&quot;:46},&quot;minSize&quot;:{&quot;size1&quot;:46},&quot;normalSize&quot;:{&quot;size1&quot;:46},&quot;subLayout&quot;:[{&quot;id&quot;:&quot;2021-04-01T15:13:40&quot;,&quot;margin&quot;:{&quot;bottom&quot;:1.0579999685287476,&quot;left&quot;:1.2970000505447388,&quot;right&quot;:2.9629998207092285,&quot;top&quot;:1.0579999685287476},&quot;type&quot;:0},{&quot;id&quot;:&quot;2021-04-01T15:13:40&quot;,&quot;margin&quot;:{&quot;bottom&quot;:2.9629998207092285,&quot;left&quot;:1.2970000505447388,&quot;right&quot;:2.9629998207092285,&quot;top&quot;:0.0260000042617321},&quot;type&quot;:0}]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topbottom&quot;,&quot;layout_feature&quot;:1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ab8e478fb0c58a9494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lm&quot;,&quot;text_direction&quot;:&quot;horizontal&quot;,&quot;support_big_font&quot;:false,&quot;fill_id&quot;:&quot;d6eea3fd58bd4405b2dce882355b2bf1&quot;,&quot;fill_align&quot;:&quot;cm&quot;,&quot;chip_types&quot;:[&quot;text&quot;,&quot;picture&quot;,&quot;chart&quot;,&quot;table&quot;]},{&quot;text_align&quot;:&quot;lm&quot;,&quot;text_direction&quot;:&quot;horizontal&quot;,&quot;support_big_font&quot;:true,&quot;fill_id&quot;:&quot;0bfbdb033e7c415ea60485f32facbe54&quot;,&quot;fill_align&quot;:&quot;lm&quot;,&quot;chip_types&quot;:[&quot;text&quot;]},{&quot;text_align&quot;:&quot;lm&quot;,&quot;text_direction&quot;:&quot;horizontal&quot;,&quot;support_big_font&quot;:true,&quot;fill_id&quot;:&quot;ff107de055d3418ebf6a9c0ff7db3cee&quot;,&quot;fill_align&quot;:&quot;lm&quot;,&quot;chip_types&quot;:[&quot;text&quot;]},{&quot;text_align&quot;:&quot;lm&quot;,&quot;text_direction&quot;:&quot;horizontal&quot;,&quot;support_big_font&quot;:true,&quot;fill_id&quot;:&quot;8a8749ded9434d5f9a88f42fa5e8275e&quot;,&quot;fill_align&quot;:&quot;l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SLIDE_SAME_FONT_SIZE" val="1"/>
  <p:tag name="KSO_WM_TEMPLATE_ASSEMBLE_XID" val="60656eb24054ed1e2fb7fe18"/>
  <p:tag name="KSO_WM_TEMPLATE_ASSEMBLE_GROUPID" val="60656eb24054ed1e2fb7fe18"/>
</p:tagLst>
</file>

<file path=ppt/tags/tag614.xml><?xml version="1.0" encoding="utf-8"?>
<p:tagLst xmlns:p="http://schemas.openxmlformats.org/presentationml/2006/main">
  <p:tag name="KSO_WM_BEAUTIFY_FLAG" val=""/>
</p:tagLst>
</file>

<file path=ppt/tags/tag61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61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27_1*a*1"/>
  <p:tag name="KSO_WM_TEMPLATE_CATEGORY" val="diagram"/>
  <p:tag name="KSO_WM_TEMPLATE_INDEX" val="2021112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2d225dece284181a581f2578aeb925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7fd0c4b0a24485984a0345db151b145"/>
  <p:tag name="KSO_WM_UNIT_TEXT_FILL_FORE_SCHEMECOLOR_INDEX_BRIGHTNESS" val="0"/>
  <p:tag name="KSO_WM_UNIT_TEXT_FILL_FORE_SCHEMECOLOR_INDEX" val="13"/>
  <p:tag name="KSO_WM_UNIT_TEXT_FILL_TYPE" val="1"/>
  <p:tag name="KSO_WM_TEMPLATE_ASSEMBLE_XID" val="60656eb24054ed1e2fb7fe18"/>
  <p:tag name="KSO_WM_TEMPLATE_ASSEMBLE_GROUPID" val="60656eb24054ed1e2fb7fe18"/>
  <p:tag name="KSO_WM_UNIT_PLACING_PICTURE_USER_VIEWPORT" val="{&quot;height&quot;:960,&quot;width&quot;:13411}"/>
</p:tagLst>
</file>

<file path=ppt/tags/tag617.xml><?xml version="1.0" encoding="utf-8"?>
<p:tagLst xmlns:p="http://schemas.openxmlformats.org/presentationml/2006/main">
  <p:tag name="KSO_WM_UNIT_TYPE" val="j"/>
  <p:tag name="KSO_WM_BEAUTIFY_FLAG" val=""/>
  <p:tag name="KSO_WM_UNIT_PLACING_PICTURE_USER_VIEWPORT" val="{&quot;height&quot;:524,&quot;width&quot;:2892}"/>
</p:tagLst>
</file>

<file path=ppt/tags/tag618.xml><?xml version="1.0" encoding="utf-8"?>
<p:tagLst xmlns:p="http://schemas.openxmlformats.org/presentationml/2006/main">
  <p:tag name="KSO_WM_SLIDE_ID" val="diagram202111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1127"/>
  <p:tag name="KSO_WM_SLIDE_LAYOUT" val="a_d_f"/>
  <p:tag name="KSO_WM_SLIDE_LAYOUT_CNT" val="1_1_3"/>
  <p:tag name="KSO_WM_TEMPLATE_THUMBS_INDEX" val="1、4、7、12、13、14、15、16、17、18、20、24、25、28、33、36、40、43、44"/>
  <p:tag name="KSO_WM_SLIDE_SIZE" val="960*480"/>
  <p:tag name="KSO_WM_SLIDE_POSITION" val="0*0"/>
  <p:tag name="KSO_WM_SLIDE_LAYOUT_INFO" val="{&quot;id&quot;:&quot;2021-04-01T15:13:40&quot;,&quot;maxSize&quot;:{&quot;size1&quot;:13.2},&quot;minSize&quot;:{&quot;size1&quot;:13.2},&quot;normalSize&quot;:{&quot;size1&quot;:13.2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3:40&quot;,&quot;margin&quot;:{&quot;bottom&quot;:0.3970000147819519,&quot;left&quot;:1.2699999809265137,&quot;right&quot;:1.2699999809265137,&quot;top&quot;:0.4230000376701355},&quot;type&quot;:0},{&quot;direction&quot;:1,&quot;id&quot;:&quot;2021-04-01T15:13:40&quot;,&quot;maxSize&quot;:{&quot;size1&quot;:37.4},&quot;minSize&quot;:{&quot;size1&quot;:37.4},&quot;normalSize&quot;:{&quot;size1&quot;:37.4},&quot;subLayout&quot;:[{&quot;id&quot;:&quot;2021-04-01T15:13:40&quot;,&quot;margin&quot;:{&quot;bottom&quot;:2.9629998207092285,&quot;left&quot;:2.9629998207092285,&quot;right&quot;:0.8199999928474426,&quot;top&quot;:2.5399999618530273},&quot;type&quot;:0},{&quot;id&quot;:&quot;2021-04-01T15:13:40&quot;,&quot;maxSize&quot;:{&quot;size1&quot;:33.3},&quot;minSize&quot;:{&quot;size1&quot;:33.3},&quot;normalSize&quot;:{&quot;size1&quot;:33.3},&quot;subLayout&quot;:[{&quot;id&quot;:&quot;2021-04-01T15:13:40&quot;,&quot;margin&quot;:{&quot;bottom&quot;:0.0260000042617321,&quot;left&quot;:1.2970000505447388,&quot;right&quot;:2.9629998207092285,&quot;top&quot;:2.5399999618530273},&quot;type&quot;:0},{&quot;id&quot;:&quot;2021-04-01T15:13:40&quot;,&quot;maxSize&quot;:{&quot;size1&quot;:46},&quot;minSize&quot;:{&quot;size1&quot;:46},&quot;normalSize&quot;:{&quot;size1&quot;:46},&quot;subLayout&quot;:[{&quot;id&quot;:&quot;2021-04-01T15:13:40&quot;,&quot;margin&quot;:{&quot;bottom&quot;:1.0579999685287476,&quot;left&quot;:1.2970000505447388,&quot;right&quot;:2.9629998207092285,&quot;top&quot;:1.0579999685287476},&quot;type&quot;:0},{&quot;id&quot;:&quot;2021-04-01T15:13:40&quot;,&quot;margin&quot;:{&quot;bottom&quot;:2.9629998207092285,&quot;left&quot;:1.2970000505447388,&quot;right&quot;:2.9629998207092285,&quot;top&quot;:0.0260000042617321},&quot;type&quot;:0}]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topbottom&quot;,&quot;layout_feature&quot;:1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ab8e478fb0c58a9494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lm&quot;,&quot;text_direction&quot;:&quot;horizontal&quot;,&quot;support_big_font&quot;:false,&quot;fill_id&quot;:&quot;d6eea3fd58bd4405b2dce882355b2bf1&quot;,&quot;fill_align&quot;:&quot;cm&quot;,&quot;chip_types&quot;:[&quot;text&quot;,&quot;picture&quot;,&quot;chart&quot;,&quot;table&quot;]},{&quot;text_align&quot;:&quot;lm&quot;,&quot;text_direction&quot;:&quot;horizontal&quot;,&quot;support_big_font&quot;:true,&quot;fill_id&quot;:&quot;0bfbdb033e7c415ea60485f32facbe54&quot;,&quot;fill_align&quot;:&quot;lm&quot;,&quot;chip_types&quot;:[&quot;text&quot;]},{&quot;text_align&quot;:&quot;lm&quot;,&quot;text_direction&quot;:&quot;horizontal&quot;,&quot;support_big_font&quot;:true,&quot;fill_id&quot;:&quot;ff107de055d3418ebf6a9c0ff7db3cee&quot;,&quot;fill_align&quot;:&quot;lm&quot;,&quot;chip_types&quot;:[&quot;text&quot;]},{&quot;text_align&quot;:&quot;lm&quot;,&quot;text_direction&quot;:&quot;horizontal&quot;,&quot;support_big_font&quot;:true,&quot;fill_id&quot;:&quot;8a8749ded9434d5f9a88f42fa5e8275e&quot;,&quot;fill_align&quot;:&quot;l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SLIDE_SAME_FONT_SIZE" val="1"/>
  <p:tag name="KSO_WM_TEMPLATE_ASSEMBLE_XID" val="60656eb24054ed1e2fb7fe18"/>
  <p:tag name="KSO_WM_TEMPLATE_ASSEMBLE_GROUPID" val="60656eb24054ed1e2fb7fe18"/>
</p:tagLst>
</file>

<file path=ppt/tags/tag619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1.0"/>
  <p:tag name="KSO_WM_BEAUTIFY_FLAG" val="#wm#"/>
  <p:tag name="KSO_WM_SLIDE_BACKGROUND_MASK_FLAG" val="1"/>
  <p:tag name="KSO_WM_UNIT_SUBTYPE" val="q"/>
  <p:tag name="KSO_WM_UNIT_TYPE" val="i"/>
  <p:tag name="KSO_WM_UNIT_INDEX" val="1"/>
</p:tagLst>
</file>

<file path=ppt/tags/tag62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62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27_1*a*1"/>
  <p:tag name="KSO_WM_TEMPLATE_CATEGORY" val="diagram"/>
  <p:tag name="KSO_WM_TEMPLATE_INDEX" val="2021112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2d225dece284181a581f2578aeb925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7fd0c4b0a24485984a0345db151b145"/>
  <p:tag name="KSO_WM_UNIT_TEXT_FILL_FORE_SCHEMECOLOR_INDEX_BRIGHTNESS" val="0"/>
  <p:tag name="KSO_WM_UNIT_TEXT_FILL_FORE_SCHEMECOLOR_INDEX" val="13"/>
  <p:tag name="KSO_WM_UNIT_TEXT_FILL_TYPE" val="1"/>
  <p:tag name="KSO_WM_TEMPLATE_ASSEMBLE_XID" val="60656eb24054ed1e2fb7fe18"/>
  <p:tag name="KSO_WM_TEMPLATE_ASSEMBLE_GROUPID" val="60656eb24054ed1e2fb7fe18"/>
  <p:tag name="KSO_WM_UNIT_PLACING_PICTURE_USER_VIEWPORT" val="{&quot;height&quot;:960,&quot;width&quot;:13411}"/>
</p:tagLst>
</file>

<file path=ppt/tags/tag622.xml><?xml version="1.0" encoding="utf-8"?>
<p:tagLst xmlns:p="http://schemas.openxmlformats.org/presentationml/2006/main">
  <p:tag name="KSO_WM_UNIT_TYPE" val="j"/>
  <p:tag name="KSO_WM_BEAUTIFY_FLAG" val=""/>
  <p:tag name="KSO_WM_UNIT_PLACING_PICTURE_USER_VIEWPORT" val="{&quot;height&quot;:524,&quot;width&quot;:2892}"/>
</p:tagLst>
</file>

<file path=ppt/tags/tag623.xml><?xml version="1.0" encoding="utf-8"?>
<p:tagLst xmlns:p="http://schemas.openxmlformats.org/presentationml/2006/main">
  <p:tag name="KSO_WM_BEAUTIFY_FLAG" val=""/>
</p:tagLst>
</file>

<file path=ppt/tags/tag624.xml><?xml version="1.0" encoding="utf-8"?>
<p:tagLst xmlns:p="http://schemas.openxmlformats.org/presentationml/2006/main">
  <p:tag name="KSO_WM_BEAUTIFY_FLAG" val=""/>
</p:tagLst>
</file>

<file path=ppt/tags/tag625.xml><?xml version="1.0" encoding="utf-8"?>
<p:tagLst xmlns:p="http://schemas.openxmlformats.org/presentationml/2006/main">
  <p:tag name="KSO_WM_BEAUTIFY_FLAG" val=""/>
</p:tagLst>
</file>

<file path=ppt/tags/tag626.xml><?xml version="1.0" encoding="utf-8"?>
<p:tagLst xmlns:p="http://schemas.openxmlformats.org/presentationml/2006/main">
  <p:tag name="KSO_WM_BEAUTIFY_FLAG" val=""/>
</p:tagLst>
</file>

<file path=ppt/tags/tag627.xml><?xml version="1.0" encoding="utf-8"?>
<p:tagLst xmlns:p="http://schemas.openxmlformats.org/presentationml/2006/main">
  <p:tag name="KSO_WM_BEAUTIFY_FLAG" val=""/>
</p:tagLst>
</file>

<file path=ppt/tags/tag628.xml><?xml version="1.0" encoding="utf-8"?>
<p:tagLst xmlns:p="http://schemas.openxmlformats.org/presentationml/2006/main">
  <p:tag name="KSO_WM_BEAUTIFY_FLAG" val=""/>
</p:tagLst>
</file>

<file path=ppt/tags/tag629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4"/>
  <p:tag name="KSO_WM_UNIT_LAYERLEVEL" val="1"/>
  <p:tag name="KSO_WM_TAG_VERSION" val="1.0"/>
  <p:tag name="KSO_WM_BEAUTIFY_FLAG" val="#wm#"/>
  <p:tag name="KSO_WM_SLIDE_BACKGROUND_MASK_FLAG" val="1"/>
  <p:tag name="KSO_WM_UNIT_TYPE" val="y"/>
  <p:tag name="KSO_WM_UNIT_INDEX" val="4"/>
</p:tagLst>
</file>

<file path=ppt/tags/tag630.xml><?xml version="1.0" encoding="utf-8"?>
<p:tagLst xmlns:p="http://schemas.openxmlformats.org/presentationml/2006/main">
  <p:tag name="KSO_WM_SLIDE_ID" val="diagram202111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1127"/>
  <p:tag name="KSO_WM_SLIDE_LAYOUT" val="a_d_f"/>
  <p:tag name="KSO_WM_SLIDE_LAYOUT_CNT" val="1_1_3"/>
  <p:tag name="KSO_WM_TEMPLATE_THUMBS_INDEX" val="1、4、7、12、13、14、15、16、17、18、20、24、25、28、33、36、40、43、44"/>
  <p:tag name="KSO_WM_SLIDE_SIZE" val="960*480"/>
  <p:tag name="KSO_WM_SLIDE_POSITION" val="0*0"/>
  <p:tag name="KSO_WM_SLIDE_LAYOUT_INFO" val="{&quot;id&quot;:&quot;2021-04-01T15:13:40&quot;,&quot;maxSize&quot;:{&quot;size1&quot;:13.2},&quot;minSize&quot;:{&quot;size1&quot;:13.2},&quot;normalSize&quot;:{&quot;size1&quot;:13.2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3:40&quot;,&quot;margin&quot;:{&quot;bottom&quot;:0.3970000147819519,&quot;left&quot;:1.2699999809265137,&quot;right&quot;:1.2699999809265137,&quot;top&quot;:0.4230000376701355},&quot;type&quot;:0},{&quot;direction&quot;:1,&quot;id&quot;:&quot;2021-04-01T15:13:40&quot;,&quot;maxSize&quot;:{&quot;size1&quot;:37.4},&quot;minSize&quot;:{&quot;size1&quot;:37.4},&quot;normalSize&quot;:{&quot;size1&quot;:37.4},&quot;subLayout&quot;:[{&quot;id&quot;:&quot;2021-04-01T15:13:40&quot;,&quot;margin&quot;:{&quot;bottom&quot;:2.9629998207092285,&quot;left&quot;:2.9629998207092285,&quot;right&quot;:0.8199999928474426,&quot;top&quot;:2.5399999618530273},&quot;type&quot;:0},{&quot;id&quot;:&quot;2021-04-01T15:13:40&quot;,&quot;maxSize&quot;:{&quot;size1&quot;:33.3},&quot;minSize&quot;:{&quot;size1&quot;:33.3},&quot;normalSize&quot;:{&quot;size1&quot;:33.3},&quot;subLayout&quot;:[{&quot;id&quot;:&quot;2021-04-01T15:13:40&quot;,&quot;margin&quot;:{&quot;bottom&quot;:0.0260000042617321,&quot;left&quot;:1.2970000505447388,&quot;right&quot;:2.9629998207092285,&quot;top&quot;:2.5399999618530273},&quot;type&quot;:0},{&quot;id&quot;:&quot;2021-04-01T15:13:40&quot;,&quot;maxSize&quot;:{&quot;size1&quot;:46},&quot;minSize&quot;:{&quot;size1&quot;:46},&quot;normalSize&quot;:{&quot;size1&quot;:46},&quot;subLayout&quot;:[{&quot;id&quot;:&quot;2021-04-01T15:13:40&quot;,&quot;margin&quot;:{&quot;bottom&quot;:1.0579999685287476,&quot;left&quot;:1.2970000505447388,&quot;right&quot;:2.9629998207092285,&quot;top&quot;:1.0579999685287476},&quot;type&quot;:0},{&quot;id&quot;:&quot;2021-04-01T15:13:40&quot;,&quot;margin&quot;:{&quot;bottom&quot;:2.9629998207092285,&quot;left&quot;:1.2970000505447388,&quot;right&quot;:2.9629998207092285,&quot;top&quot;:0.0260000042617321},&quot;type&quot;:0}]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topbottom&quot;,&quot;layout_feature&quot;:1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ab8e478fb0c58a9494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lm&quot;,&quot;text_direction&quot;:&quot;horizontal&quot;,&quot;support_big_font&quot;:false,&quot;fill_id&quot;:&quot;d6eea3fd58bd4405b2dce882355b2bf1&quot;,&quot;fill_align&quot;:&quot;cm&quot;,&quot;chip_types&quot;:[&quot;text&quot;,&quot;picture&quot;,&quot;chart&quot;,&quot;table&quot;]},{&quot;text_align&quot;:&quot;lm&quot;,&quot;text_direction&quot;:&quot;horizontal&quot;,&quot;support_big_font&quot;:true,&quot;fill_id&quot;:&quot;0bfbdb033e7c415ea60485f32facbe54&quot;,&quot;fill_align&quot;:&quot;lm&quot;,&quot;chip_types&quot;:[&quot;text&quot;]},{&quot;text_align&quot;:&quot;lm&quot;,&quot;text_direction&quot;:&quot;horizontal&quot;,&quot;support_big_font&quot;:true,&quot;fill_id&quot;:&quot;ff107de055d3418ebf6a9c0ff7db3cee&quot;,&quot;fill_align&quot;:&quot;lm&quot;,&quot;chip_types&quot;:[&quot;text&quot;]},{&quot;text_align&quot;:&quot;lm&quot;,&quot;text_direction&quot;:&quot;horizontal&quot;,&quot;support_big_font&quot;:true,&quot;fill_id&quot;:&quot;8a8749ded9434d5f9a88f42fa5e8275e&quot;,&quot;fill_align&quot;:&quot;l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SLIDE_SAME_FONT_SIZE" val="1"/>
  <p:tag name="KSO_WM_TEMPLATE_ASSEMBLE_XID" val="60656eb24054ed1e2fb7fe18"/>
  <p:tag name="KSO_WM_TEMPLATE_ASSEMBLE_GROUPID" val="60656eb24054ed1e2fb7fe18"/>
</p:tagLst>
</file>

<file path=ppt/tags/tag631.xml><?xml version="1.0" encoding="utf-8"?>
<p:tagLst xmlns:p="http://schemas.openxmlformats.org/presentationml/2006/main">
  <p:tag name="KSO_WM_BEAUTIFY_FLAG" val=""/>
</p:tagLst>
</file>

<file path=ppt/tags/tag63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63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27_1*a*1"/>
  <p:tag name="KSO_WM_TEMPLATE_CATEGORY" val="diagram"/>
  <p:tag name="KSO_WM_TEMPLATE_INDEX" val="2021112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2d225dece284181a581f2578aeb925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7fd0c4b0a24485984a0345db151b145"/>
  <p:tag name="KSO_WM_UNIT_TEXT_FILL_FORE_SCHEMECOLOR_INDEX_BRIGHTNESS" val="0"/>
  <p:tag name="KSO_WM_UNIT_TEXT_FILL_FORE_SCHEMECOLOR_INDEX" val="13"/>
  <p:tag name="KSO_WM_UNIT_TEXT_FILL_TYPE" val="1"/>
  <p:tag name="KSO_WM_TEMPLATE_ASSEMBLE_XID" val="60656eb24054ed1e2fb7fe18"/>
  <p:tag name="KSO_WM_TEMPLATE_ASSEMBLE_GROUPID" val="60656eb24054ed1e2fb7fe18"/>
  <p:tag name="KSO_WM_UNIT_PLACING_PICTURE_USER_VIEWPORT" val="{&quot;height&quot;:960,&quot;width&quot;:13411}"/>
</p:tagLst>
</file>

<file path=ppt/tags/tag634.xml><?xml version="1.0" encoding="utf-8"?>
<p:tagLst xmlns:p="http://schemas.openxmlformats.org/presentationml/2006/main">
  <p:tag name="KSO_WM_UNIT_TYPE" val="j"/>
  <p:tag name="KSO_WM_BEAUTIFY_FLAG" val=""/>
  <p:tag name="KSO_WM_UNIT_PLACING_PICTURE_USER_VIEWPORT" val="{&quot;height&quot;:524,&quot;width&quot;:2892}"/>
</p:tagLst>
</file>

<file path=ppt/tags/tag635.xml><?xml version="1.0" encoding="utf-8"?>
<p:tagLst xmlns:p="http://schemas.openxmlformats.org/presentationml/2006/main">
  <p:tag name="KSO_WM_BEAUTIFY_FLAG" val=""/>
  <p:tag name="KSO_WM_UNIT_PLACING_PICTURE_USER_VIEWPORT" val="{&quot;height&quot;:8241,&quot;width&quot;:8131}"/>
</p:tagLst>
</file>

<file path=ppt/tags/tag6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1127_1*i*2"/>
  <p:tag name="KSO_WM_TEMPLATE_CATEGORY" val="diagram"/>
  <p:tag name="KSO_WM_TEMPLATE_INDEX" val="20211127"/>
  <p:tag name="KSO_WM_UNIT_LAYERLEVEL" val="1"/>
  <p:tag name="KSO_WM_TAG_VERSION" val="1.0"/>
  <p:tag name="KSO_WM_BEAUTIFY_FLAG" val=""/>
  <p:tag name="KSO_WM_UNIT_BLOCK" val="0"/>
  <p:tag name="KSO_WM_UNIT_SM_LIMIT_TYPE" val="2"/>
  <p:tag name="KSO_WM_UNIT_DEC_AREA_ID" val="484b718a8021497cb5c8c1c89b32acc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5ee1ca4d6848d78f644aeb"/>
  <p:tag name="KSO_WM_CHIP_XID" val="5f5f3bab8e478fb0c58a9494"/>
  <p:tag name="KSO_WM_UNIT_FILL_FORE_SCHEMECOLOR_INDEX_BRIGHTNESS" val="0"/>
  <p:tag name="KSO_WM_UNIT_FILL_FORE_SCHEMECOLOR_INDEX" val="16"/>
  <p:tag name="KSO_WM_UNIT_FILL_TYPE" val="1"/>
  <p:tag name="KSO_WM_UNIT_SHADOW_SCHEMECOLOR_INDEX_BRIGHTNESS" val="-0.25"/>
  <p:tag name="KSO_WM_UNIT_SHADOW_SCHEMECOLOR_INDEX" val="16"/>
  <p:tag name="KSO_WM_UNIT_TEXT_FILL_FORE_SCHEMECOLOR_INDEX_BRIGHTNESS" val="0"/>
  <p:tag name="KSO_WM_UNIT_TEXT_FILL_FORE_SCHEMECOLOR_INDEX" val="2"/>
  <p:tag name="KSO_WM_UNIT_TEXT_FILL_TYPE" val="1"/>
  <p:tag name="KSO_WM_UNIT_VALUE" val="150"/>
  <p:tag name="KSO_WM_TEMPLATE_ASSEMBLE_XID" val="60656eb24054ed1e2fb7fe18"/>
  <p:tag name="KSO_WM_TEMPLATE_ASSEMBLE_GROUPID" val="60656eb24054ed1e2fb7fe18"/>
</p:tagLst>
</file>

<file path=ppt/tags/tag63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729_1_1"/>
  <p:tag name="KSO_WM_UNIT_ID" val="diagram20170868_4*l_h_a*729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添加标题"/>
  <p:tag name="KSO_WM_UNIT_TEXT_FILL_FORE_SCHEMECOLOR_INDEX" val="13"/>
  <p:tag name="KSO_WM_UNIT_TEXT_FILL_TYPE" val="1"/>
</p:tagLst>
</file>

<file path=ppt/tags/tag638.xml><?xml version="1.0" encoding="utf-8"?>
<p:tagLst xmlns:p="http://schemas.openxmlformats.org/presentationml/2006/main">
  <p:tag name="KSO_WM_UNIT_SUBTYPE" val="a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729_1_1"/>
  <p:tag name="KSO_WM_UNIT_ID" val="diagram20170868_4*l_h_f*729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639.xml><?xml version="1.0" encoding="utf-8"?>
<p:tagLst xmlns:p="http://schemas.openxmlformats.org/presentationml/2006/main">
  <p:tag name="KSO_WM_BEAUTIFY_FLAG" val=""/>
  <p:tag name="KSO_WM_UNIT_PLACING_PICTURE_USER_VIEWPORT" val="{&quot;height&quot;:8241,&quot;width&quot;:8131}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40.xml><?xml version="1.0" encoding="utf-8"?>
<p:tagLst xmlns:p="http://schemas.openxmlformats.org/presentationml/2006/main">
  <p:tag name="KSO_WM_SLIDE_ID" val="diagram202111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1127"/>
  <p:tag name="KSO_WM_SLIDE_LAYOUT" val="a_d_f"/>
  <p:tag name="KSO_WM_SLIDE_LAYOUT_CNT" val="1_1_3"/>
  <p:tag name="KSO_WM_TEMPLATE_THUMBS_INDEX" val="1、4、7、12、13、14、15、16、17、18、20、24、25、28、33、36、40、43、44"/>
  <p:tag name="KSO_WM_SLIDE_SIZE" val="960*480"/>
  <p:tag name="KSO_WM_SLIDE_POSITION" val="0*0"/>
  <p:tag name="KSO_WM_SLIDE_LAYOUT_INFO" val="{&quot;id&quot;:&quot;2021-04-01T15:13:40&quot;,&quot;maxSize&quot;:{&quot;size1&quot;:13.2},&quot;minSize&quot;:{&quot;size1&quot;:13.2},&quot;normalSize&quot;:{&quot;size1&quot;:13.2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3:40&quot;,&quot;margin&quot;:{&quot;bottom&quot;:0.3970000147819519,&quot;left&quot;:1.2699999809265137,&quot;right&quot;:1.2699999809265137,&quot;top&quot;:0.4230000376701355},&quot;type&quot;:0},{&quot;direction&quot;:1,&quot;id&quot;:&quot;2021-04-01T15:13:40&quot;,&quot;maxSize&quot;:{&quot;size1&quot;:37.4},&quot;minSize&quot;:{&quot;size1&quot;:37.4},&quot;normalSize&quot;:{&quot;size1&quot;:37.4},&quot;subLayout&quot;:[{&quot;id&quot;:&quot;2021-04-01T15:13:40&quot;,&quot;margin&quot;:{&quot;bottom&quot;:2.9629998207092285,&quot;left&quot;:2.9629998207092285,&quot;right&quot;:0.8199999928474426,&quot;top&quot;:2.5399999618530273},&quot;type&quot;:0},{&quot;id&quot;:&quot;2021-04-01T15:13:40&quot;,&quot;maxSize&quot;:{&quot;size1&quot;:33.3},&quot;minSize&quot;:{&quot;size1&quot;:33.3},&quot;normalSize&quot;:{&quot;size1&quot;:33.3},&quot;subLayout&quot;:[{&quot;id&quot;:&quot;2021-04-01T15:13:40&quot;,&quot;margin&quot;:{&quot;bottom&quot;:0.0260000042617321,&quot;left&quot;:1.2970000505447388,&quot;right&quot;:2.9629998207092285,&quot;top&quot;:2.5399999618530273},&quot;type&quot;:0},{&quot;id&quot;:&quot;2021-04-01T15:13:40&quot;,&quot;maxSize&quot;:{&quot;size1&quot;:46},&quot;minSize&quot;:{&quot;size1&quot;:46},&quot;normalSize&quot;:{&quot;size1&quot;:46},&quot;subLayout&quot;:[{&quot;id&quot;:&quot;2021-04-01T15:13:40&quot;,&quot;margin&quot;:{&quot;bottom&quot;:1.0579999685287476,&quot;left&quot;:1.2970000505447388,&quot;right&quot;:2.9629998207092285,&quot;top&quot;:1.0579999685287476},&quot;type&quot;:0},{&quot;id&quot;:&quot;2021-04-01T15:13:40&quot;,&quot;margin&quot;:{&quot;bottom&quot;:2.9629998207092285,&quot;left&quot;:1.2970000505447388,&quot;right&quot;:2.9629998207092285,&quot;top&quot;:0.0260000042617321},&quot;type&quot;:0}]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topbottom&quot;,&quot;layout_feature&quot;:1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ab8e478fb0c58a9494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lm&quot;,&quot;text_direction&quot;:&quot;horizontal&quot;,&quot;support_big_font&quot;:false,&quot;fill_id&quot;:&quot;d6eea3fd58bd4405b2dce882355b2bf1&quot;,&quot;fill_align&quot;:&quot;cm&quot;,&quot;chip_types&quot;:[&quot;text&quot;,&quot;picture&quot;,&quot;chart&quot;,&quot;table&quot;]},{&quot;text_align&quot;:&quot;lm&quot;,&quot;text_direction&quot;:&quot;horizontal&quot;,&quot;support_big_font&quot;:true,&quot;fill_id&quot;:&quot;0bfbdb033e7c415ea60485f32facbe54&quot;,&quot;fill_align&quot;:&quot;lm&quot;,&quot;chip_types&quot;:[&quot;text&quot;]},{&quot;text_align&quot;:&quot;lm&quot;,&quot;text_direction&quot;:&quot;horizontal&quot;,&quot;support_big_font&quot;:true,&quot;fill_id&quot;:&quot;ff107de055d3418ebf6a9c0ff7db3cee&quot;,&quot;fill_align&quot;:&quot;lm&quot;,&quot;chip_types&quot;:[&quot;text&quot;]},{&quot;text_align&quot;:&quot;lm&quot;,&quot;text_direction&quot;:&quot;horizontal&quot;,&quot;support_big_font&quot;:true,&quot;fill_id&quot;:&quot;8a8749ded9434d5f9a88f42fa5e8275e&quot;,&quot;fill_align&quot;:&quot;l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SLIDE_SAME_FONT_SIZE" val="1"/>
  <p:tag name="KSO_WM_TEMPLATE_ASSEMBLE_XID" val="60656eb24054ed1e2fb7fe18"/>
  <p:tag name="KSO_WM_TEMPLATE_ASSEMBLE_GROUPID" val="60656eb24054ed1e2fb7fe18"/>
</p:tagLst>
</file>

<file path=ppt/tags/tag641.xml><?xml version="1.0" encoding="utf-8"?>
<p:tagLst xmlns:p="http://schemas.openxmlformats.org/presentationml/2006/main">
  <p:tag name="KSO_WM_BEAUTIFY_FLAG" val=""/>
</p:tagLst>
</file>

<file path=ppt/tags/tag64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64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27_1*a*1"/>
  <p:tag name="KSO_WM_TEMPLATE_CATEGORY" val="diagram"/>
  <p:tag name="KSO_WM_TEMPLATE_INDEX" val="20211127"/>
  <p:tag name="KSO_WM_UNIT_LAYERLEVEL" val="1"/>
  <p:tag name="KSO_WM_TAG_VERSION" val="1.0"/>
  <p:tag name="KSO_WM_BEAUTIFY_FLAG" val="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2d225dece284181a581f2578aeb925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7fd0c4b0a24485984a0345db151b145"/>
  <p:tag name="KSO_WM_UNIT_TEXT_FILL_FORE_SCHEMECOLOR_INDEX_BRIGHTNESS" val="0"/>
  <p:tag name="KSO_WM_UNIT_TEXT_FILL_FORE_SCHEMECOLOR_INDEX" val="13"/>
  <p:tag name="KSO_WM_UNIT_TEXT_FILL_TYPE" val="1"/>
  <p:tag name="KSO_WM_TEMPLATE_ASSEMBLE_XID" val="60656eb24054ed1e2fb7fe18"/>
  <p:tag name="KSO_WM_TEMPLATE_ASSEMBLE_GROUPID" val="60656eb24054ed1e2fb7fe18"/>
  <p:tag name="KSO_WM_UNIT_PLACING_PICTURE_USER_VIEWPORT" val="{&quot;height&quot;:960,&quot;width&quot;:13411}"/>
</p:tagLst>
</file>

<file path=ppt/tags/tag644.xml><?xml version="1.0" encoding="utf-8"?>
<p:tagLst xmlns:p="http://schemas.openxmlformats.org/presentationml/2006/main">
  <p:tag name="KSO_WM_BEAUTIFY_FLAG" val=""/>
</p:tagLst>
</file>

<file path=ppt/tags/tag645.xml><?xml version="1.0" encoding="utf-8"?>
<p:tagLst xmlns:p="http://schemas.openxmlformats.org/presentationml/2006/main">
  <p:tag name="KSO_WM_BEAUTIFY_FLAG" val=""/>
</p:tagLst>
</file>

<file path=ppt/tags/tag64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64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27_1*a*1"/>
  <p:tag name="KSO_WM_TEMPLATE_CATEGORY" val="diagram"/>
  <p:tag name="KSO_WM_TEMPLATE_INDEX" val="2021112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2d225dece284181a581f2578aeb925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7fd0c4b0a24485984a0345db151b145"/>
  <p:tag name="KSO_WM_UNIT_TEXT_FILL_FORE_SCHEMECOLOR_INDEX_BRIGHTNESS" val="0"/>
  <p:tag name="KSO_WM_UNIT_TEXT_FILL_FORE_SCHEMECOLOR_INDEX" val="13"/>
  <p:tag name="KSO_WM_UNIT_TEXT_FILL_TYPE" val="1"/>
  <p:tag name="KSO_WM_TEMPLATE_ASSEMBLE_XID" val="60656eb24054ed1e2fb7fe18"/>
  <p:tag name="KSO_WM_TEMPLATE_ASSEMBLE_GROUPID" val="60656eb24054ed1e2fb7fe18"/>
  <p:tag name="KSO_WM_UNIT_PLACING_PICTURE_USER_VIEWPORT" val="{&quot;height&quot;:960,&quot;width&quot;:13411}"/>
</p:tagLst>
</file>

<file path=ppt/tags/tag648.xml><?xml version="1.0" encoding="utf-8"?>
<p:tagLst xmlns:p="http://schemas.openxmlformats.org/presentationml/2006/main">
  <p:tag name="KSO_WM_UNIT_TYPE" val="j"/>
  <p:tag name="KSO_WM_BEAUTIFY_FLAG" val=""/>
  <p:tag name="KSO_WM_UNIT_PLACING_PICTURE_USER_VIEWPORT" val="{&quot;height&quot;:524,&quot;width&quot;:2892}"/>
</p:tagLst>
</file>

<file path=ppt/tags/tag649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1"/>
  <p:tag name="KSO_WM_UNIT_LAYERLEVEL" val="1"/>
  <p:tag name="KSO_WM_TAG_VERSION" val="1.0"/>
  <p:tag name="KSO_WM_BEAUTIFY_FLAG" val="#wm#"/>
  <p:tag name="KSO_WM_SLIDE_BACKGROUND_MASK_FLAG" val="1"/>
  <p:tag name="KSO_WM_UNIT_TYPE" val="y"/>
  <p:tag name="KSO_WM_UNIT_INDEX" val="1"/>
</p:tagLst>
</file>

<file path=ppt/tags/tag650.xml><?xml version="1.0" encoding="utf-8"?>
<p:tagLst xmlns:p="http://schemas.openxmlformats.org/presentationml/2006/main">
  <p:tag name="KSO_WM_SLIDE_ID" val="diagram202111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1127"/>
  <p:tag name="KSO_WM_SLIDE_LAYOUT" val="a_d_f"/>
  <p:tag name="KSO_WM_SLIDE_LAYOUT_CNT" val="1_1_3"/>
  <p:tag name="KSO_WM_TEMPLATE_THUMBS_INDEX" val="1、4、7、12、13、14、15、16、17、18、20、24、25、28、33、36、40、43、44"/>
  <p:tag name="KSO_WM_SLIDE_SIZE" val="960*480"/>
  <p:tag name="KSO_WM_SLIDE_POSITION" val="0*0"/>
  <p:tag name="KSO_WM_SLIDE_LAYOUT_INFO" val="{&quot;id&quot;:&quot;2021-04-01T15:13:40&quot;,&quot;maxSize&quot;:{&quot;size1&quot;:13.2},&quot;minSize&quot;:{&quot;size1&quot;:13.2},&quot;normalSize&quot;:{&quot;size1&quot;:13.2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3:40&quot;,&quot;margin&quot;:{&quot;bottom&quot;:0.3970000147819519,&quot;left&quot;:1.2699999809265137,&quot;right&quot;:1.2699999809265137,&quot;top&quot;:0.4230000376701355},&quot;type&quot;:0},{&quot;direction&quot;:1,&quot;id&quot;:&quot;2021-04-01T15:13:40&quot;,&quot;maxSize&quot;:{&quot;size1&quot;:37.4},&quot;minSize&quot;:{&quot;size1&quot;:37.4},&quot;normalSize&quot;:{&quot;size1&quot;:37.4},&quot;subLayout&quot;:[{&quot;id&quot;:&quot;2021-04-01T15:13:40&quot;,&quot;margin&quot;:{&quot;bottom&quot;:2.9629998207092285,&quot;left&quot;:2.9629998207092285,&quot;right&quot;:0.8199999928474426,&quot;top&quot;:2.5399999618530273},&quot;type&quot;:0},{&quot;id&quot;:&quot;2021-04-01T15:13:40&quot;,&quot;maxSize&quot;:{&quot;size1&quot;:33.3},&quot;minSize&quot;:{&quot;size1&quot;:33.3},&quot;normalSize&quot;:{&quot;size1&quot;:33.3},&quot;subLayout&quot;:[{&quot;id&quot;:&quot;2021-04-01T15:13:40&quot;,&quot;margin&quot;:{&quot;bottom&quot;:0.0260000042617321,&quot;left&quot;:1.2970000505447388,&quot;right&quot;:2.9629998207092285,&quot;top&quot;:2.5399999618530273},&quot;type&quot;:0},{&quot;id&quot;:&quot;2021-04-01T15:13:40&quot;,&quot;maxSize&quot;:{&quot;size1&quot;:46},&quot;minSize&quot;:{&quot;size1&quot;:46},&quot;normalSize&quot;:{&quot;size1&quot;:46},&quot;subLayout&quot;:[{&quot;id&quot;:&quot;2021-04-01T15:13:40&quot;,&quot;margin&quot;:{&quot;bottom&quot;:1.0579999685287476,&quot;left&quot;:1.2970000505447388,&quot;right&quot;:2.9629998207092285,&quot;top&quot;:1.0579999685287476},&quot;type&quot;:0},{&quot;id&quot;:&quot;2021-04-01T15:13:40&quot;,&quot;margin&quot;:{&quot;bottom&quot;:2.9629998207092285,&quot;left&quot;:1.2970000505447388,&quot;right&quot;:2.9629998207092285,&quot;top&quot;:0.0260000042617321},&quot;type&quot;:0}]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topbottom&quot;,&quot;layout_feature&quot;:1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ab8e478fb0c58a9494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lm&quot;,&quot;text_direction&quot;:&quot;horizontal&quot;,&quot;support_big_font&quot;:false,&quot;fill_id&quot;:&quot;d6eea3fd58bd4405b2dce882355b2bf1&quot;,&quot;fill_align&quot;:&quot;cm&quot;,&quot;chip_types&quot;:[&quot;text&quot;,&quot;picture&quot;,&quot;chart&quot;,&quot;table&quot;]},{&quot;text_align&quot;:&quot;lm&quot;,&quot;text_direction&quot;:&quot;horizontal&quot;,&quot;support_big_font&quot;:true,&quot;fill_id&quot;:&quot;0bfbdb033e7c415ea60485f32facbe54&quot;,&quot;fill_align&quot;:&quot;lm&quot;,&quot;chip_types&quot;:[&quot;text&quot;]},{&quot;text_align&quot;:&quot;lm&quot;,&quot;text_direction&quot;:&quot;horizontal&quot;,&quot;support_big_font&quot;:true,&quot;fill_id&quot;:&quot;ff107de055d3418ebf6a9c0ff7db3cee&quot;,&quot;fill_align&quot;:&quot;lm&quot;,&quot;chip_types&quot;:[&quot;text&quot;]},{&quot;text_align&quot;:&quot;lm&quot;,&quot;text_direction&quot;:&quot;horizontal&quot;,&quot;support_big_font&quot;:true,&quot;fill_id&quot;:&quot;8a8749ded9434d5f9a88f42fa5e8275e&quot;,&quot;fill_align&quot;:&quot;l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SLIDE_SAME_FONT_SIZE" val="1"/>
  <p:tag name="KSO_WM_TEMPLATE_ASSEMBLE_XID" val="60656eb24054ed1e2fb7fe18"/>
  <p:tag name="KSO_WM_TEMPLATE_ASSEMBLE_GROUPID" val="60656eb24054ed1e2fb7fe18"/>
</p:tagLst>
</file>

<file path=ppt/tags/tag65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65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27_1*a*1"/>
  <p:tag name="KSO_WM_TEMPLATE_CATEGORY" val="diagram"/>
  <p:tag name="KSO_WM_TEMPLATE_INDEX" val="2021112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2d225dece284181a581f2578aeb925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7fd0c4b0a24485984a0345db151b145"/>
  <p:tag name="KSO_WM_UNIT_TEXT_FILL_FORE_SCHEMECOLOR_INDEX_BRIGHTNESS" val="0"/>
  <p:tag name="KSO_WM_UNIT_TEXT_FILL_FORE_SCHEMECOLOR_INDEX" val="13"/>
  <p:tag name="KSO_WM_UNIT_TEXT_FILL_TYPE" val="1"/>
  <p:tag name="KSO_WM_TEMPLATE_ASSEMBLE_XID" val="60656eb24054ed1e2fb7fe18"/>
  <p:tag name="KSO_WM_TEMPLATE_ASSEMBLE_GROUPID" val="60656eb24054ed1e2fb7fe18"/>
  <p:tag name="KSO_WM_UNIT_PLACING_PICTURE_USER_VIEWPORT" val="{&quot;height&quot;:960,&quot;width&quot;:13411}"/>
</p:tagLst>
</file>

<file path=ppt/tags/tag653.xml><?xml version="1.0" encoding="utf-8"?>
<p:tagLst xmlns:p="http://schemas.openxmlformats.org/presentationml/2006/main">
  <p:tag name="KSO_WM_UNIT_TYPE" val="j"/>
  <p:tag name="KSO_WM_BEAUTIFY_FLAG" val=""/>
  <p:tag name="KSO_WM_UNIT_PLACING_PICTURE_USER_VIEWPORT" val="{&quot;height&quot;:524,&quot;width&quot;:2892}"/>
</p:tagLst>
</file>

<file path=ppt/tags/tag654.xml><?xml version="1.0" encoding="utf-8"?>
<p:tagLst xmlns:p="http://schemas.openxmlformats.org/presentationml/2006/main">
  <p:tag name="KSO_WM_BEAUTIFY_FLAG" val=""/>
</p:tagLst>
</file>

<file path=ppt/tags/tag655.xml><?xml version="1.0" encoding="utf-8"?>
<p:tagLst xmlns:p="http://schemas.openxmlformats.org/presentationml/2006/main">
  <p:tag name="KSO_WM_SLIDE_ID" val="diagram202111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1127"/>
  <p:tag name="KSO_WM_SLIDE_LAYOUT" val="a_d_f"/>
  <p:tag name="KSO_WM_SLIDE_LAYOUT_CNT" val="1_1_3"/>
  <p:tag name="KSO_WM_TEMPLATE_THUMBS_INDEX" val="1、4、7、12、13、14、15、16、17、18、20、24、25、28、33、36、40、43、44"/>
  <p:tag name="KSO_WM_SLIDE_SIZE" val="960*480"/>
  <p:tag name="KSO_WM_SLIDE_POSITION" val="0*0"/>
  <p:tag name="KSO_WM_SLIDE_LAYOUT_INFO" val="{&quot;id&quot;:&quot;2021-04-01T15:13:40&quot;,&quot;maxSize&quot;:{&quot;size1&quot;:13.2},&quot;minSize&quot;:{&quot;size1&quot;:13.2},&quot;normalSize&quot;:{&quot;size1&quot;:13.2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3:40&quot;,&quot;margin&quot;:{&quot;bottom&quot;:0.3970000147819519,&quot;left&quot;:1.2699999809265137,&quot;right&quot;:1.2699999809265137,&quot;top&quot;:0.4230000376701355},&quot;type&quot;:0},{&quot;direction&quot;:1,&quot;id&quot;:&quot;2021-04-01T15:13:40&quot;,&quot;maxSize&quot;:{&quot;size1&quot;:37.4},&quot;minSize&quot;:{&quot;size1&quot;:37.4},&quot;normalSize&quot;:{&quot;size1&quot;:37.4},&quot;subLayout&quot;:[{&quot;id&quot;:&quot;2021-04-01T15:13:40&quot;,&quot;margin&quot;:{&quot;bottom&quot;:2.9629998207092285,&quot;left&quot;:2.9629998207092285,&quot;right&quot;:0.8199999928474426,&quot;top&quot;:2.5399999618530273},&quot;type&quot;:0},{&quot;id&quot;:&quot;2021-04-01T15:13:40&quot;,&quot;maxSize&quot;:{&quot;size1&quot;:33.3},&quot;minSize&quot;:{&quot;size1&quot;:33.3},&quot;normalSize&quot;:{&quot;size1&quot;:33.3},&quot;subLayout&quot;:[{&quot;id&quot;:&quot;2021-04-01T15:13:40&quot;,&quot;margin&quot;:{&quot;bottom&quot;:0.0260000042617321,&quot;left&quot;:1.2970000505447388,&quot;right&quot;:2.9629998207092285,&quot;top&quot;:2.5399999618530273},&quot;type&quot;:0},{&quot;id&quot;:&quot;2021-04-01T15:13:40&quot;,&quot;maxSize&quot;:{&quot;size1&quot;:46},&quot;minSize&quot;:{&quot;size1&quot;:46},&quot;normalSize&quot;:{&quot;size1&quot;:46},&quot;subLayout&quot;:[{&quot;id&quot;:&quot;2021-04-01T15:13:40&quot;,&quot;margin&quot;:{&quot;bottom&quot;:1.0579999685287476,&quot;left&quot;:1.2970000505447388,&quot;right&quot;:2.9629998207092285,&quot;top&quot;:1.0579999685287476},&quot;type&quot;:0},{&quot;id&quot;:&quot;2021-04-01T15:13:40&quot;,&quot;margin&quot;:{&quot;bottom&quot;:2.9629998207092285,&quot;left&quot;:1.2970000505447388,&quot;right&quot;:2.9629998207092285,&quot;top&quot;:0.0260000042617321},&quot;type&quot;:0}]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topbottom&quot;,&quot;layout_feature&quot;:1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ab8e478fb0c58a9494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lm&quot;,&quot;text_direction&quot;:&quot;horizontal&quot;,&quot;support_big_font&quot;:false,&quot;fill_id&quot;:&quot;d6eea3fd58bd4405b2dce882355b2bf1&quot;,&quot;fill_align&quot;:&quot;cm&quot;,&quot;chip_types&quot;:[&quot;text&quot;,&quot;picture&quot;,&quot;chart&quot;,&quot;table&quot;]},{&quot;text_align&quot;:&quot;lm&quot;,&quot;text_direction&quot;:&quot;horizontal&quot;,&quot;support_big_font&quot;:true,&quot;fill_id&quot;:&quot;0bfbdb033e7c415ea60485f32facbe54&quot;,&quot;fill_align&quot;:&quot;lm&quot;,&quot;chip_types&quot;:[&quot;text&quot;]},{&quot;text_align&quot;:&quot;lm&quot;,&quot;text_direction&quot;:&quot;horizontal&quot;,&quot;support_big_font&quot;:true,&quot;fill_id&quot;:&quot;ff107de055d3418ebf6a9c0ff7db3cee&quot;,&quot;fill_align&quot;:&quot;lm&quot;,&quot;chip_types&quot;:[&quot;text&quot;]},{&quot;text_align&quot;:&quot;lm&quot;,&quot;text_direction&quot;:&quot;horizontal&quot;,&quot;support_big_font&quot;:true,&quot;fill_id&quot;:&quot;8a8749ded9434d5f9a88f42fa5e8275e&quot;,&quot;fill_align&quot;:&quot;l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SLIDE_SAME_FONT_SIZE" val="1"/>
  <p:tag name="KSO_WM_TEMPLATE_ASSEMBLE_XID" val="60656eb24054ed1e2fb7fe18"/>
  <p:tag name="KSO_WM_TEMPLATE_ASSEMBLE_GROUPID" val="60656eb24054ed1e2fb7fe18"/>
</p:tagLst>
</file>

<file path=ppt/tags/tag656.xml><?xml version="1.0" encoding="utf-8"?>
<p:tagLst xmlns:p="http://schemas.openxmlformats.org/presentationml/2006/main">
  <p:tag name="KSO_WM_BEAUTIFY_FLAG" val=""/>
</p:tagLst>
</file>

<file path=ppt/tags/tag65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658.xml><?xml version="1.0" encoding="utf-8"?>
<p:tagLst xmlns:p="http://schemas.openxmlformats.org/presentationml/2006/main">
  <p:tag name="KSO_WM_UNIT_TYPE" val="j"/>
  <p:tag name="KSO_WM_BEAUTIFY_FLAG" val=""/>
  <p:tag name="KSO_WM_UNIT_PLACING_PICTURE_USER_VIEWPORT" val="{&quot;height&quot;:524,&quot;width&quot;:2892}"/>
</p:tagLst>
</file>

<file path=ppt/tags/tag659.xml><?xml version="1.0" encoding="utf-8"?>
<p:tagLst xmlns:p="http://schemas.openxmlformats.org/presentationml/2006/main">
  <p:tag name="KSO_WM_UNIT_SUBTYPE" val="a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70868_4*l_h_f*1_1_1"/>
  <p:tag name="KSO_WM_TEMPLATE_CATEGORY" val="diagram"/>
  <p:tag name="KSO_WM_TEMPLATE_INDEX" val="20170868"/>
  <p:tag name="KSO_WM_UNIT_LAYERLEVEL" val="1_1_1"/>
  <p:tag name="KSO_WM_TAG_VERSION" val="1.0"/>
  <p:tag name="KSO_WM_BEAUTIFY_FLAG" val="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2"/>
  <p:tag name="KSO_WM_UNIT_LAYERLEVEL" val="1"/>
  <p:tag name="KSO_WM_TAG_VERSION" val="1.0"/>
  <p:tag name="KSO_WM_BEAUTIFY_FLAG" val="#wm#"/>
  <p:tag name="KSO_WM_SLIDE_BACKGROUND_MASK_FLAG" val="1"/>
  <p:tag name="KSO_WM_UNIT_TYPE" val="y"/>
  <p:tag name="KSO_WM_UNIT_INDEX" val="2"/>
</p:tagLst>
</file>

<file path=ppt/tags/tag66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27_1*a*1"/>
  <p:tag name="KSO_WM_TEMPLATE_CATEGORY" val="diagram"/>
  <p:tag name="KSO_WM_TEMPLATE_INDEX" val="20211127"/>
  <p:tag name="KSO_WM_UNIT_LAYERLEVEL" val="1"/>
  <p:tag name="KSO_WM_TAG_VERSION" val="1.0"/>
  <p:tag name="KSO_WM_BEAUTIFY_FLAG" val="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2d225dece284181a581f2578aeb925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7fd0c4b0a24485984a0345db151b145"/>
  <p:tag name="KSO_WM_UNIT_TEXT_FILL_FORE_SCHEMECOLOR_INDEX_BRIGHTNESS" val="0"/>
  <p:tag name="KSO_WM_UNIT_TEXT_FILL_FORE_SCHEMECOLOR_INDEX" val="13"/>
  <p:tag name="KSO_WM_UNIT_TEXT_FILL_TYPE" val="1"/>
  <p:tag name="KSO_WM_TEMPLATE_ASSEMBLE_XID" val="60656eb24054ed1e2fb7fe18"/>
  <p:tag name="KSO_WM_TEMPLATE_ASSEMBLE_GROUPID" val="60656eb24054ed1e2fb7fe18"/>
  <p:tag name="KSO_WM_UNIT_PLACING_PICTURE_USER_VIEWPORT" val="{&quot;height&quot;:960,&quot;width&quot;:13411}"/>
</p:tagLst>
</file>

<file path=ppt/tags/tag661.xml><?xml version="1.0" encoding="utf-8"?>
<p:tagLst xmlns:p="http://schemas.openxmlformats.org/presentationml/2006/main">
  <p:tag name="KSO_WM_SLIDE_ID" val="diagram202111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1127"/>
  <p:tag name="KSO_WM_SLIDE_LAYOUT" val="a_d_f"/>
  <p:tag name="KSO_WM_SLIDE_LAYOUT_CNT" val="1_1_3"/>
  <p:tag name="KSO_WM_TEMPLATE_THUMBS_INDEX" val="1、4、7、12、13、14、15、16、17、18、20、24、25、28、33、36、40、43、44"/>
  <p:tag name="KSO_WM_SLIDE_SIZE" val="960*480"/>
  <p:tag name="KSO_WM_SLIDE_POSITION" val="0*0"/>
  <p:tag name="KSO_WM_SLIDE_LAYOUT_INFO" val="{&quot;id&quot;:&quot;2021-04-01T15:13:40&quot;,&quot;maxSize&quot;:{&quot;size1&quot;:13.2},&quot;minSize&quot;:{&quot;size1&quot;:13.2},&quot;normalSize&quot;:{&quot;size1&quot;:13.2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3:40&quot;,&quot;margin&quot;:{&quot;bottom&quot;:0.3970000147819519,&quot;left&quot;:1.2699999809265137,&quot;right&quot;:1.2699999809265137,&quot;top&quot;:0.4230000376701355},&quot;type&quot;:0},{&quot;direction&quot;:1,&quot;id&quot;:&quot;2021-04-01T15:13:40&quot;,&quot;maxSize&quot;:{&quot;size1&quot;:37.4},&quot;minSize&quot;:{&quot;size1&quot;:37.4},&quot;normalSize&quot;:{&quot;size1&quot;:37.4},&quot;subLayout&quot;:[{&quot;id&quot;:&quot;2021-04-01T15:13:40&quot;,&quot;margin&quot;:{&quot;bottom&quot;:2.9629998207092285,&quot;left&quot;:2.9629998207092285,&quot;right&quot;:0.8199999928474426,&quot;top&quot;:2.5399999618530273},&quot;type&quot;:0},{&quot;id&quot;:&quot;2021-04-01T15:13:40&quot;,&quot;maxSize&quot;:{&quot;size1&quot;:33.3},&quot;minSize&quot;:{&quot;size1&quot;:33.3},&quot;normalSize&quot;:{&quot;size1&quot;:33.3},&quot;subLayout&quot;:[{&quot;id&quot;:&quot;2021-04-01T15:13:40&quot;,&quot;margin&quot;:{&quot;bottom&quot;:0.0260000042617321,&quot;left&quot;:1.2970000505447388,&quot;right&quot;:2.9629998207092285,&quot;top&quot;:2.5399999618530273},&quot;type&quot;:0},{&quot;id&quot;:&quot;2021-04-01T15:13:40&quot;,&quot;maxSize&quot;:{&quot;size1&quot;:46},&quot;minSize&quot;:{&quot;size1&quot;:46},&quot;normalSize&quot;:{&quot;size1&quot;:46},&quot;subLayout&quot;:[{&quot;id&quot;:&quot;2021-04-01T15:13:40&quot;,&quot;margin&quot;:{&quot;bottom&quot;:1.0579999685287476,&quot;left&quot;:1.2970000505447388,&quot;right&quot;:2.9629998207092285,&quot;top&quot;:1.0579999685287476},&quot;type&quot;:0},{&quot;id&quot;:&quot;2021-04-01T15:13:40&quot;,&quot;margin&quot;:{&quot;bottom&quot;:2.9629998207092285,&quot;left&quot;:1.2970000505447388,&quot;right&quot;:2.9629998207092285,&quot;top&quot;:0.0260000042617321},&quot;type&quot;:0}]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topbottom&quot;,&quot;layout_feature&quot;:1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ab8e478fb0c58a9494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lm&quot;,&quot;text_direction&quot;:&quot;horizontal&quot;,&quot;support_big_font&quot;:false,&quot;fill_id&quot;:&quot;d6eea3fd58bd4405b2dce882355b2bf1&quot;,&quot;fill_align&quot;:&quot;cm&quot;,&quot;chip_types&quot;:[&quot;text&quot;,&quot;picture&quot;,&quot;chart&quot;,&quot;table&quot;]},{&quot;text_align&quot;:&quot;lm&quot;,&quot;text_direction&quot;:&quot;horizontal&quot;,&quot;support_big_font&quot;:true,&quot;fill_id&quot;:&quot;0bfbdb033e7c415ea60485f32facbe54&quot;,&quot;fill_align&quot;:&quot;lm&quot;,&quot;chip_types&quot;:[&quot;text&quot;]},{&quot;text_align&quot;:&quot;lm&quot;,&quot;text_direction&quot;:&quot;horizontal&quot;,&quot;support_big_font&quot;:true,&quot;fill_id&quot;:&quot;ff107de055d3418ebf6a9c0ff7db3cee&quot;,&quot;fill_align&quot;:&quot;lm&quot;,&quot;chip_types&quot;:[&quot;text&quot;]},{&quot;text_align&quot;:&quot;lm&quot;,&quot;text_direction&quot;:&quot;horizontal&quot;,&quot;support_big_font&quot;:true,&quot;fill_id&quot;:&quot;8a8749ded9434d5f9a88f42fa5e8275e&quot;,&quot;fill_align&quot;:&quot;l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SLIDE_SAME_FONT_SIZE" val="1"/>
  <p:tag name="KSO_WM_TEMPLATE_ASSEMBLE_XID" val="60656eb24054ed1e2fb7fe18"/>
  <p:tag name="KSO_WM_TEMPLATE_ASSEMBLE_GROUPID" val="60656eb24054ed1e2fb7fe18"/>
</p:tagLst>
</file>

<file path=ppt/tags/tag66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663.xml><?xml version="1.0" encoding="utf-8"?>
<p:tagLst xmlns:p="http://schemas.openxmlformats.org/presentationml/2006/main">
  <p:tag name="KSO_WM_UNIT_TYPE" val="j"/>
  <p:tag name="KSO_WM_BEAUTIFY_FLAG" val=""/>
  <p:tag name="KSO_WM_UNIT_PLACING_PICTURE_USER_VIEWPORT" val="{&quot;height&quot;:524,&quot;width&quot;:2892}"/>
</p:tagLst>
</file>

<file path=ppt/tags/tag6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27_1*a*1"/>
  <p:tag name="KSO_WM_TEMPLATE_CATEGORY" val="diagram"/>
  <p:tag name="KSO_WM_TEMPLATE_INDEX" val="20211127"/>
  <p:tag name="KSO_WM_UNIT_LAYERLEVEL" val="1"/>
  <p:tag name="KSO_WM_TAG_VERSION" val="1.0"/>
  <p:tag name="KSO_WM_BEAUTIFY_FLAG" val="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2d225dece284181a581f2578aeb925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7fd0c4b0a24485984a0345db151b145"/>
  <p:tag name="KSO_WM_UNIT_TEXT_FILL_FORE_SCHEMECOLOR_INDEX_BRIGHTNESS" val="0"/>
  <p:tag name="KSO_WM_UNIT_TEXT_FILL_FORE_SCHEMECOLOR_INDEX" val="13"/>
  <p:tag name="KSO_WM_UNIT_TEXT_FILL_TYPE" val="1"/>
  <p:tag name="KSO_WM_TEMPLATE_ASSEMBLE_XID" val="60656eb24054ed1e2fb7fe18"/>
  <p:tag name="KSO_WM_TEMPLATE_ASSEMBLE_GROUPID" val="60656eb24054ed1e2fb7fe18"/>
  <p:tag name="KSO_WM_UNIT_PLACING_PICTURE_USER_VIEWPORT" val="{&quot;height&quot;:960,&quot;width&quot;:13411}"/>
</p:tagLst>
</file>

<file path=ppt/tags/tag665.xml><?xml version="1.0" encoding="utf-8"?>
<p:tagLst xmlns:p="http://schemas.openxmlformats.org/presentationml/2006/main">
  <p:tag name="KSO_WM_BEAUTIFY_FLAG" val=""/>
</p:tagLst>
</file>

<file path=ppt/tags/tag666.xml><?xml version="1.0" encoding="utf-8"?>
<p:tagLst xmlns:p="http://schemas.openxmlformats.org/presentationml/2006/main">
  <p:tag name="KSO_WM_BEAUTIFY_FLAG" val=""/>
</p:tagLst>
</file>

<file path=ppt/tags/tag667.xml><?xml version="1.0" encoding="utf-8"?>
<p:tagLst xmlns:p="http://schemas.openxmlformats.org/presentationml/2006/main">
  <p:tag name="KSO_WM_BEAUTIFY_FLAG" val=""/>
</p:tagLst>
</file>

<file path=ppt/tags/tag668.xml><?xml version="1.0" encoding="utf-8"?>
<p:tagLst xmlns:p="http://schemas.openxmlformats.org/presentationml/2006/main">
  <p:tag name="KSO_WM_BEAUTIFY_FLAG" val=""/>
</p:tagLst>
</file>

<file path=ppt/tags/tag669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3"/>
  <p:tag name="KSO_WM_UNIT_LAYERLEVEL" val="1"/>
  <p:tag name="KSO_WM_TAG_VERSION" val="1.0"/>
  <p:tag name="KSO_WM_BEAUTIFY_FLAG" val="#wm#"/>
  <p:tag name="KSO_WM_SLIDE_BACKGROUND_MASK_FLAG" val="1"/>
  <p:tag name="KSO_WM_UNIT_TYPE" val="y"/>
  <p:tag name="KSO_WM_UNIT_INDEX" val="3"/>
</p:tagLst>
</file>

<file path=ppt/tags/tag670.xml><?xml version="1.0" encoding="utf-8"?>
<p:tagLst xmlns:p="http://schemas.openxmlformats.org/presentationml/2006/main">
  <p:tag name="KSO_WM_BEAUTIFY_FLAG" val=""/>
</p:tagLst>
</file>

<file path=ppt/tags/tag671.xml><?xml version="1.0" encoding="utf-8"?>
<p:tagLst xmlns:p="http://schemas.openxmlformats.org/presentationml/2006/main">
  <p:tag name="KSO_WM_BEAUTIFY_FLAG" val=""/>
</p:tagLst>
</file>

<file path=ppt/tags/tag672.xml><?xml version="1.0" encoding="utf-8"?>
<p:tagLst xmlns:p="http://schemas.openxmlformats.org/presentationml/2006/main">
  <p:tag name="KSO_WM_BEAUTIFY_FLAG" val=""/>
</p:tagLst>
</file>

<file path=ppt/tags/tag673.xml><?xml version="1.0" encoding="utf-8"?>
<p:tagLst xmlns:p="http://schemas.openxmlformats.org/presentationml/2006/main">
  <p:tag name="KSO_WM_BEAUTIFY_FLAG" val=""/>
</p:tagLst>
</file>

<file path=ppt/tags/tag674.xml><?xml version="1.0" encoding="utf-8"?>
<p:tagLst xmlns:p="http://schemas.openxmlformats.org/presentationml/2006/main">
  <p:tag name="KSO_WM_BEAUTIFY_FLAG" val=""/>
</p:tagLst>
</file>

<file path=ppt/tags/tag675.xml><?xml version="1.0" encoding="utf-8"?>
<p:tagLst xmlns:p="http://schemas.openxmlformats.org/presentationml/2006/main">
  <p:tag name="KSO_WM_BEAUTIFY_FLAG" val=""/>
</p:tagLst>
</file>

<file path=ppt/tags/tag676.xml><?xml version="1.0" encoding="utf-8"?>
<p:tagLst xmlns:p="http://schemas.openxmlformats.org/presentationml/2006/main">
  <p:tag name="KSO_WM_BEAUTIFY_FLAG" val=""/>
</p:tagLst>
</file>

<file path=ppt/tags/tag677.xml><?xml version="1.0" encoding="utf-8"?>
<p:tagLst xmlns:p="http://schemas.openxmlformats.org/presentationml/2006/main">
  <p:tag name="KSO_WM_BEAUTIFY_FLAG" val=""/>
</p:tagLst>
</file>

<file path=ppt/tags/tag678.xml><?xml version="1.0" encoding="utf-8"?>
<p:tagLst xmlns:p="http://schemas.openxmlformats.org/presentationml/2006/main">
  <p:tag name="KSO_WM_BEAUTIFY_FLAG" val=""/>
</p:tagLst>
</file>

<file path=ppt/tags/tag679.xml><?xml version="1.0" encoding="utf-8"?>
<p:tagLst xmlns:p="http://schemas.openxmlformats.org/presentationml/2006/main">
  <p:tag name="KSO_WM_SLIDE_ID" val="diagram202111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1127"/>
  <p:tag name="KSO_WM_SLIDE_LAYOUT" val="a_d_f"/>
  <p:tag name="KSO_WM_SLIDE_LAYOUT_CNT" val="1_1_3"/>
  <p:tag name="KSO_WM_TEMPLATE_THUMBS_INDEX" val="1、4、7、12、13、14、15、16、17、18、20、24、25、28、33、36、40、43、44"/>
  <p:tag name="KSO_WM_SLIDE_SIZE" val="960*480"/>
  <p:tag name="KSO_WM_SLIDE_POSITION" val="0*0"/>
  <p:tag name="KSO_WM_SLIDE_LAYOUT_INFO" val="{&quot;id&quot;:&quot;2021-04-01T15:13:40&quot;,&quot;maxSize&quot;:{&quot;size1&quot;:13.2},&quot;minSize&quot;:{&quot;size1&quot;:13.2},&quot;normalSize&quot;:{&quot;size1&quot;:13.2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3:40&quot;,&quot;margin&quot;:{&quot;bottom&quot;:0.3970000147819519,&quot;left&quot;:1.2699999809265137,&quot;right&quot;:1.2699999809265137,&quot;top&quot;:0.4230000376701355},&quot;type&quot;:0},{&quot;direction&quot;:1,&quot;id&quot;:&quot;2021-04-01T15:13:40&quot;,&quot;maxSize&quot;:{&quot;size1&quot;:37.4},&quot;minSize&quot;:{&quot;size1&quot;:37.4},&quot;normalSize&quot;:{&quot;size1&quot;:37.4},&quot;subLayout&quot;:[{&quot;id&quot;:&quot;2021-04-01T15:13:40&quot;,&quot;margin&quot;:{&quot;bottom&quot;:2.9629998207092285,&quot;left&quot;:2.9629998207092285,&quot;right&quot;:0.8199999928474426,&quot;top&quot;:2.5399999618530273},&quot;type&quot;:0},{&quot;id&quot;:&quot;2021-04-01T15:13:40&quot;,&quot;maxSize&quot;:{&quot;size1&quot;:33.3},&quot;minSize&quot;:{&quot;size1&quot;:33.3},&quot;normalSize&quot;:{&quot;size1&quot;:33.3},&quot;subLayout&quot;:[{&quot;id&quot;:&quot;2021-04-01T15:13:40&quot;,&quot;margin&quot;:{&quot;bottom&quot;:0.0260000042617321,&quot;left&quot;:1.2970000505447388,&quot;right&quot;:2.9629998207092285,&quot;top&quot;:2.5399999618530273},&quot;type&quot;:0},{&quot;id&quot;:&quot;2021-04-01T15:13:40&quot;,&quot;maxSize&quot;:{&quot;size1&quot;:46},&quot;minSize&quot;:{&quot;size1&quot;:46},&quot;normalSize&quot;:{&quot;size1&quot;:46},&quot;subLayout&quot;:[{&quot;id&quot;:&quot;2021-04-01T15:13:40&quot;,&quot;margin&quot;:{&quot;bottom&quot;:1.0579999685287476,&quot;left&quot;:1.2970000505447388,&quot;right&quot;:2.9629998207092285,&quot;top&quot;:1.0579999685287476},&quot;type&quot;:0},{&quot;id&quot;:&quot;2021-04-01T15:13:40&quot;,&quot;margin&quot;:{&quot;bottom&quot;:2.9629998207092285,&quot;left&quot;:1.2970000505447388,&quot;right&quot;:2.9629998207092285,&quot;top&quot;:0.0260000042617321},&quot;type&quot;:0}]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topbottom&quot;,&quot;layout_feature&quot;:1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ab8e478fb0c58a9494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lm&quot;,&quot;text_direction&quot;:&quot;horizontal&quot;,&quot;support_big_font&quot;:false,&quot;fill_id&quot;:&quot;d6eea3fd58bd4405b2dce882355b2bf1&quot;,&quot;fill_align&quot;:&quot;cm&quot;,&quot;chip_types&quot;:[&quot;text&quot;,&quot;picture&quot;,&quot;chart&quot;,&quot;table&quot;]},{&quot;text_align&quot;:&quot;lm&quot;,&quot;text_direction&quot;:&quot;horizontal&quot;,&quot;support_big_font&quot;:true,&quot;fill_id&quot;:&quot;0bfbdb033e7c415ea60485f32facbe54&quot;,&quot;fill_align&quot;:&quot;lm&quot;,&quot;chip_types&quot;:[&quot;text&quot;]},{&quot;text_align&quot;:&quot;lm&quot;,&quot;text_direction&quot;:&quot;horizontal&quot;,&quot;support_big_font&quot;:true,&quot;fill_id&quot;:&quot;ff107de055d3418ebf6a9c0ff7db3cee&quot;,&quot;fill_align&quot;:&quot;lm&quot;,&quot;chip_types&quot;:[&quot;text&quot;]},{&quot;text_align&quot;:&quot;lm&quot;,&quot;text_direction&quot;:&quot;horizontal&quot;,&quot;support_big_font&quot;:true,&quot;fill_id&quot;:&quot;8a8749ded9434d5f9a88f42fa5e8275e&quot;,&quot;fill_align&quot;:&quot;l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SLIDE_SAME_FONT_SIZE" val="1"/>
  <p:tag name="KSO_WM_TEMPLATE_ASSEMBLE_XID" val="60656eb24054ed1e2fb7fe18"/>
  <p:tag name="KSO_WM_TEMPLATE_ASSEMBLE_GROUPID" val="60656eb24054ed1e2fb7fe18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8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68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27_1*a*1"/>
  <p:tag name="KSO_WM_TEMPLATE_CATEGORY" val="diagram"/>
  <p:tag name="KSO_WM_TEMPLATE_INDEX" val="2021112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2d225dece284181a581f2578aeb925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7fd0c4b0a24485984a0345db151b145"/>
  <p:tag name="KSO_WM_UNIT_TEXT_FILL_FORE_SCHEMECOLOR_INDEX_BRIGHTNESS" val="0"/>
  <p:tag name="KSO_WM_UNIT_TEXT_FILL_FORE_SCHEMECOLOR_INDEX" val="13"/>
  <p:tag name="KSO_WM_UNIT_TEXT_FILL_TYPE" val="1"/>
  <p:tag name="KSO_WM_TEMPLATE_ASSEMBLE_XID" val="60656eb24054ed1e2fb7fe18"/>
  <p:tag name="KSO_WM_TEMPLATE_ASSEMBLE_GROUPID" val="60656eb24054ed1e2fb7fe18"/>
  <p:tag name="KSO_WM_UNIT_PLACING_PICTURE_USER_VIEWPORT" val="{&quot;height&quot;:960,&quot;width&quot;:13411}"/>
</p:tagLst>
</file>

<file path=ppt/tags/tag682.xml><?xml version="1.0" encoding="utf-8"?>
<p:tagLst xmlns:p="http://schemas.openxmlformats.org/presentationml/2006/main">
  <p:tag name="KSO_WM_UNIT_TYPE" val="j"/>
  <p:tag name="KSO_WM_BEAUTIFY_FLAG" val=""/>
  <p:tag name="KSO_WM_UNIT_PLACING_PICTURE_USER_VIEWPORT" val="{&quot;height&quot;:524,&quot;width&quot;:2892}"/>
</p:tagLst>
</file>

<file path=ppt/tags/tag683.xml><?xml version="1.0" encoding="utf-8"?>
<p:tagLst xmlns:p="http://schemas.openxmlformats.org/presentationml/2006/main">
  <p:tag name="KSO_WM_BEAUTIFY_FLAG" val=""/>
</p:tagLst>
</file>

<file path=ppt/tags/tag684.xml><?xml version="1.0" encoding="utf-8"?>
<p:tagLst xmlns:p="http://schemas.openxmlformats.org/presentationml/2006/main">
  <p:tag name="KSO_WM_BEAUTIFY_FLAG" val=""/>
</p:tagLst>
</file>

<file path=ppt/tags/tag685.xml><?xml version="1.0" encoding="utf-8"?>
<p:tagLst xmlns:p="http://schemas.openxmlformats.org/presentationml/2006/main">
  <p:tag name="KSO_WM_BEAUTIFY_FLAG" val=""/>
</p:tagLst>
</file>

<file path=ppt/tags/tag686.xml><?xml version="1.0" encoding="utf-8"?>
<p:tagLst xmlns:p="http://schemas.openxmlformats.org/presentationml/2006/main">
  <p:tag name="KSO_WM_BEAUTIFY_FLAG" val=""/>
</p:tagLst>
</file>

<file path=ppt/tags/tag687.xml><?xml version="1.0" encoding="utf-8"?>
<p:tagLst xmlns:p="http://schemas.openxmlformats.org/presentationml/2006/main">
  <p:tag name="KSO_WM_BEAUTIFY_FLAG" val=""/>
</p:tagLst>
</file>

<file path=ppt/tags/tag688.xml><?xml version="1.0" encoding="utf-8"?>
<p:tagLst xmlns:p="http://schemas.openxmlformats.org/presentationml/2006/main">
  <p:tag name="KSO_WM_BEAUTIFY_FLAG" val=""/>
</p:tagLst>
</file>

<file path=ppt/tags/tag689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90.xml><?xml version="1.0" encoding="utf-8"?>
<p:tagLst xmlns:p="http://schemas.openxmlformats.org/presentationml/2006/main">
  <p:tag name="KSO_WM_BEAUTIFY_FLAG" val=""/>
</p:tagLst>
</file>

<file path=ppt/tags/tag691.xml><?xml version="1.0" encoding="utf-8"?>
<p:tagLst xmlns:p="http://schemas.openxmlformats.org/presentationml/2006/main">
  <p:tag name="KSO_WM_BEAUTIFY_FLAG" val=""/>
</p:tagLst>
</file>

<file path=ppt/tags/tag692.xml><?xml version="1.0" encoding="utf-8"?>
<p:tagLst xmlns:p="http://schemas.openxmlformats.org/presentationml/2006/main">
  <p:tag name="KSO_WM_BEAUTIFY_FLAG" val=""/>
</p:tagLst>
</file>

<file path=ppt/tags/tag693.xml><?xml version="1.0" encoding="utf-8"?>
<p:tagLst xmlns:p="http://schemas.openxmlformats.org/presentationml/2006/main">
  <p:tag name="KSO_WM_BEAUTIFY_FLAG" val=""/>
</p:tagLst>
</file>

<file path=ppt/tags/tag694.xml><?xml version="1.0" encoding="utf-8"?>
<p:tagLst xmlns:p="http://schemas.openxmlformats.org/presentationml/2006/main">
  <p:tag name="KSO_WM_BEAUTIFY_FLAG" val=""/>
</p:tagLst>
</file>

<file path=ppt/tags/tag695.xml><?xml version="1.0" encoding="utf-8"?>
<p:tagLst xmlns:p="http://schemas.openxmlformats.org/presentationml/2006/main">
  <p:tag name="KSO_WM_BEAUTIFY_FLAG" val=""/>
</p:tagLst>
</file>

<file path=ppt/tags/tag696.xml><?xml version="1.0" encoding="utf-8"?>
<p:tagLst xmlns:p="http://schemas.openxmlformats.org/presentationml/2006/main">
  <p:tag name="KSO_WM_BEAUTIFY_FLAG" val=""/>
</p:tagLst>
</file>

<file path=ppt/tags/tag697.xml><?xml version="1.0" encoding="utf-8"?>
<p:tagLst xmlns:p="http://schemas.openxmlformats.org/presentationml/2006/main">
  <p:tag name="KSO_WM_SLIDE_ID" val="diagram202111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1127"/>
  <p:tag name="KSO_WM_SLIDE_LAYOUT" val="a_d_f"/>
  <p:tag name="KSO_WM_SLIDE_LAYOUT_CNT" val="1_1_3"/>
  <p:tag name="KSO_WM_TEMPLATE_THUMBS_INDEX" val="1、4、7、12、13、14、15、16、17、18、20、24、25、28、33、36、40、43、44"/>
  <p:tag name="KSO_WM_SLIDE_SIZE" val="960*480"/>
  <p:tag name="KSO_WM_SLIDE_POSITION" val="0*0"/>
  <p:tag name="KSO_WM_SLIDE_LAYOUT_INFO" val="{&quot;id&quot;:&quot;2021-04-01T15:13:40&quot;,&quot;maxSize&quot;:{&quot;size1&quot;:13.2},&quot;minSize&quot;:{&quot;size1&quot;:13.2},&quot;normalSize&quot;:{&quot;size1&quot;:13.2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3:40&quot;,&quot;margin&quot;:{&quot;bottom&quot;:0.3970000147819519,&quot;left&quot;:1.2699999809265137,&quot;right&quot;:1.2699999809265137,&quot;top&quot;:0.4230000376701355},&quot;type&quot;:0},{&quot;direction&quot;:1,&quot;id&quot;:&quot;2021-04-01T15:13:40&quot;,&quot;maxSize&quot;:{&quot;size1&quot;:37.4},&quot;minSize&quot;:{&quot;size1&quot;:37.4},&quot;normalSize&quot;:{&quot;size1&quot;:37.4},&quot;subLayout&quot;:[{&quot;id&quot;:&quot;2021-04-01T15:13:40&quot;,&quot;margin&quot;:{&quot;bottom&quot;:2.9629998207092285,&quot;left&quot;:2.9629998207092285,&quot;right&quot;:0.8199999928474426,&quot;top&quot;:2.5399999618530273},&quot;type&quot;:0},{&quot;id&quot;:&quot;2021-04-01T15:13:40&quot;,&quot;maxSize&quot;:{&quot;size1&quot;:33.3},&quot;minSize&quot;:{&quot;size1&quot;:33.3},&quot;normalSize&quot;:{&quot;size1&quot;:33.3},&quot;subLayout&quot;:[{&quot;id&quot;:&quot;2021-04-01T15:13:40&quot;,&quot;margin&quot;:{&quot;bottom&quot;:0.0260000042617321,&quot;left&quot;:1.2970000505447388,&quot;right&quot;:2.9629998207092285,&quot;top&quot;:2.5399999618530273},&quot;type&quot;:0},{&quot;id&quot;:&quot;2021-04-01T15:13:40&quot;,&quot;maxSize&quot;:{&quot;size1&quot;:46},&quot;minSize&quot;:{&quot;size1&quot;:46},&quot;normalSize&quot;:{&quot;size1&quot;:46},&quot;subLayout&quot;:[{&quot;id&quot;:&quot;2021-04-01T15:13:40&quot;,&quot;margin&quot;:{&quot;bottom&quot;:1.0579999685287476,&quot;left&quot;:1.2970000505447388,&quot;right&quot;:2.9629998207092285,&quot;top&quot;:1.0579999685287476},&quot;type&quot;:0},{&quot;id&quot;:&quot;2021-04-01T15:13:40&quot;,&quot;margin&quot;:{&quot;bottom&quot;:2.9629998207092285,&quot;left&quot;:1.2970000505447388,&quot;right&quot;:2.9629998207092285,&quot;top&quot;:0.0260000042617321},&quot;type&quot;:0}]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topbottom&quot;,&quot;layout_feature&quot;:1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ab8e478fb0c58a9494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lm&quot;,&quot;text_direction&quot;:&quot;horizontal&quot;,&quot;support_big_font&quot;:false,&quot;fill_id&quot;:&quot;d6eea3fd58bd4405b2dce882355b2bf1&quot;,&quot;fill_align&quot;:&quot;cm&quot;,&quot;chip_types&quot;:[&quot;text&quot;,&quot;picture&quot;,&quot;chart&quot;,&quot;table&quot;]},{&quot;text_align&quot;:&quot;lm&quot;,&quot;text_direction&quot;:&quot;horizontal&quot;,&quot;support_big_font&quot;:true,&quot;fill_id&quot;:&quot;0bfbdb033e7c415ea60485f32facbe54&quot;,&quot;fill_align&quot;:&quot;lm&quot;,&quot;chip_types&quot;:[&quot;text&quot;]},{&quot;text_align&quot;:&quot;lm&quot;,&quot;text_direction&quot;:&quot;horizontal&quot;,&quot;support_big_font&quot;:true,&quot;fill_id&quot;:&quot;ff107de055d3418ebf6a9c0ff7db3cee&quot;,&quot;fill_align&quot;:&quot;lm&quot;,&quot;chip_types&quot;:[&quot;text&quot;]},{&quot;text_align&quot;:&quot;lm&quot;,&quot;text_direction&quot;:&quot;horizontal&quot;,&quot;support_big_font&quot;:true,&quot;fill_id&quot;:&quot;8a8749ded9434d5f9a88f42fa5e8275e&quot;,&quot;fill_align&quot;:&quot;l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SLIDE_SAME_FONT_SIZE" val="1"/>
  <p:tag name="KSO_WM_TEMPLATE_ASSEMBLE_XID" val="60656eb24054ed1e2fb7fe18"/>
  <p:tag name="KSO_WM_TEMPLATE_ASSEMBLE_GROUPID" val="60656eb24054ed1e2fb7fe18"/>
</p:tagLst>
</file>

<file path=ppt/tags/tag69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69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27_1*a*1"/>
  <p:tag name="KSO_WM_TEMPLATE_CATEGORY" val="diagram"/>
  <p:tag name="KSO_WM_TEMPLATE_INDEX" val="2021112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2d225dece284181a581f2578aeb925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7fd0c4b0a24485984a0345db151b145"/>
  <p:tag name="KSO_WM_UNIT_TEXT_FILL_FORE_SCHEMECOLOR_INDEX_BRIGHTNESS" val="0"/>
  <p:tag name="KSO_WM_UNIT_TEXT_FILL_FORE_SCHEMECOLOR_INDEX" val="13"/>
  <p:tag name="KSO_WM_UNIT_TEXT_FILL_TYPE" val="1"/>
  <p:tag name="KSO_WM_TEMPLATE_ASSEMBLE_XID" val="60656eb24054ed1e2fb7fe18"/>
  <p:tag name="KSO_WM_TEMPLATE_ASSEMBLE_GROUPID" val="60656eb24054ed1e2fb7fe18"/>
  <p:tag name="KSO_WM_UNIT_PLACING_PICTURE_USER_VIEWPORT" val="{&quot;height&quot;:960,&quot;width&quot;:13411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00.xml><?xml version="1.0" encoding="utf-8"?>
<p:tagLst xmlns:p="http://schemas.openxmlformats.org/presentationml/2006/main">
  <p:tag name="KSO_WM_UNIT_TYPE" val="j"/>
  <p:tag name="KSO_WM_BEAUTIFY_FLAG" val=""/>
  <p:tag name="KSO_WM_UNIT_PLACING_PICTURE_USER_VIEWPORT" val="{&quot;height&quot;:524,&quot;width&quot;:2892}"/>
</p:tagLst>
</file>

<file path=ppt/tags/tag701.xml><?xml version="1.0" encoding="utf-8"?>
<p:tagLst xmlns:p="http://schemas.openxmlformats.org/presentationml/2006/main">
  <p:tag name="KSO_WM_BEAUTIFY_FLAG" val=""/>
</p:tagLst>
</file>

<file path=ppt/tags/tag702.xml><?xml version="1.0" encoding="utf-8"?>
<p:tagLst xmlns:p="http://schemas.openxmlformats.org/presentationml/2006/main">
  <p:tag name="KSO_WM_SLIDE_ID" val="diagram202111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1127"/>
  <p:tag name="KSO_WM_SLIDE_LAYOUT" val="a_d_f"/>
  <p:tag name="KSO_WM_SLIDE_LAYOUT_CNT" val="1_1_3"/>
  <p:tag name="KSO_WM_TEMPLATE_THUMBS_INDEX" val="1、4、7、12、13、14、15、16、17、18、20、24、25、28、33、36、40、43、44"/>
  <p:tag name="KSO_WM_SLIDE_SIZE" val="960*480"/>
  <p:tag name="KSO_WM_SLIDE_POSITION" val="0*0"/>
  <p:tag name="KSO_WM_SLIDE_LAYOUT_INFO" val="{&quot;id&quot;:&quot;2021-04-01T15:13:40&quot;,&quot;maxSize&quot;:{&quot;size1&quot;:13.2},&quot;minSize&quot;:{&quot;size1&quot;:13.2},&quot;normalSize&quot;:{&quot;size1&quot;:13.2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3:40&quot;,&quot;margin&quot;:{&quot;bottom&quot;:0.3970000147819519,&quot;left&quot;:1.2699999809265137,&quot;right&quot;:1.2699999809265137,&quot;top&quot;:0.4230000376701355},&quot;type&quot;:0},{&quot;direction&quot;:1,&quot;id&quot;:&quot;2021-04-01T15:13:40&quot;,&quot;maxSize&quot;:{&quot;size1&quot;:37.4},&quot;minSize&quot;:{&quot;size1&quot;:37.4},&quot;normalSize&quot;:{&quot;size1&quot;:37.4},&quot;subLayout&quot;:[{&quot;id&quot;:&quot;2021-04-01T15:13:40&quot;,&quot;margin&quot;:{&quot;bottom&quot;:2.9629998207092285,&quot;left&quot;:2.9629998207092285,&quot;right&quot;:0.8199999928474426,&quot;top&quot;:2.5399999618530273},&quot;type&quot;:0},{&quot;id&quot;:&quot;2021-04-01T15:13:40&quot;,&quot;maxSize&quot;:{&quot;size1&quot;:33.3},&quot;minSize&quot;:{&quot;size1&quot;:33.3},&quot;normalSize&quot;:{&quot;size1&quot;:33.3},&quot;subLayout&quot;:[{&quot;id&quot;:&quot;2021-04-01T15:13:40&quot;,&quot;margin&quot;:{&quot;bottom&quot;:0.0260000042617321,&quot;left&quot;:1.2970000505447388,&quot;right&quot;:2.9629998207092285,&quot;top&quot;:2.5399999618530273},&quot;type&quot;:0},{&quot;id&quot;:&quot;2021-04-01T15:13:40&quot;,&quot;maxSize&quot;:{&quot;size1&quot;:46},&quot;minSize&quot;:{&quot;size1&quot;:46},&quot;normalSize&quot;:{&quot;size1&quot;:46},&quot;subLayout&quot;:[{&quot;id&quot;:&quot;2021-04-01T15:13:40&quot;,&quot;margin&quot;:{&quot;bottom&quot;:1.0579999685287476,&quot;left&quot;:1.2970000505447388,&quot;right&quot;:2.9629998207092285,&quot;top&quot;:1.0579999685287476},&quot;type&quot;:0},{&quot;id&quot;:&quot;2021-04-01T15:13:40&quot;,&quot;margin&quot;:{&quot;bottom&quot;:2.9629998207092285,&quot;left&quot;:1.2970000505447388,&quot;right&quot;:2.9629998207092285,&quot;top&quot;:0.0260000042617321},&quot;type&quot;:0}]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topbottom&quot;,&quot;layout_feature&quot;:1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ab8e478fb0c58a9494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lm&quot;,&quot;text_direction&quot;:&quot;horizontal&quot;,&quot;support_big_font&quot;:false,&quot;fill_id&quot;:&quot;d6eea3fd58bd4405b2dce882355b2bf1&quot;,&quot;fill_align&quot;:&quot;cm&quot;,&quot;chip_types&quot;:[&quot;text&quot;,&quot;picture&quot;,&quot;chart&quot;,&quot;table&quot;]},{&quot;text_align&quot;:&quot;lm&quot;,&quot;text_direction&quot;:&quot;horizontal&quot;,&quot;support_big_font&quot;:true,&quot;fill_id&quot;:&quot;0bfbdb033e7c415ea60485f32facbe54&quot;,&quot;fill_align&quot;:&quot;lm&quot;,&quot;chip_types&quot;:[&quot;text&quot;]},{&quot;text_align&quot;:&quot;lm&quot;,&quot;text_direction&quot;:&quot;horizontal&quot;,&quot;support_big_font&quot;:true,&quot;fill_id&quot;:&quot;ff107de055d3418ebf6a9c0ff7db3cee&quot;,&quot;fill_align&quot;:&quot;lm&quot;,&quot;chip_types&quot;:[&quot;text&quot;]},{&quot;text_align&quot;:&quot;lm&quot;,&quot;text_direction&quot;:&quot;horizontal&quot;,&quot;support_big_font&quot;:true,&quot;fill_id&quot;:&quot;8a8749ded9434d5f9a88f42fa5e8275e&quot;,&quot;fill_align&quot;:&quot;l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SLIDE_SAME_FONT_SIZE" val="1"/>
  <p:tag name="KSO_WM_TEMPLATE_ASSEMBLE_XID" val="60656eb24054ed1e2fb7fe18"/>
  <p:tag name="KSO_WM_TEMPLATE_ASSEMBLE_GROUPID" val="60656eb24054ed1e2fb7fe18"/>
</p:tagLst>
</file>

<file path=ppt/tags/tag7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541_7*i*1"/>
  <p:tag name="KSO_WM_TEMPLATE_CATEGORY" val="custom"/>
  <p:tag name="KSO_WM_TEMPLATE_INDEX" val="20202541"/>
  <p:tag name="KSO_WM_UNIT_LAYERLEVEL" val="1"/>
  <p:tag name="KSO_WM_TAG_VERSION" val="1.0"/>
  <p:tag name="KSO_WM_BEAUTIFY_FLAG" val="#wm#"/>
</p:tagLst>
</file>

<file path=ppt/tags/tag704.xml><?xml version="1.0" encoding="utf-8"?>
<p:tagLst xmlns:p="http://schemas.openxmlformats.org/presentationml/2006/main">
  <p:tag name="KSO_WM_BEAUTIFY_FLAG" val=""/>
</p:tagLst>
</file>

<file path=ppt/tags/tag705.xml><?xml version="1.0" encoding="utf-8"?>
<p:tagLst xmlns:p="http://schemas.openxmlformats.org/presentationml/2006/main">
  <p:tag name="KSO_WM_UNIT_PLACING_PICTURE_USER_VIEWPORT" val="{&quot;height&quot;:10800,&quot;width&quot;:10581}"/>
  <p:tag name="KSO_WM_BEAUTIFY_FLAG" val=""/>
</p:tagLst>
</file>

<file path=ppt/tags/tag706.xml><?xml version="1.0" encoding="utf-8"?>
<p:tagLst xmlns:p="http://schemas.openxmlformats.org/presentationml/2006/main">
  <p:tag name="KSO_WM_SLIDE_ID" val="custom20202541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2541"/>
  <p:tag name="KSO_WM_SLIDE_LAYOUT" val="a_b_e"/>
  <p:tag name="KSO_WM_SLIDE_LAYOUT_CNT" val="1_1_1"/>
</p:tagLst>
</file>

<file path=ppt/tags/tag70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70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27_1*a*1"/>
  <p:tag name="KSO_WM_TEMPLATE_CATEGORY" val="diagram"/>
  <p:tag name="KSO_WM_TEMPLATE_INDEX" val="2021112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2d225dece284181a581f2578aeb925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7fd0c4b0a24485984a0345db151b145"/>
  <p:tag name="KSO_WM_UNIT_TEXT_FILL_FORE_SCHEMECOLOR_INDEX_BRIGHTNESS" val="0"/>
  <p:tag name="KSO_WM_UNIT_TEXT_FILL_FORE_SCHEMECOLOR_INDEX" val="13"/>
  <p:tag name="KSO_WM_UNIT_TEXT_FILL_TYPE" val="1"/>
  <p:tag name="KSO_WM_TEMPLATE_ASSEMBLE_XID" val="60656eb24054ed1e2fb7fe18"/>
  <p:tag name="KSO_WM_TEMPLATE_ASSEMBLE_GROUPID" val="60656eb24054ed1e2fb7fe18"/>
  <p:tag name="KSO_WM_UNIT_PLACING_PICTURE_USER_VIEWPORT" val="{&quot;height&quot;:960,&quot;width&quot;:13411}"/>
</p:tagLst>
</file>

<file path=ppt/tags/tag709.xml><?xml version="1.0" encoding="utf-8"?>
<p:tagLst xmlns:p="http://schemas.openxmlformats.org/presentationml/2006/main">
  <p:tag name="KSO_WM_UNIT_TYPE" val="j"/>
  <p:tag name="KSO_WM_BEAUTIFY_FLAG" val=""/>
  <p:tag name="KSO_WM_UNIT_PLACING_PICTURE_USER_VIEWPORT" val="{&quot;height&quot;:524,&quot;width&quot;:2892}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10.xml><?xml version="1.0" encoding="utf-8"?>
<p:tagLst xmlns:p="http://schemas.openxmlformats.org/presentationml/2006/main">
  <p:tag name="KSO_WM_BEAUTIFY_FLAG" val=""/>
</p:tagLst>
</file>

<file path=ppt/tags/tag711.xml><?xml version="1.0" encoding="utf-8"?>
<p:tagLst xmlns:p="http://schemas.openxmlformats.org/presentationml/2006/main">
  <p:tag name="KSO_WM_BEAUTIFY_FLAG" val=""/>
</p:tagLst>
</file>

<file path=ppt/tags/tag712.xml><?xml version="1.0" encoding="utf-8"?>
<p:tagLst xmlns:p="http://schemas.openxmlformats.org/presentationml/2006/main">
  <p:tag name="KSO_WM_BEAUTIFY_FLAG" val=""/>
</p:tagLst>
</file>

<file path=ppt/tags/tag713.xml><?xml version="1.0" encoding="utf-8"?>
<p:tagLst xmlns:p="http://schemas.openxmlformats.org/presentationml/2006/main">
  <p:tag name="KSO_WM_SLIDE_ID" val="diagram202111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1127"/>
  <p:tag name="KSO_WM_SLIDE_LAYOUT" val="a_d_f"/>
  <p:tag name="KSO_WM_SLIDE_LAYOUT_CNT" val="1_1_3"/>
  <p:tag name="KSO_WM_TEMPLATE_THUMBS_INDEX" val="1、4、7、12、13、14、15、16、17、18、20、24、25、28、33、36、40、43、44"/>
  <p:tag name="KSO_WM_SLIDE_SIZE" val="960*480"/>
  <p:tag name="KSO_WM_SLIDE_POSITION" val="0*0"/>
  <p:tag name="KSO_WM_SLIDE_LAYOUT_INFO" val="{&quot;id&quot;:&quot;2021-04-01T15:13:40&quot;,&quot;maxSize&quot;:{&quot;size1&quot;:13.2},&quot;minSize&quot;:{&quot;size1&quot;:13.2},&quot;normalSize&quot;:{&quot;size1&quot;:13.2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3:40&quot;,&quot;margin&quot;:{&quot;bottom&quot;:0.3970000147819519,&quot;left&quot;:1.2699999809265137,&quot;right&quot;:1.2699999809265137,&quot;top&quot;:0.4230000376701355},&quot;type&quot;:0},{&quot;direction&quot;:1,&quot;id&quot;:&quot;2021-04-01T15:13:40&quot;,&quot;maxSize&quot;:{&quot;size1&quot;:37.4},&quot;minSize&quot;:{&quot;size1&quot;:37.4},&quot;normalSize&quot;:{&quot;size1&quot;:37.4},&quot;subLayout&quot;:[{&quot;id&quot;:&quot;2021-04-01T15:13:40&quot;,&quot;margin&quot;:{&quot;bottom&quot;:2.9629998207092285,&quot;left&quot;:2.9629998207092285,&quot;right&quot;:0.8199999928474426,&quot;top&quot;:2.5399999618530273},&quot;type&quot;:0},{&quot;id&quot;:&quot;2021-04-01T15:13:40&quot;,&quot;maxSize&quot;:{&quot;size1&quot;:33.3},&quot;minSize&quot;:{&quot;size1&quot;:33.3},&quot;normalSize&quot;:{&quot;size1&quot;:33.3},&quot;subLayout&quot;:[{&quot;id&quot;:&quot;2021-04-01T15:13:40&quot;,&quot;margin&quot;:{&quot;bottom&quot;:0.0260000042617321,&quot;left&quot;:1.2970000505447388,&quot;right&quot;:2.9629998207092285,&quot;top&quot;:2.5399999618530273},&quot;type&quot;:0},{&quot;id&quot;:&quot;2021-04-01T15:13:40&quot;,&quot;maxSize&quot;:{&quot;size1&quot;:46},&quot;minSize&quot;:{&quot;size1&quot;:46},&quot;normalSize&quot;:{&quot;size1&quot;:46},&quot;subLayout&quot;:[{&quot;id&quot;:&quot;2021-04-01T15:13:40&quot;,&quot;margin&quot;:{&quot;bottom&quot;:1.0579999685287476,&quot;left&quot;:1.2970000505447388,&quot;right&quot;:2.9629998207092285,&quot;top&quot;:1.0579999685287476},&quot;type&quot;:0},{&quot;id&quot;:&quot;2021-04-01T15:13:40&quot;,&quot;margin&quot;:{&quot;bottom&quot;:2.9629998207092285,&quot;left&quot;:1.2970000505447388,&quot;right&quot;:2.9629998207092285,&quot;top&quot;:0.0260000042617321},&quot;type&quot;:0}]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topbottom&quot;,&quot;layout_feature&quot;:1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ab8e478fb0c58a9494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lm&quot;,&quot;text_direction&quot;:&quot;horizontal&quot;,&quot;support_big_font&quot;:false,&quot;fill_id&quot;:&quot;d6eea3fd58bd4405b2dce882355b2bf1&quot;,&quot;fill_align&quot;:&quot;cm&quot;,&quot;chip_types&quot;:[&quot;text&quot;,&quot;picture&quot;,&quot;chart&quot;,&quot;table&quot;]},{&quot;text_align&quot;:&quot;lm&quot;,&quot;text_direction&quot;:&quot;horizontal&quot;,&quot;support_big_font&quot;:true,&quot;fill_id&quot;:&quot;0bfbdb033e7c415ea60485f32facbe54&quot;,&quot;fill_align&quot;:&quot;lm&quot;,&quot;chip_types&quot;:[&quot;text&quot;]},{&quot;text_align&quot;:&quot;lm&quot;,&quot;text_direction&quot;:&quot;horizontal&quot;,&quot;support_big_font&quot;:true,&quot;fill_id&quot;:&quot;ff107de055d3418ebf6a9c0ff7db3cee&quot;,&quot;fill_align&quot;:&quot;lm&quot;,&quot;chip_types&quot;:[&quot;text&quot;]},{&quot;text_align&quot;:&quot;lm&quot;,&quot;text_direction&quot;:&quot;horizontal&quot;,&quot;support_big_font&quot;:true,&quot;fill_id&quot;:&quot;8a8749ded9434d5f9a88f42fa5e8275e&quot;,&quot;fill_align&quot;:&quot;l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SLIDE_SAME_FONT_SIZE" val="1"/>
  <p:tag name="KSO_WM_TEMPLATE_ASSEMBLE_XID" val="60656eb24054ed1e2fb7fe18"/>
  <p:tag name="KSO_WM_TEMPLATE_ASSEMBLE_GROUPID" val="60656eb24054ed1e2fb7fe18"/>
</p:tagLst>
</file>

<file path=ppt/tags/tag71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71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27_1*a*1"/>
  <p:tag name="KSO_WM_TEMPLATE_CATEGORY" val="diagram"/>
  <p:tag name="KSO_WM_TEMPLATE_INDEX" val="2021112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2d225dece284181a581f2578aeb925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7fd0c4b0a24485984a0345db151b145"/>
  <p:tag name="KSO_WM_UNIT_TEXT_FILL_FORE_SCHEMECOLOR_INDEX_BRIGHTNESS" val="0"/>
  <p:tag name="KSO_WM_UNIT_TEXT_FILL_FORE_SCHEMECOLOR_INDEX" val="13"/>
  <p:tag name="KSO_WM_UNIT_TEXT_FILL_TYPE" val="1"/>
  <p:tag name="KSO_WM_TEMPLATE_ASSEMBLE_XID" val="60656eb24054ed1e2fb7fe18"/>
  <p:tag name="KSO_WM_TEMPLATE_ASSEMBLE_GROUPID" val="60656eb24054ed1e2fb7fe18"/>
  <p:tag name="KSO_WM_UNIT_PLACING_PICTURE_USER_VIEWPORT" val="{&quot;height&quot;:960,&quot;width&quot;:13411}"/>
</p:tagLst>
</file>

<file path=ppt/tags/tag716.xml><?xml version="1.0" encoding="utf-8"?>
<p:tagLst xmlns:p="http://schemas.openxmlformats.org/presentationml/2006/main">
  <p:tag name="KSO_WM_UNIT_TYPE" val="j"/>
  <p:tag name="KSO_WM_BEAUTIFY_FLAG" val=""/>
  <p:tag name="KSO_WM_UNIT_PLACING_PICTURE_USER_VIEWPORT" val="{&quot;height&quot;:524,&quot;width&quot;:2892}"/>
</p:tagLst>
</file>

<file path=ppt/tags/tag717.xml><?xml version="1.0" encoding="utf-8"?>
<p:tagLst xmlns:p="http://schemas.openxmlformats.org/presentationml/2006/main">
  <p:tag name="KSO_WM_BEAUTIFY_FLAG" val=""/>
</p:tagLst>
</file>

<file path=ppt/tags/tag718.xml><?xml version="1.0" encoding="utf-8"?>
<p:tagLst xmlns:p="http://schemas.openxmlformats.org/presentationml/2006/main">
  <p:tag name="KSO_WM_BEAUTIFY_FLAG" val=""/>
</p:tagLst>
</file>

<file path=ppt/tags/tag719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20.xml><?xml version="1.0" encoding="utf-8"?>
<p:tagLst xmlns:p="http://schemas.openxmlformats.org/presentationml/2006/main">
  <p:tag name="KSO_WM_BEAUTIFY_FLAG" val=""/>
</p:tagLst>
</file>

<file path=ppt/tags/tag721.xml><?xml version="1.0" encoding="utf-8"?>
<p:tagLst xmlns:p="http://schemas.openxmlformats.org/presentationml/2006/main">
  <p:tag name="KSO_WM_BEAUTIFY_FLAG" val=""/>
</p:tagLst>
</file>

<file path=ppt/tags/tag722.xml><?xml version="1.0" encoding="utf-8"?>
<p:tagLst xmlns:p="http://schemas.openxmlformats.org/presentationml/2006/main">
  <p:tag name="KSO_WM_BEAUTIFY_FLAG" val=""/>
</p:tagLst>
</file>

<file path=ppt/tags/tag723.xml><?xml version="1.0" encoding="utf-8"?>
<p:tagLst xmlns:p="http://schemas.openxmlformats.org/presentationml/2006/main">
  <p:tag name="KSO_WM_BEAUTIFY_FLAG" val=""/>
</p:tagLst>
</file>

<file path=ppt/tags/tag724.xml><?xml version="1.0" encoding="utf-8"?>
<p:tagLst xmlns:p="http://schemas.openxmlformats.org/presentationml/2006/main">
  <p:tag name="KSO_WM_BEAUTIFY_FLAG" val=""/>
</p:tagLst>
</file>

<file path=ppt/tags/tag725.xml><?xml version="1.0" encoding="utf-8"?>
<p:tagLst xmlns:p="http://schemas.openxmlformats.org/presentationml/2006/main">
  <p:tag name="KSO_WM_BEAUTIFY_FLAG" val=""/>
</p:tagLst>
</file>

<file path=ppt/tags/tag726.xml><?xml version="1.0" encoding="utf-8"?>
<p:tagLst xmlns:p="http://schemas.openxmlformats.org/presentationml/2006/main">
  <p:tag name="KSO_WM_SLIDE_ID" val="diagram202111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1127"/>
  <p:tag name="KSO_WM_SLIDE_LAYOUT" val="a_d_f"/>
  <p:tag name="KSO_WM_SLIDE_LAYOUT_CNT" val="1_1_3"/>
  <p:tag name="KSO_WM_TEMPLATE_THUMBS_INDEX" val="1、4、7、12、13、14、15、16、17、18、20、24、25、28、33、36、40、43、44"/>
  <p:tag name="KSO_WM_SLIDE_SIZE" val="960*480"/>
  <p:tag name="KSO_WM_SLIDE_POSITION" val="0*0"/>
  <p:tag name="KSO_WM_SLIDE_LAYOUT_INFO" val="{&quot;id&quot;:&quot;2021-04-01T15:13:40&quot;,&quot;maxSize&quot;:{&quot;size1&quot;:13.2},&quot;minSize&quot;:{&quot;size1&quot;:13.2},&quot;normalSize&quot;:{&quot;size1&quot;:13.2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3:40&quot;,&quot;margin&quot;:{&quot;bottom&quot;:0.3970000147819519,&quot;left&quot;:1.2699999809265137,&quot;right&quot;:1.2699999809265137,&quot;top&quot;:0.4230000376701355},&quot;type&quot;:0},{&quot;direction&quot;:1,&quot;id&quot;:&quot;2021-04-01T15:13:40&quot;,&quot;maxSize&quot;:{&quot;size1&quot;:37.4},&quot;minSize&quot;:{&quot;size1&quot;:37.4},&quot;normalSize&quot;:{&quot;size1&quot;:37.4},&quot;subLayout&quot;:[{&quot;id&quot;:&quot;2021-04-01T15:13:40&quot;,&quot;margin&quot;:{&quot;bottom&quot;:2.9629998207092285,&quot;left&quot;:2.9629998207092285,&quot;right&quot;:0.8199999928474426,&quot;top&quot;:2.5399999618530273},&quot;type&quot;:0},{&quot;id&quot;:&quot;2021-04-01T15:13:40&quot;,&quot;maxSize&quot;:{&quot;size1&quot;:33.3},&quot;minSize&quot;:{&quot;size1&quot;:33.3},&quot;normalSize&quot;:{&quot;size1&quot;:33.3},&quot;subLayout&quot;:[{&quot;id&quot;:&quot;2021-04-01T15:13:40&quot;,&quot;margin&quot;:{&quot;bottom&quot;:0.0260000042617321,&quot;left&quot;:1.2970000505447388,&quot;right&quot;:2.9629998207092285,&quot;top&quot;:2.5399999618530273},&quot;type&quot;:0},{&quot;id&quot;:&quot;2021-04-01T15:13:40&quot;,&quot;maxSize&quot;:{&quot;size1&quot;:46},&quot;minSize&quot;:{&quot;size1&quot;:46},&quot;normalSize&quot;:{&quot;size1&quot;:46},&quot;subLayout&quot;:[{&quot;id&quot;:&quot;2021-04-01T15:13:40&quot;,&quot;margin&quot;:{&quot;bottom&quot;:1.0579999685287476,&quot;left&quot;:1.2970000505447388,&quot;right&quot;:2.9629998207092285,&quot;top&quot;:1.0579999685287476},&quot;type&quot;:0},{&quot;id&quot;:&quot;2021-04-01T15:13:40&quot;,&quot;margin&quot;:{&quot;bottom&quot;:2.9629998207092285,&quot;left&quot;:1.2970000505447388,&quot;right&quot;:2.9629998207092285,&quot;top&quot;:0.0260000042617321},&quot;type&quot;:0}]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topbottom&quot;,&quot;layout_feature&quot;:1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ab8e478fb0c58a9494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lm&quot;,&quot;text_direction&quot;:&quot;horizontal&quot;,&quot;support_big_font&quot;:false,&quot;fill_id&quot;:&quot;d6eea3fd58bd4405b2dce882355b2bf1&quot;,&quot;fill_align&quot;:&quot;cm&quot;,&quot;chip_types&quot;:[&quot;text&quot;,&quot;picture&quot;,&quot;chart&quot;,&quot;table&quot;]},{&quot;text_align&quot;:&quot;lm&quot;,&quot;text_direction&quot;:&quot;horizontal&quot;,&quot;support_big_font&quot;:true,&quot;fill_id&quot;:&quot;0bfbdb033e7c415ea60485f32facbe54&quot;,&quot;fill_align&quot;:&quot;lm&quot;,&quot;chip_types&quot;:[&quot;text&quot;]},{&quot;text_align&quot;:&quot;lm&quot;,&quot;text_direction&quot;:&quot;horizontal&quot;,&quot;support_big_font&quot;:true,&quot;fill_id&quot;:&quot;ff107de055d3418ebf6a9c0ff7db3cee&quot;,&quot;fill_align&quot;:&quot;lm&quot;,&quot;chip_types&quot;:[&quot;text&quot;]},{&quot;text_align&quot;:&quot;lm&quot;,&quot;text_direction&quot;:&quot;horizontal&quot;,&quot;support_big_font&quot;:true,&quot;fill_id&quot;:&quot;8a8749ded9434d5f9a88f42fa5e8275e&quot;,&quot;fill_align&quot;:&quot;l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SLIDE_SAME_FONT_SIZE" val="1"/>
  <p:tag name="KSO_WM_TEMPLATE_ASSEMBLE_XID" val="60656eb24054ed1e2fb7fe18"/>
  <p:tag name="KSO_WM_TEMPLATE_ASSEMBLE_GROUPID" val="60656eb24054ed1e2fb7fe18"/>
</p:tagLst>
</file>

<file path=ppt/tags/tag727.xml><?xml version="1.0" encoding="utf-8"?>
<p:tagLst xmlns:p="http://schemas.openxmlformats.org/presentationml/2006/main">
  <p:tag name="KSO_WM_BEAUTIFY_FLAG" val=""/>
</p:tagLst>
</file>

<file path=ppt/tags/tag72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72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27_1*a*1"/>
  <p:tag name="KSO_WM_TEMPLATE_CATEGORY" val="diagram"/>
  <p:tag name="KSO_WM_TEMPLATE_INDEX" val="2021112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2d225dece284181a581f2578aeb925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7fd0c4b0a24485984a0345db151b145"/>
  <p:tag name="KSO_WM_UNIT_TEXT_FILL_FORE_SCHEMECOLOR_INDEX_BRIGHTNESS" val="0"/>
  <p:tag name="KSO_WM_UNIT_TEXT_FILL_FORE_SCHEMECOLOR_INDEX" val="13"/>
  <p:tag name="KSO_WM_UNIT_TEXT_FILL_TYPE" val="1"/>
  <p:tag name="KSO_WM_TEMPLATE_ASSEMBLE_XID" val="60656eb24054ed1e2fb7fe18"/>
  <p:tag name="KSO_WM_TEMPLATE_ASSEMBLE_GROUPID" val="60656eb24054ed1e2fb7fe18"/>
  <p:tag name="KSO_WM_UNIT_PLACING_PICTURE_USER_VIEWPORT" val="{&quot;height&quot;:960,&quot;width&quot;:13411}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30.xml><?xml version="1.0" encoding="utf-8"?>
<p:tagLst xmlns:p="http://schemas.openxmlformats.org/presentationml/2006/main">
  <p:tag name="KSO_WM_UNIT_TYPE" val="j"/>
  <p:tag name="KSO_WM_BEAUTIFY_FLAG" val=""/>
  <p:tag name="KSO_WM_UNIT_PLACING_PICTURE_USER_VIEWPORT" val="{&quot;height&quot;:524,&quot;width&quot;:2892}"/>
</p:tagLst>
</file>

<file path=ppt/tags/tag731.xml><?xml version="1.0" encoding="utf-8"?>
<p:tagLst xmlns:p="http://schemas.openxmlformats.org/presentationml/2006/main">
  <p:tag name="KSO_WM_BEAUTIFY_FLAG" val=""/>
</p:tagLst>
</file>

<file path=ppt/tags/tag732.xml><?xml version="1.0" encoding="utf-8"?>
<p:tagLst xmlns:p="http://schemas.openxmlformats.org/presentationml/2006/main">
  <p:tag name="KSO_WM_BEAUTIFY_FLAG" val=""/>
</p:tagLst>
</file>

<file path=ppt/tags/tag733.xml><?xml version="1.0" encoding="utf-8"?>
<p:tagLst xmlns:p="http://schemas.openxmlformats.org/presentationml/2006/main">
  <p:tag name="KSO_WM_BEAUTIFY_FLAG" val=""/>
</p:tagLst>
</file>

<file path=ppt/tags/tag734.xml><?xml version="1.0" encoding="utf-8"?>
<p:tagLst xmlns:p="http://schemas.openxmlformats.org/presentationml/2006/main">
  <p:tag name="KSO_WM_BEAUTIFY_FLAG" val=""/>
</p:tagLst>
</file>

<file path=ppt/tags/tag735.xml><?xml version="1.0" encoding="utf-8"?>
<p:tagLst xmlns:p="http://schemas.openxmlformats.org/presentationml/2006/main">
  <p:tag name="KSO_WM_BEAUTIFY_FLAG" val=""/>
</p:tagLst>
</file>

<file path=ppt/tags/tag736.xml><?xml version="1.0" encoding="utf-8"?>
<p:tagLst xmlns:p="http://schemas.openxmlformats.org/presentationml/2006/main">
  <p:tag name="KSO_WM_BEAUTIFY_FLAG" val=""/>
</p:tagLst>
</file>

<file path=ppt/tags/tag737.xml><?xml version="1.0" encoding="utf-8"?>
<p:tagLst xmlns:p="http://schemas.openxmlformats.org/presentationml/2006/main">
  <p:tag name="KSO_WM_BEAUTIFY_FLAG" val=""/>
</p:tagLst>
</file>

<file path=ppt/tags/tag738.xml><?xml version="1.0" encoding="utf-8"?>
<p:tagLst xmlns:p="http://schemas.openxmlformats.org/presentationml/2006/main">
  <p:tag name="KSO_WM_BEAUTIFY_FLAG" val=""/>
</p:tagLst>
</file>

<file path=ppt/tags/tag739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40.xml><?xml version="1.0" encoding="utf-8"?>
<p:tagLst xmlns:p="http://schemas.openxmlformats.org/presentationml/2006/main">
  <p:tag name="KSO_WM_BEAUTIFY_FLAG" val=""/>
</p:tagLst>
</file>

<file path=ppt/tags/tag741.xml><?xml version="1.0" encoding="utf-8"?>
<p:tagLst xmlns:p="http://schemas.openxmlformats.org/presentationml/2006/main">
  <p:tag name="KSO_WM_BEAUTIFY_FLAG" val=""/>
</p:tagLst>
</file>

<file path=ppt/tags/tag742.xml><?xml version="1.0" encoding="utf-8"?>
<p:tagLst xmlns:p="http://schemas.openxmlformats.org/presentationml/2006/main">
  <p:tag name="KSO_WM_BEAUTIFY_FLAG" val=""/>
</p:tagLst>
</file>

<file path=ppt/tags/tag743.xml><?xml version="1.0" encoding="utf-8"?>
<p:tagLst xmlns:p="http://schemas.openxmlformats.org/presentationml/2006/main">
  <p:tag name="KSO_WM_BEAUTIFY_FLAG" val=""/>
</p:tagLst>
</file>

<file path=ppt/tags/tag744.xml><?xml version="1.0" encoding="utf-8"?>
<p:tagLst xmlns:p="http://schemas.openxmlformats.org/presentationml/2006/main">
  <p:tag name="KSO_WM_BEAUTIFY_FLAG" val=""/>
</p:tagLst>
</file>

<file path=ppt/tags/tag745.xml><?xml version="1.0" encoding="utf-8"?>
<p:tagLst xmlns:p="http://schemas.openxmlformats.org/presentationml/2006/main">
  <p:tag name="KSO_WM_BEAUTIFY_FLAG" val=""/>
</p:tagLst>
</file>

<file path=ppt/tags/tag746.xml><?xml version="1.0" encoding="utf-8"?>
<p:tagLst xmlns:p="http://schemas.openxmlformats.org/presentationml/2006/main">
  <p:tag name="KSO_WM_SLIDE_ID" val="diagram202111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1127"/>
  <p:tag name="KSO_WM_SLIDE_LAYOUT" val="a_d_f"/>
  <p:tag name="KSO_WM_SLIDE_LAYOUT_CNT" val="1_1_3"/>
  <p:tag name="KSO_WM_TEMPLATE_THUMBS_INDEX" val="1、4、7、12、13、14、15、16、17、18、20、24、25、28、33、36、40、43、44"/>
  <p:tag name="KSO_WM_SLIDE_SIZE" val="960*480"/>
  <p:tag name="KSO_WM_SLIDE_POSITION" val="0*0"/>
  <p:tag name="KSO_WM_SLIDE_LAYOUT_INFO" val="{&quot;id&quot;:&quot;2021-04-01T15:13:40&quot;,&quot;maxSize&quot;:{&quot;size1&quot;:13.2},&quot;minSize&quot;:{&quot;size1&quot;:13.2},&quot;normalSize&quot;:{&quot;size1&quot;:13.2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3:40&quot;,&quot;margin&quot;:{&quot;bottom&quot;:0.3970000147819519,&quot;left&quot;:1.2699999809265137,&quot;right&quot;:1.2699999809265137,&quot;top&quot;:0.4230000376701355},&quot;type&quot;:0},{&quot;direction&quot;:1,&quot;id&quot;:&quot;2021-04-01T15:13:40&quot;,&quot;maxSize&quot;:{&quot;size1&quot;:37.4},&quot;minSize&quot;:{&quot;size1&quot;:37.4},&quot;normalSize&quot;:{&quot;size1&quot;:37.4},&quot;subLayout&quot;:[{&quot;id&quot;:&quot;2021-04-01T15:13:40&quot;,&quot;margin&quot;:{&quot;bottom&quot;:2.9629998207092285,&quot;left&quot;:2.9629998207092285,&quot;right&quot;:0.8199999928474426,&quot;top&quot;:2.5399999618530273},&quot;type&quot;:0},{&quot;id&quot;:&quot;2021-04-01T15:13:40&quot;,&quot;maxSize&quot;:{&quot;size1&quot;:33.3},&quot;minSize&quot;:{&quot;size1&quot;:33.3},&quot;normalSize&quot;:{&quot;size1&quot;:33.3},&quot;subLayout&quot;:[{&quot;id&quot;:&quot;2021-04-01T15:13:40&quot;,&quot;margin&quot;:{&quot;bottom&quot;:0.0260000042617321,&quot;left&quot;:1.2970000505447388,&quot;right&quot;:2.9629998207092285,&quot;top&quot;:2.5399999618530273},&quot;type&quot;:0},{&quot;id&quot;:&quot;2021-04-01T15:13:40&quot;,&quot;maxSize&quot;:{&quot;size1&quot;:46},&quot;minSize&quot;:{&quot;size1&quot;:46},&quot;normalSize&quot;:{&quot;size1&quot;:46},&quot;subLayout&quot;:[{&quot;id&quot;:&quot;2021-04-01T15:13:40&quot;,&quot;margin&quot;:{&quot;bottom&quot;:1.0579999685287476,&quot;left&quot;:1.2970000505447388,&quot;right&quot;:2.9629998207092285,&quot;top&quot;:1.0579999685287476},&quot;type&quot;:0},{&quot;id&quot;:&quot;2021-04-01T15:13:40&quot;,&quot;margin&quot;:{&quot;bottom&quot;:2.9629998207092285,&quot;left&quot;:1.2970000505447388,&quot;right&quot;:2.9629998207092285,&quot;top&quot;:0.0260000042617321},&quot;type&quot;:0}]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topbottom&quot;,&quot;layout_feature&quot;:1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ab8e478fb0c58a9494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lm&quot;,&quot;text_direction&quot;:&quot;horizontal&quot;,&quot;support_big_font&quot;:false,&quot;fill_id&quot;:&quot;d6eea3fd58bd4405b2dce882355b2bf1&quot;,&quot;fill_align&quot;:&quot;cm&quot;,&quot;chip_types&quot;:[&quot;text&quot;,&quot;picture&quot;,&quot;chart&quot;,&quot;table&quot;]},{&quot;text_align&quot;:&quot;lm&quot;,&quot;text_direction&quot;:&quot;horizontal&quot;,&quot;support_big_font&quot;:true,&quot;fill_id&quot;:&quot;0bfbdb033e7c415ea60485f32facbe54&quot;,&quot;fill_align&quot;:&quot;lm&quot;,&quot;chip_types&quot;:[&quot;text&quot;]},{&quot;text_align&quot;:&quot;lm&quot;,&quot;text_direction&quot;:&quot;horizontal&quot;,&quot;support_big_font&quot;:true,&quot;fill_id&quot;:&quot;ff107de055d3418ebf6a9c0ff7db3cee&quot;,&quot;fill_align&quot;:&quot;lm&quot;,&quot;chip_types&quot;:[&quot;text&quot;]},{&quot;text_align&quot;:&quot;lm&quot;,&quot;text_direction&quot;:&quot;horizontal&quot;,&quot;support_big_font&quot;:true,&quot;fill_id&quot;:&quot;8a8749ded9434d5f9a88f42fa5e8275e&quot;,&quot;fill_align&quot;:&quot;l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SLIDE_SAME_FONT_SIZE" val="1"/>
  <p:tag name="KSO_WM_TEMPLATE_ASSEMBLE_XID" val="60656eb24054ed1e2fb7fe18"/>
  <p:tag name="KSO_WM_TEMPLATE_ASSEMBLE_GROUPID" val="60656eb24054ed1e2fb7fe18"/>
</p:tagLst>
</file>

<file path=ppt/tags/tag74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74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27_1*a*1"/>
  <p:tag name="KSO_WM_TEMPLATE_CATEGORY" val="diagram"/>
  <p:tag name="KSO_WM_TEMPLATE_INDEX" val="2021112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2d225dece284181a581f2578aeb925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7fd0c4b0a24485984a0345db151b145"/>
  <p:tag name="KSO_WM_UNIT_TEXT_FILL_FORE_SCHEMECOLOR_INDEX_BRIGHTNESS" val="0"/>
  <p:tag name="KSO_WM_UNIT_TEXT_FILL_FORE_SCHEMECOLOR_INDEX" val="13"/>
  <p:tag name="KSO_WM_UNIT_TEXT_FILL_TYPE" val="1"/>
  <p:tag name="KSO_WM_TEMPLATE_ASSEMBLE_XID" val="60656eb24054ed1e2fb7fe18"/>
  <p:tag name="KSO_WM_TEMPLATE_ASSEMBLE_GROUPID" val="60656eb24054ed1e2fb7fe18"/>
  <p:tag name="KSO_WM_UNIT_PLACING_PICTURE_USER_VIEWPORT" val="{&quot;height&quot;:960,&quot;width&quot;:13411}"/>
</p:tagLst>
</file>

<file path=ppt/tags/tag749.xml><?xml version="1.0" encoding="utf-8"?>
<p:tagLst xmlns:p="http://schemas.openxmlformats.org/presentationml/2006/main">
  <p:tag name="KSO_WM_UNIT_TYPE" val="j"/>
  <p:tag name="KSO_WM_BEAUTIFY_FLAG" val=""/>
  <p:tag name="KSO_WM_UNIT_PLACING_PICTURE_USER_VIEWPORT" val="{&quot;height&quot;:524,&quot;width&quot;:2892}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50.xml><?xml version="1.0" encoding="utf-8"?>
<p:tagLst xmlns:p="http://schemas.openxmlformats.org/presentationml/2006/main">
  <p:tag name="KSO_WM_BEAUTIFY_FLAG" val=""/>
</p:tagLst>
</file>

<file path=ppt/tags/tag751.xml><?xml version="1.0" encoding="utf-8"?>
<p:tagLst xmlns:p="http://schemas.openxmlformats.org/presentationml/2006/main">
  <p:tag name="KSO_WM_BEAUTIFY_FLAG" val=""/>
</p:tagLst>
</file>

<file path=ppt/tags/tag752.xml><?xml version="1.0" encoding="utf-8"?>
<p:tagLst xmlns:p="http://schemas.openxmlformats.org/presentationml/2006/main">
  <p:tag name="KSO_WM_BEAUTIFY_FLAG" val=""/>
</p:tagLst>
</file>

<file path=ppt/tags/tag753.xml><?xml version="1.0" encoding="utf-8"?>
<p:tagLst xmlns:p="http://schemas.openxmlformats.org/presentationml/2006/main">
  <p:tag name="KSO_WM_BEAUTIFY_FLAG" val=""/>
</p:tagLst>
</file>

<file path=ppt/tags/tag754.xml><?xml version="1.0" encoding="utf-8"?>
<p:tagLst xmlns:p="http://schemas.openxmlformats.org/presentationml/2006/main">
  <p:tag name="KSO_WM_BEAUTIFY_FLAG" val=""/>
</p:tagLst>
</file>

<file path=ppt/tags/tag755.xml><?xml version="1.0" encoding="utf-8"?>
<p:tagLst xmlns:p="http://schemas.openxmlformats.org/presentationml/2006/main">
  <p:tag name="KSO_WM_BEAUTIFY_FLAG" val=""/>
</p:tagLst>
</file>

<file path=ppt/tags/tag756.xml><?xml version="1.0" encoding="utf-8"?>
<p:tagLst xmlns:p="http://schemas.openxmlformats.org/presentationml/2006/main">
  <p:tag name="KSO_WM_BEAUTIFY_FLAG" val=""/>
</p:tagLst>
</file>

<file path=ppt/tags/tag757.xml><?xml version="1.0" encoding="utf-8"?>
<p:tagLst xmlns:p="http://schemas.openxmlformats.org/presentationml/2006/main">
  <p:tag name="KSO_WM_BEAUTIFY_FLAG" val=""/>
</p:tagLst>
</file>

<file path=ppt/tags/tag758.xml><?xml version="1.0" encoding="utf-8"?>
<p:tagLst xmlns:p="http://schemas.openxmlformats.org/presentationml/2006/main">
  <p:tag name="KSO_WM_BEAUTIFY_FLAG" val=""/>
</p:tagLst>
</file>

<file path=ppt/tags/tag759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60.xml><?xml version="1.0" encoding="utf-8"?>
<p:tagLst xmlns:p="http://schemas.openxmlformats.org/presentationml/2006/main">
  <p:tag name="KSO_WM_BEAUTIFY_FLAG" val=""/>
</p:tagLst>
</file>

<file path=ppt/tags/tag761.xml><?xml version="1.0" encoding="utf-8"?>
<p:tagLst xmlns:p="http://schemas.openxmlformats.org/presentationml/2006/main">
  <p:tag name="KSO_WM_BEAUTIFY_FLAG" val=""/>
</p:tagLst>
</file>

<file path=ppt/tags/tag762.xml><?xml version="1.0" encoding="utf-8"?>
<p:tagLst xmlns:p="http://schemas.openxmlformats.org/presentationml/2006/main">
  <p:tag name="KSO_WM_SLIDE_ID" val="diagram202111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1127"/>
  <p:tag name="KSO_WM_SLIDE_LAYOUT" val="a_d_f"/>
  <p:tag name="KSO_WM_SLIDE_LAYOUT_CNT" val="1_1_3"/>
  <p:tag name="KSO_WM_TEMPLATE_THUMBS_INDEX" val="1、4、7、12、13、14、15、16、17、18、20、24、25、28、33、36、40、43、44"/>
  <p:tag name="KSO_WM_SLIDE_SIZE" val="960*480"/>
  <p:tag name="KSO_WM_SLIDE_POSITION" val="0*0"/>
  <p:tag name="KSO_WM_SLIDE_LAYOUT_INFO" val="{&quot;id&quot;:&quot;2021-04-01T15:13:40&quot;,&quot;maxSize&quot;:{&quot;size1&quot;:13.2},&quot;minSize&quot;:{&quot;size1&quot;:13.2},&quot;normalSize&quot;:{&quot;size1&quot;:13.2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3:40&quot;,&quot;margin&quot;:{&quot;bottom&quot;:0.3970000147819519,&quot;left&quot;:1.2699999809265137,&quot;right&quot;:1.2699999809265137,&quot;top&quot;:0.4230000376701355},&quot;type&quot;:0},{&quot;direction&quot;:1,&quot;id&quot;:&quot;2021-04-01T15:13:40&quot;,&quot;maxSize&quot;:{&quot;size1&quot;:37.4},&quot;minSize&quot;:{&quot;size1&quot;:37.4},&quot;normalSize&quot;:{&quot;size1&quot;:37.4},&quot;subLayout&quot;:[{&quot;id&quot;:&quot;2021-04-01T15:13:40&quot;,&quot;margin&quot;:{&quot;bottom&quot;:2.9629998207092285,&quot;left&quot;:2.9629998207092285,&quot;right&quot;:0.8199999928474426,&quot;top&quot;:2.5399999618530273},&quot;type&quot;:0},{&quot;id&quot;:&quot;2021-04-01T15:13:40&quot;,&quot;maxSize&quot;:{&quot;size1&quot;:33.3},&quot;minSize&quot;:{&quot;size1&quot;:33.3},&quot;normalSize&quot;:{&quot;size1&quot;:33.3},&quot;subLayout&quot;:[{&quot;id&quot;:&quot;2021-04-01T15:13:40&quot;,&quot;margin&quot;:{&quot;bottom&quot;:0.0260000042617321,&quot;left&quot;:1.2970000505447388,&quot;right&quot;:2.9629998207092285,&quot;top&quot;:2.5399999618530273},&quot;type&quot;:0},{&quot;id&quot;:&quot;2021-04-01T15:13:40&quot;,&quot;maxSize&quot;:{&quot;size1&quot;:46},&quot;minSize&quot;:{&quot;size1&quot;:46},&quot;normalSize&quot;:{&quot;size1&quot;:46},&quot;subLayout&quot;:[{&quot;id&quot;:&quot;2021-04-01T15:13:40&quot;,&quot;margin&quot;:{&quot;bottom&quot;:1.0579999685287476,&quot;left&quot;:1.2970000505447388,&quot;right&quot;:2.9629998207092285,&quot;top&quot;:1.0579999685287476},&quot;type&quot;:0},{&quot;id&quot;:&quot;2021-04-01T15:13:40&quot;,&quot;margin&quot;:{&quot;bottom&quot;:2.9629998207092285,&quot;left&quot;:1.2970000505447388,&quot;right&quot;:2.9629998207092285,&quot;top&quot;:0.0260000042617321},&quot;type&quot;:0}]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topbottom&quot;,&quot;layout_feature&quot;:1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ab8e478fb0c58a9494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lm&quot;,&quot;text_direction&quot;:&quot;horizontal&quot;,&quot;support_big_font&quot;:false,&quot;fill_id&quot;:&quot;d6eea3fd58bd4405b2dce882355b2bf1&quot;,&quot;fill_align&quot;:&quot;cm&quot;,&quot;chip_types&quot;:[&quot;text&quot;,&quot;picture&quot;,&quot;chart&quot;,&quot;table&quot;]},{&quot;text_align&quot;:&quot;lm&quot;,&quot;text_direction&quot;:&quot;horizontal&quot;,&quot;support_big_font&quot;:true,&quot;fill_id&quot;:&quot;0bfbdb033e7c415ea60485f32facbe54&quot;,&quot;fill_align&quot;:&quot;lm&quot;,&quot;chip_types&quot;:[&quot;text&quot;]},{&quot;text_align&quot;:&quot;lm&quot;,&quot;text_direction&quot;:&quot;horizontal&quot;,&quot;support_big_font&quot;:true,&quot;fill_id&quot;:&quot;ff107de055d3418ebf6a9c0ff7db3cee&quot;,&quot;fill_align&quot;:&quot;lm&quot;,&quot;chip_types&quot;:[&quot;text&quot;]},{&quot;text_align&quot;:&quot;lm&quot;,&quot;text_direction&quot;:&quot;horizontal&quot;,&quot;support_big_font&quot;:true,&quot;fill_id&quot;:&quot;8a8749ded9434d5f9a88f42fa5e8275e&quot;,&quot;fill_align&quot;:&quot;l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SLIDE_SAME_FONT_SIZE" val="1"/>
  <p:tag name="KSO_WM_TEMPLATE_ASSEMBLE_XID" val="60656eb24054ed1e2fb7fe18"/>
  <p:tag name="KSO_WM_TEMPLATE_ASSEMBLE_GROUPID" val="60656eb24054ed1e2fb7fe18"/>
</p:tagLst>
</file>

<file path=ppt/tags/tag7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541_7*i*1"/>
  <p:tag name="KSO_WM_TEMPLATE_CATEGORY" val="custom"/>
  <p:tag name="KSO_WM_TEMPLATE_INDEX" val="20202541"/>
  <p:tag name="KSO_WM_UNIT_LAYERLEVEL" val="1"/>
  <p:tag name="KSO_WM_TAG_VERSION" val="1.0"/>
  <p:tag name="KSO_WM_BEAUTIFY_FLAG" val="#wm#"/>
</p:tagLst>
</file>

<file path=ppt/tags/tag764.xml><?xml version="1.0" encoding="utf-8"?>
<p:tagLst xmlns:p="http://schemas.openxmlformats.org/presentationml/2006/main">
  <p:tag name="KSO_WM_BEAUTIFY_FLAG" val=""/>
</p:tagLst>
</file>

<file path=ppt/tags/tag765.xml><?xml version="1.0" encoding="utf-8"?>
<p:tagLst xmlns:p="http://schemas.openxmlformats.org/presentationml/2006/main">
  <p:tag name="KSO_WM_UNIT_PLACING_PICTURE_USER_VIEWPORT" val="{&quot;height&quot;:10800,&quot;width&quot;:10581}"/>
  <p:tag name="KSO_WM_BEAUTIFY_FLAG" val=""/>
</p:tagLst>
</file>

<file path=ppt/tags/tag766.xml><?xml version="1.0" encoding="utf-8"?>
<p:tagLst xmlns:p="http://schemas.openxmlformats.org/presentationml/2006/main">
  <p:tag name="KSO_WM_SLIDE_ID" val="custom20202541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2541"/>
  <p:tag name="KSO_WM_SLIDE_LAYOUT" val="a_b_e"/>
  <p:tag name="KSO_WM_SLIDE_LAYOUT_CNT" val="1_1_1"/>
</p:tagLst>
</file>

<file path=ppt/tags/tag76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76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27_1*a*1"/>
  <p:tag name="KSO_WM_TEMPLATE_CATEGORY" val="diagram"/>
  <p:tag name="KSO_WM_TEMPLATE_INDEX" val="2021112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2d225dece284181a581f2578aeb925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7fd0c4b0a24485984a0345db151b145"/>
  <p:tag name="KSO_WM_UNIT_TEXT_FILL_FORE_SCHEMECOLOR_INDEX_BRIGHTNESS" val="0"/>
  <p:tag name="KSO_WM_UNIT_TEXT_FILL_FORE_SCHEMECOLOR_INDEX" val="13"/>
  <p:tag name="KSO_WM_UNIT_TEXT_FILL_TYPE" val="1"/>
  <p:tag name="KSO_WM_TEMPLATE_ASSEMBLE_XID" val="60656eb24054ed1e2fb7fe18"/>
  <p:tag name="KSO_WM_TEMPLATE_ASSEMBLE_GROUPID" val="60656eb24054ed1e2fb7fe18"/>
  <p:tag name="KSO_WM_UNIT_PLACING_PICTURE_USER_VIEWPORT" val="{&quot;height&quot;:960,&quot;width&quot;:13411}"/>
</p:tagLst>
</file>

<file path=ppt/tags/tag769.xml><?xml version="1.0" encoding="utf-8"?>
<p:tagLst xmlns:p="http://schemas.openxmlformats.org/presentationml/2006/main">
  <p:tag name="KSO_WM_UNIT_TYPE" val="j"/>
  <p:tag name="KSO_WM_BEAUTIFY_FLAG" val=""/>
  <p:tag name="KSO_WM_UNIT_PLACING_PICTURE_USER_VIEWPORT" val="{&quot;height&quot;:524,&quot;width&quot;:2892}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70.xml><?xml version="1.0" encoding="utf-8"?>
<p:tagLst xmlns:p="http://schemas.openxmlformats.org/presentationml/2006/main">
  <p:tag name="KSO_WM_BEAUTIFY_FLAG" val=""/>
</p:tagLst>
</file>

<file path=ppt/tags/tag771.xml><?xml version="1.0" encoding="utf-8"?>
<p:tagLst xmlns:p="http://schemas.openxmlformats.org/presentationml/2006/main">
  <p:tag name="KSO_WM_BEAUTIFY_FLAG" val=""/>
</p:tagLst>
</file>

<file path=ppt/tags/tag772.xml><?xml version="1.0" encoding="utf-8"?>
<p:tagLst xmlns:p="http://schemas.openxmlformats.org/presentationml/2006/main">
  <p:tag name="KSO_WM_BEAUTIFY_FLAG" val=""/>
</p:tagLst>
</file>

<file path=ppt/tags/tag773.xml><?xml version="1.0" encoding="utf-8"?>
<p:tagLst xmlns:p="http://schemas.openxmlformats.org/presentationml/2006/main">
  <p:tag name="KSO_WM_BEAUTIFY_FLAG" val=""/>
</p:tagLst>
</file>

<file path=ppt/tags/tag774.xml><?xml version="1.0" encoding="utf-8"?>
<p:tagLst xmlns:p="http://schemas.openxmlformats.org/presentationml/2006/main">
  <p:tag name="KSO_WM_SLIDE_ID" val="diagram202111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1127"/>
  <p:tag name="KSO_WM_SLIDE_LAYOUT" val="a_d_f"/>
  <p:tag name="KSO_WM_SLIDE_LAYOUT_CNT" val="1_1_3"/>
  <p:tag name="KSO_WM_TEMPLATE_THUMBS_INDEX" val="1、4、7、12、13、14、15、16、17、18、20、24、25、28、33、36、40、43、44"/>
  <p:tag name="KSO_WM_SLIDE_SIZE" val="960*480"/>
  <p:tag name="KSO_WM_SLIDE_POSITION" val="0*0"/>
  <p:tag name="KSO_WM_SLIDE_LAYOUT_INFO" val="{&quot;id&quot;:&quot;2021-04-01T15:13:40&quot;,&quot;maxSize&quot;:{&quot;size1&quot;:13.2},&quot;minSize&quot;:{&quot;size1&quot;:13.2},&quot;normalSize&quot;:{&quot;size1&quot;:13.2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3:40&quot;,&quot;margin&quot;:{&quot;bottom&quot;:0.3970000147819519,&quot;left&quot;:1.2699999809265137,&quot;right&quot;:1.2699999809265137,&quot;top&quot;:0.4230000376701355},&quot;type&quot;:0},{&quot;direction&quot;:1,&quot;id&quot;:&quot;2021-04-01T15:13:40&quot;,&quot;maxSize&quot;:{&quot;size1&quot;:37.4},&quot;minSize&quot;:{&quot;size1&quot;:37.4},&quot;normalSize&quot;:{&quot;size1&quot;:37.4},&quot;subLayout&quot;:[{&quot;id&quot;:&quot;2021-04-01T15:13:40&quot;,&quot;margin&quot;:{&quot;bottom&quot;:2.9629998207092285,&quot;left&quot;:2.9629998207092285,&quot;right&quot;:0.8199999928474426,&quot;top&quot;:2.5399999618530273},&quot;type&quot;:0},{&quot;id&quot;:&quot;2021-04-01T15:13:40&quot;,&quot;maxSize&quot;:{&quot;size1&quot;:33.3},&quot;minSize&quot;:{&quot;size1&quot;:33.3},&quot;normalSize&quot;:{&quot;size1&quot;:33.3},&quot;subLayout&quot;:[{&quot;id&quot;:&quot;2021-04-01T15:13:40&quot;,&quot;margin&quot;:{&quot;bottom&quot;:0.0260000042617321,&quot;left&quot;:1.2970000505447388,&quot;right&quot;:2.9629998207092285,&quot;top&quot;:2.5399999618530273},&quot;type&quot;:0},{&quot;id&quot;:&quot;2021-04-01T15:13:40&quot;,&quot;maxSize&quot;:{&quot;size1&quot;:46},&quot;minSize&quot;:{&quot;size1&quot;:46},&quot;normalSize&quot;:{&quot;size1&quot;:46},&quot;subLayout&quot;:[{&quot;id&quot;:&quot;2021-04-01T15:13:40&quot;,&quot;margin&quot;:{&quot;bottom&quot;:1.0579999685287476,&quot;left&quot;:1.2970000505447388,&quot;right&quot;:2.9629998207092285,&quot;top&quot;:1.0579999685287476},&quot;type&quot;:0},{&quot;id&quot;:&quot;2021-04-01T15:13:40&quot;,&quot;margin&quot;:{&quot;bottom&quot;:2.9629998207092285,&quot;left&quot;:1.2970000505447388,&quot;right&quot;:2.9629998207092285,&quot;top&quot;:0.0260000042617321},&quot;type&quot;:0}]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topbottom&quot;,&quot;layout_feature&quot;:1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ab8e478fb0c58a9494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lm&quot;,&quot;text_direction&quot;:&quot;horizontal&quot;,&quot;support_big_font&quot;:false,&quot;fill_id&quot;:&quot;d6eea3fd58bd4405b2dce882355b2bf1&quot;,&quot;fill_align&quot;:&quot;cm&quot;,&quot;chip_types&quot;:[&quot;text&quot;,&quot;picture&quot;,&quot;chart&quot;,&quot;table&quot;]},{&quot;text_align&quot;:&quot;lm&quot;,&quot;text_direction&quot;:&quot;horizontal&quot;,&quot;support_big_font&quot;:true,&quot;fill_id&quot;:&quot;0bfbdb033e7c415ea60485f32facbe54&quot;,&quot;fill_align&quot;:&quot;lm&quot;,&quot;chip_types&quot;:[&quot;text&quot;]},{&quot;text_align&quot;:&quot;lm&quot;,&quot;text_direction&quot;:&quot;horizontal&quot;,&quot;support_big_font&quot;:true,&quot;fill_id&quot;:&quot;ff107de055d3418ebf6a9c0ff7db3cee&quot;,&quot;fill_align&quot;:&quot;lm&quot;,&quot;chip_types&quot;:[&quot;text&quot;]},{&quot;text_align&quot;:&quot;lm&quot;,&quot;text_direction&quot;:&quot;horizontal&quot;,&quot;support_big_font&quot;:true,&quot;fill_id&quot;:&quot;8a8749ded9434d5f9a88f42fa5e8275e&quot;,&quot;fill_align&quot;:&quot;l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SLIDE_SAME_FONT_SIZE" val="1"/>
  <p:tag name="KSO_WM_TEMPLATE_ASSEMBLE_XID" val="60656eb24054ed1e2fb7fe18"/>
  <p:tag name="KSO_WM_TEMPLATE_ASSEMBLE_GROUPID" val="60656eb24054ed1e2fb7fe18"/>
</p:tagLst>
</file>

<file path=ppt/tags/tag77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77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27_1*a*1"/>
  <p:tag name="KSO_WM_TEMPLATE_CATEGORY" val="diagram"/>
  <p:tag name="KSO_WM_TEMPLATE_INDEX" val="2021112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2d225dece284181a581f2578aeb925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7fd0c4b0a24485984a0345db151b145"/>
  <p:tag name="KSO_WM_UNIT_TEXT_FILL_FORE_SCHEMECOLOR_INDEX_BRIGHTNESS" val="0"/>
  <p:tag name="KSO_WM_UNIT_TEXT_FILL_FORE_SCHEMECOLOR_INDEX" val="13"/>
  <p:tag name="KSO_WM_UNIT_TEXT_FILL_TYPE" val="1"/>
  <p:tag name="KSO_WM_TEMPLATE_ASSEMBLE_XID" val="60656eb24054ed1e2fb7fe18"/>
  <p:tag name="KSO_WM_TEMPLATE_ASSEMBLE_GROUPID" val="60656eb24054ed1e2fb7fe18"/>
  <p:tag name="KSO_WM_UNIT_PLACING_PICTURE_USER_VIEWPORT" val="{&quot;height&quot;:960,&quot;width&quot;:13411}"/>
</p:tagLst>
</file>

<file path=ppt/tags/tag777.xml><?xml version="1.0" encoding="utf-8"?>
<p:tagLst xmlns:p="http://schemas.openxmlformats.org/presentationml/2006/main">
  <p:tag name="KSO_WM_UNIT_TYPE" val="j"/>
  <p:tag name="KSO_WM_BEAUTIFY_FLAG" val=""/>
  <p:tag name="KSO_WM_UNIT_PLACING_PICTURE_USER_VIEWPORT" val="{&quot;height&quot;:524,&quot;width&quot;:2892}"/>
</p:tagLst>
</file>

<file path=ppt/tags/tag778.xml><?xml version="1.0" encoding="utf-8"?>
<p:tagLst xmlns:p="http://schemas.openxmlformats.org/presentationml/2006/main">
  <p:tag name="KSO_WM_BEAUTIFY_FLAG" val=""/>
</p:tagLst>
</file>

<file path=ppt/tags/tag779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80.xml><?xml version="1.0" encoding="utf-8"?>
<p:tagLst xmlns:p="http://schemas.openxmlformats.org/presentationml/2006/main">
  <p:tag name="KSO_WM_BEAUTIFY_FLAG" val=""/>
</p:tagLst>
</file>

<file path=ppt/tags/tag781.xml><?xml version="1.0" encoding="utf-8"?>
<p:tagLst xmlns:p="http://schemas.openxmlformats.org/presentationml/2006/main">
  <p:tag name="KSO_WM_BEAUTIFY_FLAG" val=""/>
</p:tagLst>
</file>

<file path=ppt/tags/tag782.xml><?xml version="1.0" encoding="utf-8"?>
<p:tagLst xmlns:p="http://schemas.openxmlformats.org/presentationml/2006/main">
  <p:tag name="KSO_WM_BEAUTIFY_FLAG" val=""/>
</p:tagLst>
</file>

<file path=ppt/tags/tag783.xml><?xml version="1.0" encoding="utf-8"?>
<p:tagLst xmlns:p="http://schemas.openxmlformats.org/presentationml/2006/main">
  <p:tag name="KSO_WM_SLIDE_ID" val="diagram202111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1127"/>
  <p:tag name="KSO_WM_SLIDE_LAYOUT" val="a_d_f"/>
  <p:tag name="KSO_WM_SLIDE_LAYOUT_CNT" val="1_1_3"/>
  <p:tag name="KSO_WM_TEMPLATE_THUMBS_INDEX" val="1、4、7、12、13、14、15、16、17、18、20、24、25、28、33、36、40、43、44"/>
  <p:tag name="KSO_WM_SLIDE_SIZE" val="960*480"/>
  <p:tag name="KSO_WM_SLIDE_POSITION" val="0*0"/>
  <p:tag name="KSO_WM_SLIDE_LAYOUT_INFO" val="{&quot;id&quot;:&quot;2021-04-01T15:13:40&quot;,&quot;maxSize&quot;:{&quot;size1&quot;:13.2},&quot;minSize&quot;:{&quot;size1&quot;:13.2},&quot;normalSize&quot;:{&quot;size1&quot;:13.2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3:40&quot;,&quot;margin&quot;:{&quot;bottom&quot;:0.3970000147819519,&quot;left&quot;:1.2699999809265137,&quot;right&quot;:1.2699999809265137,&quot;top&quot;:0.4230000376701355},&quot;type&quot;:0},{&quot;direction&quot;:1,&quot;id&quot;:&quot;2021-04-01T15:13:40&quot;,&quot;maxSize&quot;:{&quot;size1&quot;:37.4},&quot;minSize&quot;:{&quot;size1&quot;:37.4},&quot;normalSize&quot;:{&quot;size1&quot;:37.4},&quot;subLayout&quot;:[{&quot;id&quot;:&quot;2021-04-01T15:13:40&quot;,&quot;margin&quot;:{&quot;bottom&quot;:2.9629998207092285,&quot;left&quot;:2.9629998207092285,&quot;right&quot;:0.8199999928474426,&quot;top&quot;:2.5399999618530273},&quot;type&quot;:0},{&quot;id&quot;:&quot;2021-04-01T15:13:40&quot;,&quot;maxSize&quot;:{&quot;size1&quot;:33.3},&quot;minSize&quot;:{&quot;size1&quot;:33.3},&quot;normalSize&quot;:{&quot;size1&quot;:33.3},&quot;subLayout&quot;:[{&quot;id&quot;:&quot;2021-04-01T15:13:40&quot;,&quot;margin&quot;:{&quot;bottom&quot;:0.0260000042617321,&quot;left&quot;:1.2970000505447388,&quot;right&quot;:2.9629998207092285,&quot;top&quot;:2.5399999618530273},&quot;type&quot;:0},{&quot;id&quot;:&quot;2021-04-01T15:13:40&quot;,&quot;maxSize&quot;:{&quot;size1&quot;:46},&quot;minSize&quot;:{&quot;size1&quot;:46},&quot;normalSize&quot;:{&quot;size1&quot;:46},&quot;subLayout&quot;:[{&quot;id&quot;:&quot;2021-04-01T15:13:40&quot;,&quot;margin&quot;:{&quot;bottom&quot;:1.0579999685287476,&quot;left&quot;:1.2970000505447388,&quot;right&quot;:2.9629998207092285,&quot;top&quot;:1.0579999685287476},&quot;type&quot;:0},{&quot;id&quot;:&quot;2021-04-01T15:13:40&quot;,&quot;margin&quot;:{&quot;bottom&quot;:2.9629998207092285,&quot;left&quot;:1.2970000505447388,&quot;right&quot;:2.9629998207092285,&quot;top&quot;:0.0260000042617321},&quot;type&quot;:0}]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topbottom&quot;,&quot;layout_feature&quot;:1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ab8e478fb0c58a9494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lm&quot;,&quot;text_direction&quot;:&quot;horizontal&quot;,&quot;support_big_font&quot;:false,&quot;fill_id&quot;:&quot;d6eea3fd58bd4405b2dce882355b2bf1&quot;,&quot;fill_align&quot;:&quot;cm&quot;,&quot;chip_types&quot;:[&quot;text&quot;,&quot;picture&quot;,&quot;chart&quot;,&quot;table&quot;]},{&quot;text_align&quot;:&quot;lm&quot;,&quot;text_direction&quot;:&quot;horizontal&quot;,&quot;support_big_font&quot;:true,&quot;fill_id&quot;:&quot;0bfbdb033e7c415ea60485f32facbe54&quot;,&quot;fill_align&quot;:&quot;lm&quot;,&quot;chip_types&quot;:[&quot;text&quot;]},{&quot;text_align&quot;:&quot;lm&quot;,&quot;text_direction&quot;:&quot;horizontal&quot;,&quot;support_big_font&quot;:true,&quot;fill_id&quot;:&quot;ff107de055d3418ebf6a9c0ff7db3cee&quot;,&quot;fill_align&quot;:&quot;lm&quot;,&quot;chip_types&quot;:[&quot;text&quot;]},{&quot;text_align&quot;:&quot;lm&quot;,&quot;text_direction&quot;:&quot;horizontal&quot;,&quot;support_big_font&quot;:true,&quot;fill_id&quot;:&quot;8a8749ded9434d5f9a88f42fa5e8275e&quot;,&quot;fill_align&quot;:&quot;l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SLIDE_SAME_FONT_SIZE" val="1"/>
  <p:tag name="KSO_WM_TEMPLATE_ASSEMBLE_XID" val="60656eb24054ed1e2fb7fe18"/>
  <p:tag name="KSO_WM_TEMPLATE_ASSEMBLE_GROUPID" val="60656eb24054ed1e2fb7fe18"/>
</p:tagLst>
</file>

<file path=ppt/tags/tag78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78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27_1*a*1"/>
  <p:tag name="KSO_WM_TEMPLATE_CATEGORY" val="diagram"/>
  <p:tag name="KSO_WM_TEMPLATE_INDEX" val="2021112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2d225dece284181a581f2578aeb925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7fd0c4b0a24485984a0345db151b145"/>
  <p:tag name="KSO_WM_UNIT_TEXT_FILL_FORE_SCHEMECOLOR_INDEX_BRIGHTNESS" val="0"/>
  <p:tag name="KSO_WM_UNIT_TEXT_FILL_FORE_SCHEMECOLOR_INDEX" val="13"/>
  <p:tag name="KSO_WM_UNIT_TEXT_FILL_TYPE" val="1"/>
  <p:tag name="KSO_WM_TEMPLATE_ASSEMBLE_XID" val="60656eb24054ed1e2fb7fe18"/>
  <p:tag name="KSO_WM_TEMPLATE_ASSEMBLE_GROUPID" val="60656eb24054ed1e2fb7fe18"/>
  <p:tag name="KSO_WM_UNIT_PLACING_PICTURE_USER_VIEWPORT" val="{&quot;height&quot;:960,&quot;width&quot;:13411}"/>
</p:tagLst>
</file>

<file path=ppt/tags/tag786.xml><?xml version="1.0" encoding="utf-8"?>
<p:tagLst xmlns:p="http://schemas.openxmlformats.org/presentationml/2006/main">
  <p:tag name="KSO_WM_UNIT_TYPE" val="j"/>
  <p:tag name="KSO_WM_BEAUTIFY_FLAG" val=""/>
  <p:tag name="KSO_WM_UNIT_PLACING_PICTURE_USER_VIEWPORT" val="{&quot;height&quot;:524,&quot;width&quot;:2892}"/>
</p:tagLst>
</file>

<file path=ppt/tags/tag787.xml><?xml version="1.0" encoding="utf-8"?>
<p:tagLst xmlns:p="http://schemas.openxmlformats.org/presentationml/2006/main">
  <p:tag name="KSO_WM_BEAUTIFY_FLAG" val=""/>
</p:tagLst>
</file>

<file path=ppt/tags/tag788.xml><?xml version="1.0" encoding="utf-8"?>
<p:tagLst xmlns:p="http://schemas.openxmlformats.org/presentationml/2006/main">
  <p:tag name="KSO_WM_BEAUTIFY_FLAG" val=""/>
</p:tagLst>
</file>

<file path=ppt/tags/tag789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90.xml><?xml version="1.0" encoding="utf-8"?>
<p:tagLst xmlns:p="http://schemas.openxmlformats.org/presentationml/2006/main">
  <p:tag name="KSO_WM_BEAUTIFY_FLAG" val=""/>
</p:tagLst>
</file>

<file path=ppt/tags/tag791.xml><?xml version="1.0" encoding="utf-8"?>
<p:tagLst xmlns:p="http://schemas.openxmlformats.org/presentationml/2006/main">
  <p:tag name="KSO_WM_BEAUTIFY_FLAG" val=""/>
</p:tagLst>
</file>

<file path=ppt/tags/tag792.xml><?xml version="1.0" encoding="utf-8"?>
<p:tagLst xmlns:p="http://schemas.openxmlformats.org/presentationml/2006/main">
  <p:tag name="KSO_WM_BEAUTIFY_FLAG" val=""/>
</p:tagLst>
</file>

<file path=ppt/tags/tag793.xml><?xml version="1.0" encoding="utf-8"?>
<p:tagLst xmlns:p="http://schemas.openxmlformats.org/presentationml/2006/main">
  <p:tag name="KSO_WM_BEAUTIFY_FLAG" val=""/>
</p:tagLst>
</file>

<file path=ppt/tags/tag794.xml><?xml version="1.0" encoding="utf-8"?>
<p:tagLst xmlns:p="http://schemas.openxmlformats.org/presentationml/2006/main">
  <p:tag name="KSO_WM_BEAUTIFY_FLAG" val=""/>
</p:tagLst>
</file>

<file path=ppt/tags/tag795.xml><?xml version="1.0" encoding="utf-8"?>
<p:tagLst xmlns:p="http://schemas.openxmlformats.org/presentationml/2006/main">
  <p:tag name="KSO_WM_BEAUTIFY_FLAG" val=""/>
</p:tagLst>
</file>

<file path=ppt/tags/tag796.xml><?xml version="1.0" encoding="utf-8"?>
<p:tagLst xmlns:p="http://schemas.openxmlformats.org/presentationml/2006/main">
  <p:tag name="KSO_WM_BEAUTIFY_FLAG" val=""/>
</p:tagLst>
</file>

<file path=ppt/tags/tag797.xml><?xml version="1.0" encoding="utf-8"?>
<p:tagLst xmlns:p="http://schemas.openxmlformats.org/presentationml/2006/main">
  <p:tag name="KSO_WM_SLIDE_ID" val="diagram202111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1127"/>
  <p:tag name="KSO_WM_SLIDE_LAYOUT" val="a_d_f"/>
  <p:tag name="KSO_WM_SLIDE_LAYOUT_CNT" val="1_1_3"/>
  <p:tag name="KSO_WM_TEMPLATE_THUMBS_INDEX" val="1、4、7、12、13、14、15、16、17、18、20、24、25、28、33、36、40、43、44"/>
  <p:tag name="KSO_WM_SLIDE_SIZE" val="960*480"/>
  <p:tag name="KSO_WM_SLIDE_POSITION" val="0*0"/>
  <p:tag name="KSO_WM_SLIDE_LAYOUT_INFO" val="{&quot;id&quot;:&quot;2021-04-01T15:13:40&quot;,&quot;maxSize&quot;:{&quot;size1&quot;:13.2},&quot;minSize&quot;:{&quot;size1&quot;:13.2},&quot;normalSize&quot;:{&quot;size1&quot;:13.2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3:40&quot;,&quot;margin&quot;:{&quot;bottom&quot;:0.3970000147819519,&quot;left&quot;:1.2699999809265137,&quot;right&quot;:1.2699999809265137,&quot;top&quot;:0.4230000376701355},&quot;type&quot;:0},{&quot;direction&quot;:1,&quot;id&quot;:&quot;2021-04-01T15:13:40&quot;,&quot;maxSize&quot;:{&quot;size1&quot;:37.4},&quot;minSize&quot;:{&quot;size1&quot;:37.4},&quot;normalSize&quot;:{&quot;size1&quot;:37.4},&quot;subLayout&quot;:[{&quot;id&quot;:&quot;2021-04-01T15:13:40&quot;,&quot;margin&quot;:{&quot;bottom&quot;:2.9629998207092285,&quot;left&quot;:2.9629998207092285,&quot;right&quot;:0.8199999928474426,&quot;top&quot;:2.5399999618530273},&quot;type&quot;:0},{&quot;id&quot;:&quot;2021-04-01T15:13:40&quot;,&quot;maxSize&quot;:{&quot;size1&quot;:33.3},&quot;minSize&quot;:{&quot;size1&quot;:33.3},&quot;normalSize&quot;:{&quot;size1&quot;:33.3},&quot;subLayout&quot;:[{&quot;id&quot;:&quot;2021-04-01T15:13:40&quot;,&quot;margin&quot;:{&quot;bottom&quot;:0.0260000042617321,&quot;left&quot;:1.2970000505447388,&quot;right&quot;:2.9629998207092285,&quot;top&quot;:2.5399999618530273},&quot;type&quot;:0},{&quot;id&quot;:&quot;2021-04-01T15:13:40&quot;,&quot;maxSize&quot;:{&quot;size1&quot;:46},&quot;minSize&quot;:{&quot;size1&quot;:46},&quot;normalSize&quot;:{&quot;size1&quot;:46},&quot;subLayout&quot;:[{&quot;id&quot;:&quot;2021-04-01T15:13:40&quot;,&quot;margin&quot;:{&quot;bottom&quot;:1.0579999685287476,&quot;left&quot;:1.2970000505447388,&quot;right&quot;:2.9629998207092285,&quot;top&quot;:1.0579999685287476},&quot;type&quot;:0},{&quot;id&quot;:&quot;2021-04-01T15:13:40&quot;,&quot;margin&quot;:{&quot;bottom&quot;:2.9629998207092285,&quot;left&quot;:1.2970000505447388,&quot;right&quot;:2.9629998207092285,&quot;top&quot;:0.0260000042617321},&quot;type&quot;:0}]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topbottom&quot;,&quot;layout_feature&quot;:1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ab8e478fb0c58a9494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lm&quot;,&quot;text_direction&quot;:&quot;horizontal&quot;,&quot;support_big_font&quot;:false,&quot;fill_id&quot;:&quot;d6eea3fd58bd4405b2dce882355b2bf1&quot;,&quot;fill_align&quot;:&quot;cm&quot;,&quot;chip_types&quot;:[&quot;text&quot;,&quot;picture&quot;,&quot;chart&quot;,&quot;table&quot;]},{&quot;text_align&quot;:&quot;lm&quot;,&quot;text_direction&quot;:&quot;horizontal&quot;,&quot;support_big_font&quot;:true,&quot;fill_id&quot;:&quot;0bfbdb033e7c415ea60485f32facbe54&quot;,&quot;fill_align&quot;:&quot;lm&quot;,&quot;chip_types&quot;:[&quot;text&quot;]},{&quot;text_align&quot;:&quot;lm&quot;,&quot;text_direction&quot;:&quot;horizontal&quot;,&quot;support_big_font&quot;:true,&quot;fill_id&quot;:&quot;ff107de055d3418ebf6a9c0ff7db3cee&quot;,&quot;fill_align&quot;:&quot;lm&quot;,&quot;chip_types&quot;:[&quot;text&quot;]},{&quot;text_align&quot;:&quot;lm&quot;,&quot;text_direction&quot;:&quot;horizontal&quot;,&quot;support_big_font&quot;:true,&quot;fill_id&quot;:&quot;8a8749ded9434d5f9a88f42fa5e8275e&quot;,&quot;fill_align&quot;:&quot;l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SLIDE_SAME_FONT_SIZE" val="1"/>
  <p:tag name="KSO_WM_TEMPLATE_ASSEMBLE_XID" val="60656eb24054ed1e2fb7fe18"/>
  <p:tag name="KSO_WM_TEMPLATE_ASSEMBLE_GROUPID" val="60656eb24054ed1e2fb7fe18"/>
</p:tagLst>
</file>

<file path=ppt/tags/tag79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79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27_1*a*1"/>
  <p:tag name="KSO_WM_TEMPLATE_CATEGORY" val="diagram"/>
  <p:tag name="KSO_WM_TEMPLATE_INDEX" val="2021112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2d225dece284181a581f2578aeb925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7fd0c4b0a24485984a0345db151b145"/>
  <p:tag name="KSO_WM_UNIT_TEXT_FILL_FORE_SCHEMECOLOR_INDEX_BRIGHTNESS" val="0"/>
  <p:tag name="KSO_WM_UNIT_TEXT_FILL_FORE_SCHEMECOLOR_INDEX" val="13"/>
  <p:tag name="KSO_WM_UNIT_TEXT_FILL_TYPE" val="1"/>
  <p:tag name="KSO_WM_TEMPLATE_ASSEMBLE_XID" val="60656eb24054ed1e2fb7fe18"/>
  <p:tag name="KSO_WM_TEMPLATE_ASSEMBLE_GROUPID" val="60656eb24054ed1e2fb7fe18"/>
  <p:tag name="KSO_WM_UNIT_PLACING_PICTURE_USER_VIEWPORT" val="{&quot;height&quot;:960,&quot;width&quot;:13411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0.xml><?xml version="1.0" encoding="utf-8"?>
<p:tagLst xmlns:p="http://schemas.openxmlformats.org/presentationml/2006/main">
  <p:tag name="KSO_WM_UNIT_TYPE" val="j"/>
  <p:tag name="KSO_WM_BEAUTIFY_FLAG" val=""/>
  <p:tag name="KSO_WM_UNIT_PLACING_PICTURE_USER_VIEWPORT" val="{&quot;height&quot;:524,&quot;width&quot;:2892}"/>
</p:tagLst>
</file>

<file path=ppt/tags/tag801.xml><?xml version="1.0" encoding="utf-8"?>
<p:tagLst xmlns:p="http://schemas.openxmlformats.org/presentationml/2006/main">
  <p:tag name="KSO_WM_BEAUTIFY_FLAG" val=""/>
</p:tagLst>
</file>

<file path=ppt/tags/tag802.xml><?xml version="1.0" encoding="utf-8"?>
<p:tagLst xmlns:p="http://schemas.openxmlformats.org/presentationml/2006/main">
  <p:tag name="KSO_WM_BEAUTIFY_FLAG" val=""/>
</p:tagLst>
</file>

<file path=ppt/tags/tag803.xml><?xml version="1.0" encoding="utf-8"?>
<p:tagLst xmlns:p="http://schemas.openxmlformats.org/presentationml/2006/main">
  <p:tag name="KSO_WM_BEAUTIFY_FLAG" val=""/>
</p:tagLst>
</file>

<file path=ppt/tags/tag804.xml><?xml version="1.0" encoding="utf-8"?>
<p:tagLst xmlns:p="http://schemas.openxmlformats.org/presentationml/2006/main">
  <p:tag name="KSO_WM_BEAUTIFY_FLAG" val=""/>
</p:tagLst>
</file>

<file path=ppt/tags/tag805.xml><?xml version="1.0" encoding="utf-8"?>
<p:tagLst xmlns:p="http://schemas.openxmlformats.org/presentationml/2006/main">
  <p:tag name="KSO_WM_BEAUTIFY_FLAG" val=""/>
</p:tagLst>
</file>

<file path=ppt/tags/tag806.xml><?xml version="1.0" encoding="utf-8"?>
<p:tagLst xmlns:p="http://schemas.openxmlformats.org/presentationml/2006/main">
  <p:tag name="KSO_WM_BEAUTIFY_FLAG" val=""/>
</p:tagLst>
</file>

<file path=ppt/tags/tag807.xml><?xml version="1.0" encoding="utf-8"?>
<p:tagLst xmlns:p="http://schemas.openxmlformats.org/presentationml/2006/main">
  <p:tag name="KSO_WM_BEAUTIFY_FLAG" val=""/>
</p:tagLst>
</file>

<file path=ppt/tags/tag808.xml><?xml version="1.0" encoding="utf-8"?>
<p:tagLst xmlns:p="http://schemas.openxmlformats.org/presentationml/2006/main">
  <p:tag name="KSO_WM_SLIDE_ID" val="diagram202111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1127"/>
  <p:tag name="KSO_WM_SLIDE_LAYOUT" val="a_d_f"/>
  <p:tag name="KSO_WM_SLIDE_LAYOUT_CNT" val="1_1_3"/>
  <p:tag name="KSO_WM_TEMPLATE_THUMBS_INDEX" val="1、4、7、12、13、14、15、16、17、18、20、24、25、28、33、36、40、43、44"/>
  <p:tag name="KSO_WM_SLIDE_SIZE" val="960*480"/>
  <p:tag name="KSO_WM_SLIDE_POSITION" val="0*0"/>
  <p:tag name="KSO_WM_SLIDE_LAYOUT_INFO" val="{&quot;id&quot;:&quot;2021-04-01T15:13:40&quot;,&quot;maxSize&quot;:{&quot;size1&quot;:13.2},&quot;minSize&quot;:{&quot;size1&quot;:13.2},&quot;normalSize&quot;:{&quot;size1&quot;:13.2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3:40&quot;,&quot;margin&quot;:{&quot;bottom&quot;:0.3970000147819519,&quot;left&quot;:1.2699999809265137,&quot;right&quot;:1.2699999809265137,&quot;top&quot;:0.4230000376701355},&quot;type&quot;:0},{&quot;direction&quot;:1,&quot;id&quot;:&quot;2021-04-01T15:13:40&quot;,&quot;maxSize&quot;:{&quot;size1&quot;:37.4},&quot;minSize&quot;:{&quot;size1&quot;:37.4},&quot;normalSize&quot;:{&quot;size1&quot;:37.4},&quot;subLayout&quot;:[{&quot;id&quot;:&quot;2021-04-01T15:13:40&quot;,&quot;margin&quot;:{&quot;bottom&quot;:2.9629998207092285,&quot;left&quot;:2.9629998207092285,&quot;right&quot;:0.8199999928474426,&quot;top&quot;:2.5399999618530273},&quot;type&quot;:0},{&quot;id&quot;:&quot;2021-04-01T15:13:40&quot;,&quot;maxSize&quot;:{&quot;size1&quot;:33.3},&quot;minSize&quot;:{&quot;size1&quot;:33.3},&quot;normalSize&quot;:{&quot;size1&quot;:33.3},&quot;subLayout&quot;:[{&quot;id&quot;:&quot;2021-04-01T15:13:40&quot;,&quot;margin&quot;:{&quot;bottom&quot;:0.0260000042617321,&quot;left&quot;:1.2970000505447388,&quot;right&quot;:2.9629998207092285,&quot;top&quot;:2.5399999618530273},&quot;type&quot;:0},{&quot;id&quot;:&quot;2021-04-01T15:13:40&quot;,&quot;maxSize&quot;:{&quot;size1&quot;:46},&quot;minSize&quot;:{&quot;size1&quot;:46},&quot;normalSize&quot;:{&quot;size1&quot;:46},&quot;subLayout&quot;:[{&quot;id&quot;:&quot;2021-04-01T15:13:40&quot;,&quot;margin&quot;:{&quot;bottom&quot;:1.0579999685287476,&quot;left&quot;:1.2970000505447388,&quot;right&quot;:2.9629998207092285,&quot;top&quot;:1.0579999685287476},&quot;type&quot;:0},{&quot;id&quot;:&quot;2021-04-01T15:13:40&quot;,&quot;margin&quot;:{&quot;bottom&quot;:2.9629998207092285,&quot;left&quot;:1.2970000505447388,&quot;right&quot;:2.9629998207092285,&quot;top&quot;:0.0260000042617321},&quot;type&quot;:0}]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topbottom&quot;,&quot;layout_feature&quot;:1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ab8e478fb0c58a9494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lm&quot;,&quot;text_direction&quot;:&quot;horizontal&quot;,&quot;support_big_font&quot;:false,&quot;fill_id&quot;:&quot;d6eea3fd58bd4405b2dce882355b2bf1&quot;,&quot;fill_align&quot;:&quot;cm&quot;,&quot;chip_types&quot;:[&quot;text&quot;,&quot;picture&quot;,&quot;chart&quot;,&quot;table&quot;]},{&quot;text_align&quot;:&quot;lm&quot;,&quot;text_direction&quot;:&quot;horizontal&quot;,&quot;support_big_font&quot;:true,&quot;fill_id&quot;:&quot;0bfbdb033e7c415ea60485f32facbe54&quot;,&quot;fill_align&quot;:&quot;lm&quot;,&quot;chip_types&quot;:[&quot;text&quot;]},{&quot;text_align&quot;:&quot;lm&quot;,&quot;text_direction&quot;:&quot;horizontal&quot;,&quot;support_big_font&quot;:true,&quot;fill_id&quot;:&quot;ff107de055d3418ebf6a9c0ff7db3cee&quot;,&quot;fill_align&quot;:&quot;lm&quot;,&quot;chip_types&quot;:[&quot;text&quot;]},{&quot;text_align&quot;:&quot;lm&quot;,&quot;text_direction&quot;:&quot;horizontal&quot;,&quot;support_big_font&quot;:true,&quot;fill_id&quot;:&quot;8a8749ded9434d5f9a88f42fa5e8275e&quot;,&quot;fill_align&quot;:&quot;l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SLIDE_SAME_FONT_SIZE" val="1"/>
  <p:tag name="KSO_WM_TEMPLATE_ASSEMBLE_XID" val="60656eb24054ed1e2fb7fe18"/>
  <p:tag name="KSO_WM_TEMPLATE_ASSEMBLE_GROUPID" val="60656eb24054ed1e2fb7fe18"/>
</p:tagLst>
</file>

<file path=ppt/tags/tag80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1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27_1*a*1"/>
  <p:tag name="KSO_WM_TEMPLATE_CATEGORY" val="diagram"/>
  <p:tag name="KSO_WM_TEMPLATE_INDEX" val="2021112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2d225dece284181a581f2578aeb925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7fd0c4b0a24485984a0345db151b145"/>
  <p:tag name="KSO_WM_UNIT_TEXT_FILL_FORE_SCHEMECOLOR_INDEX_BRIGHTNESS" val="0"/>
  <p:tag name="KSO_WM_UNIT_TEXT_FILL_FORE_SCHEMECOLOR_INDEX" val="13"/>
  <p:tag name="KSO_WM_UNIT_TEXT_FILL_TYPE" val="1"/>
  <p:tag name="KSO_WM_TEMPLATE_ASSEMBLE_XID" val="60656eb24054ed1e2fb7fe18"/>
  <p:tag name="KSO_WM_TEMPLATE_ASSEMBLE_GROUPID" val="60656eb24054ed1e2fb7fe18"/>
  <p:tag name="KSO_WM_UNIT_PLACING_PICTURE_USER_VIEWPORT" val="{&quot;height&quot;:960,&quot;width&quot;:13411}"/>
</p:tagLst>
</file>

<file path=ppt/tags/tag811.xml><?xml version="1.0" encoding="utf-8"?>
<p:tagLst xmlns:p="http://schemas.openxmlformats.org/presentationml/2006/main">
  <p:tag name="KSO_WM_UNIT_TYPE" val="j"/>
  <p:tag name="KSO_WM_BEAUTIFY_FLAG" val=""/>
  <p:tag name="KSO_WM_UNIT_PLACING_PICTURE_USER_VIEWPORT" val="{&quot;height&quot;:524,&quot;width&quot;:2892}"/>
</p:tagLst>
</file>

<file path=ppt/tags/tag812.xml><?xml version="1.0" encoding="utf-8"?>
<p:tagLst xmlns:p="http://schemas.openxmlformats.org/presentationml/2006/main">
  <p:tag name="KSO_WM_BEAUTIFY_FLAG" val=""/>
</p:tagLst>
</file>

<file path=ppt/tags/tag813.xml><?xml version="1.0" encoding="utf-8"?>
<p:tagLst xmlns:p="http://schemas.openxmlformats.org/presentationml/2006/main">
  <p:tag name="KSO_WM_BEAUTIFY_FLAG" val=""/>
</p:tagLst>
</file>

<file path=ppt/tags/tag814.xml><?xml version="1.0" encoding="utf-8"?>
<p:tagLst xmlns:p="http://schemas.openxmlformats.org/presentationml/2006/main">
  <p:tag name="KSO_WM_BEAUTIFY_FLAG" val=""/>
</p:tagLst>
</file>

<file path=ppt/tags/tag815.xml><?xml version="1.0" encoding="utf-8"?>
<p:tagLst xmlns:p="http://schemas.openxmlformats.org/presentationml/2006/main">
  <p:tag name="KSO_WM_BEAUTIFY_FLAG" val=""/>
</p:tagLst>
</file>

<file path=ppt/tags/tag816.xml><?xml version="1.0" encoding="utf-8"?>
<p:tagLst xmlns:p="http://schemas.openxmlformats.org/presentationml/2006/main">
  <p:tag name="KSO_WM_BEAUTIFY_FLAG" val=""/>
</p:tagLst>
</file>

<file path=ppt/tags/tag817.xml><?xml version="1.0" encoding="utf-8"?>
<p:tagLst xmlns:p="http://schemas.openxmlformats.org/presentationml/2006/main">
  <p:tag name="KSO_WM_BEAUTIFY_FLAG" val=""/>
</p:tagLst>
</file>

<file path=ppt/tags/tag818.xml><?xml version="1.0" encoding="utf-8"?>
<p:tagLst xmlns:p="http://schemas.openxmlformats.org/presentationml/2006/main">
  <p:tag name="KSO_WM_BEAUTIFY_FLAG" val=""/>
</p:tagLst>
</file>

<file path=ppt/tags/tag819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20.xml><?xml version="1.0" encoding="utf-8"?>
<p:tagLst xmlns:p="http://schemas.openxmlformats.org/presentationml/2006/main">
  <p:tag name="KSO_WM_BEAUTIFY_FLAG" val=""/>
</p:tagLst>
</file>

<file path=ppt/tags/tag821.xml><?xml version="1.0" encoding="utf-8"?>
<p:tagLst xmlns:p="http://schemas.openxmlformats.org/presentationml/2006/main">
  <p:tag name="KSO_WM_BEAUTIFY_FLAG" val=""/>
</p:tagLst>
</file>

<file path=ppt/tags/tag822.xml><?xml version="1.0" encoding="utf-8"?>
<p:tagLst xmlns:p="http://schemas.openxmlformats.org/presentationml/2006/main">
  <p:tag name="KSO_WM_BEAUTIFY_FLAG" val=""/>
</p:tagLst>
</file>

<file path=ppt/tags/tag823.xml><?xml version="1.0" encoding="utf-8"?>
<p:tagLst xmlns:p="http://schemas.openxmlformats.org/presentationml/2006/main">
  <p:tag name="KSO_WM_BEAUTIFY_FLAG" val=""/>
</p:tagLst>
</file>

<file path=ppt/tags/tag824.xml><?xml version="1.0" encoding="utf-8"?>
<p:tagLst xmlns:p="http://schemas.openxmlformats.org/presentationml/2006/main">
  <p:tag name="KSO_WM_BEAUTIFY_FLAG" val=""/>
</p:tagLst>
</file>

<file path=ppt/tags/tag825.xml><?xml version="1.0" encoding="utf-8"?>
<p:tagLst xmlns:p="http://schemas.openxmlformats.org/presentationml/2006/main">
  <p:tag name="KSO_WM_BEAUTIFY_FLAG" val=""/>
</p:tagLst>
</file>

<file path=ppt/tags/tag826.xml><?xml version="1.0" encoding="utf-8"?>
<p:tagLst xmlns:p="http://schemas.openxmlformats.org/presentationml/2006/main">
  <p:tag name="KSO_WM_BEAUTIFY_FLAG" val=""/>
</p:tagLst>
</file>

<file path=ppt/tags/tag827.xml><?xml version="1.0" encoding="utf-8"?>
<p:tagLst xmlns:p="http://schemas.openxmlformats.org/presentationml/2006/main">
  <p:tag name="KSO_WM_BEAUTIFY_FLAG" val=""/>
</p:tagLst>
</file>

<file path=ppt/tags/tag828.xml><?xml version="1.0" encoding="utf-8"?>
<p:tagLst xmlns:p="http://schemas.openxmlformats.org/presentationml/2006/main">
  <p:tag name="KSO_WM_BEAUTIFY_FLAG" val=""/>
</p:tagLst>
</file>

<file path=ppt/tags/tag829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30.xml><?xml version="1.0" encoding="utf-8"?>
<p:tagLst xmlns:p="http://schemas.openxmlformats.org/presentationml/2006/main">
  <p:tag name="KSO_WM_SLIDE_ID" val="diagram202111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1127"/>
  <p:tag name="KSO_WM_SLIDE_LAYOUT" val="a_d_f"/>
  <p:tag name="KSO_WM_SLIDE_LAYOUT_CNT" val="1_1_3"/>
  <p:tag name="KSO_WM_TEMPLATE_THUMBS_INDEX" val="1、4、7、12、13、14、15、16、17、18、20、24、25、28、33、36、40、43、44"/>
  <p:tag name="KSO_WM_SLIDE_SIZE" val="960*480"/>
  <p:tag name="KSO_WM_SLIDE_POSITION" val="0*0"/>
  <p:tag name="KSO_WM_SLIDE_LAYOUT_INFO" val="{&quot;id&quot;:&quot;2021-04-01T15:13:40&quot;,&quot;maxSize&quot;:{&quot;size1&quot;:13.2},&quot;minSize&quot;:{&quot;size1&quot;:13.2},&quot;normalSize&quot;:{&quot;size1&quot;:13.2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3:40&quot;,&quot;margin&quot;:{&quot;bottom&quot;:0.3970000147819519,&quot;left&quot;:1.2699999809265137,&quot;right&quot;:1.2699999809265137,&quot;top&quot;:0.4230000376701355},&quot;type&quot;:0},{&quot;direction&quot;:1,&quot;id&quot;:&quot;2021-04-01T15:13:40&quot;,&quot;maxSize&quot;:{&quot;size1&quot;:37.4},&quot;minSize&quot;:{&quot;size1&quot;:37.4},&quot;normalSize&quot;:{&quot;size1&quot;:37.4},&quot;subLayout&quot;:[{&quot;id&quot;:&quot;2021-04-01T15:13:40&quot;,&quot;margin&quot;:{&quot;bottom&quot;:2.9629998207092285,&quot;left&quot;:2.9629998207092285,&quot;right&quot;:0.8199999928474426,&quot;top&quot;:2.5399999618530273},&quot;type&quot;:0},{&quot;id&quot;:&quot;2021-04-01T15:13:40&quot;,&quot;maxSize&quot;:{&quot;size1&quot;:33.3},&quot;minSize&quot;:{&quot;size1&quot;:33.3},&quot;normalSize&quot;:{&quot;size1&quot;:33.3},&quot;subLayout&quot;:[{&quot;id&quot;:&quot;2021-04-01T15:13:40&quot;,&quot;margin&quot;:{&quot;bottom&quot;:0.0260000042617321,&quot;left&quot;:1.2970000505447388,&quot;right&quot;:2.9629998207092285,&quot;top&quot;:2.5399999618530273},&quot;type&quot;:0},{&quot;id&quot;:&quot;2021-04-01T15:13:40&quot;,&quot;maxSize&quot;:{&quot;size1&quot;:46},&quot;minSize&quot;:{&quot;size1&quot;:46},&quot;normalSize&quot;:{&quot;size1&quot;:46},&quot;subLayout&quot;:[{&quot;id&quot;:&quot;2021-04-01T15:13:40&quot;,&quot;margin&quot;:{&quot;bottom&quot;:1.0579999685287476,&quot;left&quot;:1.2970000505447388,&quot;right&quot;:2.9629998207092285,&quot;top&quot;:1.0579999685287476},&quot;type&quot;:0},{&quot;id&quot;:&quot;2021-04-01T15:13:40&quot;,&quot;margin&quot;:{&quot;bottom&quot;:2.9629998207092285,&quot;left&quot;:1.2970000505447388,&quot;right&quot;:2.9629998207092285,&quot;top&quot;:0.0260000042617321},&quot;type&quot;:0}]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topbottom&quot;,&quot;layout_feature&quot;:1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ab8e478fb0c58a9494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lm&quot;,&quot;text_direction&quot;:&quot;horizontal&quot;,&quot;support_big_font&quot;:false,&quot;fill_id&quot;:&quot;d6eea3fd58bd4405b2dce882355b2bf1&quot;,&quot;fill_align&quot;:&quot;cm&quot;,&quot;chip_types&quot;:[&quot;text&quot;,&quot;picture&quot;,&quot;chart&quot;,&quot;table&quot;]},{&quot;text_align&quot;:&quot;lm&quot;,&quot;text_direction&quot;:&quot;horizontal&quot;,&quot;support_big_font&quot;:true,&quot;fill_id&quot;:&quot;0bfbdb033e7c415ea60485f32facbe54&quot;,&quot;fill_align&quot;:&quot;lm&quot;,&quot;chip_types&quot;:[&quot;text&quot;]},{&quot;text_align&quot;:&quot;lm&quot;,&quot;text_direction&quot;:&quot;horizontal&quot;,&quot;support_big_font&quot;:true,&quot;fill_id&quot;:&quot;ff107de055d3418ebf6a9c0ff7db3cee&quot;,&quot;fill_align&quot;:&quot;lm&quot;,&quot;chip_types&quot;:[&quot;text&quot;]},{&quot;text_align&quot;:&quot;lm&quot;,&quot;text_direction&quot;:&quot;horizontal&quot;,&quot;support_big_font&quot;:true,&quot;fill_id&quot;:&quot;8a8749ded9434d5f9a88f42fa5e8275e&quot;,&quot;fill_align&quot;:&quot;l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SLIDE_SAME_FONT_SIZE" val="1"/>
  <p:tag name="KSO_WM_TEMPLATE_ASSEMBLE_XID" val="60656eb24054ed1e2fb7fe18"/>
  <p:tag name="KSO_WM_TEMPLATE_ASSEMBLE_GROUPID" val="60656eb24054ed1e2fb7fe18"/>
</p:tagLst>
</file>

<file path=ppt/tags/tag83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83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27_1*a*1"/>
  <p:tag name="KSO_WM_TEMPLATE_CATEGORY" val="diagram"/>
  <p:tag name="KSO_WM_TEMPLATE_INDEX" val="2021112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2d225dece284181a581f2578aeb925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7fd0c4b0a24485984a0345db151b145"/>
  <p:tag name="KSO_WM_UNIT_TEXT_FILL_FORE_SCHEMECOLOR_INDEX_BRIGHTNESS" val="0"/>
  <p:tag name="KSO_WM_UNIT_TEXT_FILL_FORE_SCHEMECOLOR_INDEX" val="13"/>
  <p:tag name="KSO_WM_UNIT_TEXT_FILL_TYPE" val="1"/>
  <p:tag name="KSO_WM_TEMPLATE_ASSEMBLE_XID" val="60656eb24054ed1e2fb7fe18"/>
  <p:tag name="KSO_WM_TEMPLATE_ASSEMBLE_GROUPID" val="60656eb24054ed1e2fb7fe18"/>
  <p:tag name="KSO_WM_UNIT_PLACING_PICTURE_USER_VIEWPORT" val="{&quot;height&quot;:960,&quot;width&quot;:13411}"/>
</p:tagLst>
</file>

<file path=ppt/tags/tag833.xml><?xml version="1.0" encoding="utf-8"?>
<p:tagLst xmlns:p="http://schemas.openxmlformats.org/presentationml/2006/main">
  <p:tag name="KSO_WM_UNIT_TYPE" val="j"/>
  <p:tag name="KSO_WM_BEAUTIFY_FLAG" val=""/>
  <p:tag name="KSO_WM_UNIT_PLACING_PICTURE_USER_VIEWPORT" val="{&quot;height&quot;:524,&quot;width&quot;:2892}"/>
</p:tagLst>
</file>

<file path=ppt/tags/tag834.xml><?xml version="1.0" encoding="utf-8"?>
<p:tagLst xmlns:p="http://schemas.openxmlformats.org/presentationml/2006/main">
  <p:tag name="KSO_WM_BEAUTIFY_FLAG" val=""/>
</p:tagLst>
</file>

<file path=ppt/tags/tag835.xml><?xml version="1.0" encoding="utf-8"?>
<p:tagLst xmlns:p="http://schemas.openxmlformats.org/presentationml/2006/main">
  <p:tag name="KSO_WM_BEAUTIFY_FLAG" val=""/>
</p:tagLst>
</file>

<file path=ppt/tags/tag836.xml><?xml version="1.0" encoding="utf-8"?>
<p:tagLst xmlns:p="http://schemas.openxmlformats.org/presentationml/2006/main">
  <p:tag name="KSO_WM_BEAUTIFY_FLAG" val=""/>
</p:tagLst>
</file>

<file path=ppt/tags/tag837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</p:tagLst>
</file>

<file path=ppt/tags/tag838.xml><?xml version="1.0" encoding="utf-8"?>
<p:tagLst xmlns:p="http://schemas.openxmlformats.org/presentationml/2006/main">
  <p:tag name="KSO_WM_BEAUTIFY_FLAG" val=""/>
</p:tagLst>
</file>

<file path=ppt/tags/tag839.xml><?xml version="1.0" encoding="utf-8"?>
<p:tagLst xmlns:p="http://schemas.openxmlformats.org/presentationml/2006/main">
  <p:tag name="KSO_WM_SLIDE_ID" val="diagram202111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11127"/>
  <p:tag name="KSO_WM_SLIDE_LAYOUT" val="a_d_f"/>
  <p:tag name="KSO_WM_SLIDE_LAYOUT_CNT" val="1_1_3"/>
  <p:tag name="KSO_WM_TEMPLATE_THUMBS_INDEX" val="1、4、7、12、13、14、15、16、17、18、20、24、25、28、33、36、40、43、44"/>
  <p:tag name="KSO_WM_SLIDE_SIZE" val="960*480"/>
  <p:tag name="KSO_WM_SLIDE_POSITION" val="0*0"/>
  <p:tag name="KSO_WM_SLIDE_LAYOUT_INFO" val="{&quot;id&quot;:&quot;2021-04-01T15:13:40&quot;,&quot;maxSize&quot;:{&quot;size1&quot;:13.2},&quot;minSize&quot;:{&quot;size1&quot;:13.2},&quot;normalSize&quot;:{&quot;size1&quot;:13.2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3:40&quot;,&quot;margin&quot;:{&quot;bottom&quot;:0.3970000147819519,&quot;left&quot;:1.2699999809265137,&quot;right&quot;:1.2699999809265137,&quot;top&quot;:0.4230000376701355},&quot;type&quot;:0},{&quot;direction&quot;:1,&quot;id&quot;:&quot;2021-04-01T15:13:40&quot;,&quot;maxSize&quot;:{&quot;size1&quot;:37.4},&quot;minSize&quot;:{&quot;size1&quot;:37.4},&quot;normalSize&quot;:{&quot;size1&quot;:37.4},&quot;subLayout&quot;:[{&quot;id&quot;:&quot;2021-04-01T15:13:40&quot;,&quot;margin&quot;:{&quot;bottom&quot;:2.9629998207092285,&quot;left&quot;:2.9629998207092285,&quot;right&quot;:0.8199999928474426,&quot;top&quot;:2.5399999618530273},&quot;type&quot;:0},{&quot;id&quot;:&quot;2021-04-01T15:13:40&quot;,&quot;maxSize&quot;:{&quot;size1&quot;:33.3},&quot;minSize&quot;:{&quot;size1&quot;:33.3},&quot;normalSize&quot;:{&quot;size1&quot;:33.3},&quot;subLayout&quot;:[{&quot;id&quot;:&quot;2021-04-01T15:13:40&quot;,&quot;margin&quot;:{&quot;bottom&quot;:0.0260000042617321,&quot;left&quot;:1.2970000505447388,&quot;right&quot;:2.9629998207092285,&quot;top&quot;:2.5399999618530273},&quot;type&quot;:0},{&quot;id&quot;:&quot;2021-04-01T15:13:40&quot;,&quot;maxSize&quot;:{&quot;size1&quot;:46},&quot;minSize&quot;:{&quot;size1&quot;:46},&quot;normalSize&quot;:{&quot;size1&quot;:46},&quot;subLayout&quot;:[{&quot;id&quot;:&quot;2021-04-01T15:13:40&quot;,&quot;margin&quot;:{&quot;bottom&quot;:1.0579999685287476,&quot;left&quot;:1.2970000505447388,&quot;right&quot;:2.9629998207092285,&quot;top&quot;:1.0579999685287476},&quot;type&quot;:0},{&quot;id&quot;:&quot;2021-04-01T15:13:40&quot;,&quot;margin&quot;:{&quot;bottom&quot;:2.9629998207092285,&quot;left&quot;:1.2970000505447388,&quot;right&quot;:2.9629998207092285,&quot;top&quot;:0.0260000042617321},&quot;type&quot;:0}]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topbottom&quot;,&quot;layout_feature&quot;:1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ab8e478fb0c58a9494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lm&quot;,&quot;text_direction&quot;:&quot;horizontal&quot;,&quot;support_big_font&quot;:false,&quot;fill_id&quot;:&quot;d6eea3fd58bd4405b2dce882355b2bf1&quot;,&quot;fill_align&quot;:&quot;cm&quot;,&quot;chip_types&quot;:[&quot;text&quot;,&quot;picture&quot;,&quot;chart&quot;,&quot;table&quot;]},{&quot;text_align&quot;:&quot;lm&quot;,&quot;text_direction&quot;:&quot;horizontal&quot;,&quot;support_big_font&quot;:true,&quot;fill_id&quot;:&quot;0bfbdb033e7c415ea60485f32facbe54&quot;,&quot;fill_align&quot;:&quot;lm&quot;,&quot;chip_types&quot;:[&quot;text&quot;]},{&quot;text_align&quot;:&quot;lm&quot;,&quot;text_direction&quot;:&quot;horizontal&quot;,&quot;support_big_font&quot;:true,&quot;fill_id&quot;:&quot;ff107de055d3418ebf6a9c0ff7db3cee&quot;,&quot;fill_align&quot;:&quot;lm&quot;,&quot;chip_types&quot;:[&quot;text&quot;]},{&quot;text_align&quot;:&quot;lm&quot;,&quot;text_direction&quot;:&quot;horizontal&quot;,&quot;support_big_font&quot;:true,&quot;fill_id&quot;:&quot;8a8749ded9434d5f9a88f42fa5e8275e&quot;,&quot;fill_align&quot;:&quot;l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SLIDE_SAME_FONT_SIZE" val="1"/>
  <p:tag name="KSO_WM_TEMPLATE_ASSEMBLE_XID" val="60656eb24054ed1e2fb7fe18"/>
  <p:tag name="KSO_WM_TEMPLATE_ASSEMBLE_GROUPID" val="60656eb24054ed1e2fb7fe18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10"/>
  <p:tag name="KSO_WM_UNIT_TYPE" val="a"/>
  <p:tag name="KSO_WM_UNIT_INDEX" val="1"/>
  <p:tag name="KSO_WM_UNIT_PRESET_TEXT" val="产品发布会"/>
  <p:tag name="KSO_WM_TEMPLATE_CATEGORY" val="custom"/>
  <p:tag name="KSO_WM_TEMPLATE_INDEX" val="20204448"/>
  <p:tag name="KSO_WM_UNIT_ID" val="custom20204448_1*a*1"/>
</p:tagLst>
</file>

<file path=ppt/tags/tag841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LAYERLEVEL" val="1"/>
  <p:tag name="KSO_WM_TAG_VERSION" val="1.0"/>
  <p:tag name="KSO_WM_BEAUTIFY_FLAG" val="#wm#"/>
  <p:tag name="KSO_WM_UNIT_PRESET_TEXT" val="单击此处输入你的副标题，文字是您思想的提炼，为了最终演示发布的良好效果，请尽量言简意赅的阐述观点。"/>
  <p:tag name="KSO_WM_TEMPLATE_CATEGORY" val="custom"/>
  <p:tag name="KSO_WM_TEMPLATE_INDEX" val="20204448"/>
  <p:tag name="KSO_WM_UNIT_ID" val="custom20204448_1*b*1"/>
  <p:tag name="KSO_WM_UNIT_VALUE" val="80"/>
</p:tagLst>
</file>

<file path=ppt/tags/tag8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ISCONTENTSTITLE" val="0"/>
  <p:tag name="KSO_WM_UNIT_NOCLEAR" val="0"/>
  <p:tag name="KSO_WM_UNIT_INDEX" val="2"/>
  <p:tag name="KSO_WM_UNIT_PRESET_TEXT" val="汇报人姓名"/>
  <p:tag name="KSO_WM_UNIT_TYPE" val="b"/>
  <p:tag name="KSO_WM_TEMPLATE_CATEGORY" val="custom"/>
  <p:tag name="KSO_WM_TEMPLATE_INDEX" val="20204448"/>
  <p:tag name="KSO_WM_UNIT_ID" val="custom20204448_1*b*2"/>
  <p:tag name="KSO_WM_UNIT_VALUE" val="8"/>
</p:tagLst>
</file>

<file path=ppt/tags/tag843.xml><?xml version="1.0" encoding="utf-8"?>
<p:tagLst xmlns:p="http://schemas.openxmlformats.org/presentationml/2006/main">
  <p:tag name="KSO_WM_BEAUTIFY_FLAG" val=""/>
  <p:tag name="KSO_WM_UNIT_PLACING_PICTURE_USER_VIEWPORT" val="{&quot;height&quot;:7230,&quot;width&quot;:10563}"/>
</p:tagLst>
</file>

<file path=ppt/tags/tag844.xml><?xml version="1.0" encoding="utf-8"?>
<p:tagLst xmlns:p="http://schemas.openxmlformats.org/presentationml/2006/main">
  <p:tag name="KSO_WM_BEAUTIFY_FLAG" val=""/>
</p:tagLst>
</file>

<file path=ppt/tags/tag84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46.xml><?xml version="1.0" encoding="utf-8"?>
<p:tagLst xmlns:p="http://schemas.openxmlformats.org/presentationml/2006/main">
  <p:tag name="KSO_WPP_MARK_KEY" val="e69c650f-ab7b-4547-b63b-1748ef426b56"/>
  <p:tag name="COMMONDATA" val="eyJoZGlkIjoiN2VhODI1OTJjMjU0ZDNiMmRiZjkxYTQzNDViODNlMTYifQ==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思源黑体 CN Bold"/>
        <a:ea typeface="思源黑体 CN Bold"/>
        <a:cs typeface=""/>
      </a:majorFont>
      <a:minorFont>
        <a:latin typeface="思源黑体 CN Bold"/>
        <a:ea typeface="思源黑体 CN Bol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​​">
  <a:themeElements>
    <a:clrScheme name="1.1.1.简约白底（红2）">
      <a:dk1>
        <a:srgbClr val="000000"/>
      </a:dk1>
      <a:lt1>
        <a:srgbClr val="FFFFFF"/>
      </a:lt1>
      <a:dk2>
        <a:srgbClr val="F2F2F2"/>
      </a:dk2>
      <a:lt2>
        <a:srgbClr val="FFFFFF"/>
      </a:lt2>
      <a:accent1>
        <a:srgbClr val="D94300"/>
      </a:accent1>
      <a:accent2>
        <a:srgbClr val="CA352A"/>
      </a:accent2>
      <a:accent3>
        <a:srgbClr val="BC2958"/>
      </a:accent3>
      <a:accent4>
        <a:srgbClr val="AD1C83"/>
      </a:accent4>
      <a:accent5>
        <a:srgbClr val="9D0EAF"/>
      </a:accent5>
      <a:accent6>
        <a:srgbClr val="8C00D9"/>
      </a:accent6>
      <a:hlink>
        <a:srgbClr val="658BD5"/>
      </a:hlink>
      <a:folHlink>
        <a:srgbClr val="9F69A3"/>
      </a:folHlink>
    </a:clrScheme>
    <a:fontScheme name="自定义 9">
      <a:majorFont>
        <a:latin typeface="思源黑体 CN Bold"/>
        <a:ea typeface="思源黑体 CN Bold"/>
        <a:cs typeface=""/>
      </a:majorFont>
      <a:minorFont>
        <a:latin typeface="思源黑体 CN Bold"/>
        <a:ea typeface="思源黑体 CN Bol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">
      <a:dk1>
        <a:srgbClr val="000000"/>
      </a:dk1>
      <a:lt1>
        <a:srgbClr val="FFFFFF"/>
      </a:lt1>
      <a:dk2>
        <a:srgbClr val="F2F2F2"/>
      </a:dk2>
      <a:lt2>
        <a:srgbClr val="FFFFFF"/>
      </a:lt2>
      <a:accent1>
        <a:srgbClr val="D94300"/>
      </a:accent1>
      <a:accent2>
        <a:srgbClr val="CA352A"/>
      </a:accent2>
      <a:accent3>
        <a:srgbClr val="BC2958"/>
      </a:accent3>
      <a:accent4>
        <a:srgbClr val="AD1C83"/>
      </a:accent4>
      <a:accent5>
        <a:srgbClr val="9D0EAF"/>
      </a:accent5>
      <a:accent6>
        <a:srgbClr val="8C00D9"/>
      </a:accent6>
      <a:hlink>
        <a:srgbClr val="658BD5"/>
      </a:hlink>
      <a:folHlink>
        <a:srgbClr val="9F69A3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游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4605</Words>
  <Application>WPS 演示</Application>
  <PresentationFormat>宽屏</PresentationFormat>
  <Paragraphs>549</Paragraphs>
  <Slides>45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45</vt:i4>
      </vt:variant>
    </vt:vector>
  </HeadingPairs>
  <TitlesOfParts>
    <vt:vector size="69" baseType="lpstr">
      <vt:lpstr>Arial</vt:lpstr>
      <vt:lpstr>宋体</vt:lpstr>
      <vt:lpstr>Wingdings</vt:lpstr>
      <vt:lpstr>思源黑体 CN Bold</vt:lpstr>
      <vt:lpstr>微软雅黑</vt:lpstr>
      <vt:lpstr>汉仪旗黑-85S</vt:lpstr>
      <vt:lpstr>黑体</vt:lpstr>
      <vt:lpstr>隶书</vt:lpstr>
      <vt:lpstr>Viner Hand ITC</vt:lpstr>
      <vt:lpstr>思源黑体 CN Heavy</vt:lpstr>
      <vt:lpstr>等线</vt:lpstr>
      <vt:lpstr>等线</vt:lpstr>
      <vt:lpstr>思源宋体 CN Heavy</vt:lpstr>
      <vt:lpstr>思源黑体 CN Medium</vt:lpstr>
      <vt:lpstr>Calibri</vt:lpstr>
      <vt:lpstr>思源黑体 CN Normal</vt:lpstr>
      <vt:lpstr>Arial Unicode MS</vt:lpstr>
      <vt:lpstr>微软雅黑 Light</vt:lpstr>
      <vt:lpstr>Wingdings</vt:lpstr>
      <vt:lpstr>思源黑体</vt:lpstr>
      <vt:lpstr>Source Han Serif SC</vt:lpstr>
      <vt:lpstr>Office 主题​​</vt:lpstr>
      <vt:lpstr>5_Office 主题​​</vt:lpstr>
      <vt:lpstr>1_Office 主题​​</vt:lpstr>
      <vt:lpstr>门店经营解决方案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感谢观看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YoTi</cp:lastModifiedBy>
  <cp:revision>356</cp:revision>
  <dcterms:created xsi:type="dcterms:W3CDTF">2019-06-19T02:08:00Z</dcterms:created>
  <dcterms:modified xsi:type="dcterms:W3CDTF">2023-06-19T06:19:49Z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6A00CB6578EF4EF1A9AE68DD604C131F_12</vt:lpwstr>
  </property>
</Properties>
</file>