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79" r:id="rId3"/>
    <p:sldId id="421" r:id="rId4"/>
    <p:sldId id="463" r:id="rId6"/>
    <p:sldId id="492" r:id="rId7"/>
    <p:sldId id="519" r:id="rId8"/>
    <p:sldId id="520" r:id="rId9"/>
    <p:sldId id="521" r:id="rId10"/>
    <p:sldId id="532" r:id="rId11"/>
    <p:sldId id="472" r:id="rId12"/>
    <p:sldId id="523" r:id="rId13"/>
    <p:sldId id="526" r:id="rId14"/>
    <p:sldId id="524" r:id="rId15"/>
    <p:sldId id="528" r:id="rId16"/>
    <p:sldId id="530" r:id="rId17"/>
    <p:sldId id="522" r:id="rId18"/>
  </p:sldIdLst>
  <p:sldSz cx="9144000" cy="51435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80D"/>
    <a:srgbClr val="0B7580"/>
    <a:srgbClr val="0B7051"/>
    <a:srgbClr val="0B78A1"/>
    <a:srgbClr val="0B7794"/>
    <a:srgbClr val="0A7CCF"/>
    <a:srgbClr val="0484B1"/>
    <a:srgbClr val="7CDB05"/>
    <a:srgbClr val="F6CD59"/>
    <a:srgbClr val="60B1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138" y="-102"/>
      </p:cViewPr>
      <p:guideLst>
        <p:guide orient="horz" pos="2240"/>
        <p:guide pos="2610"/>
        <p:guide orient="horz" pos="598"/>
        <p:guide orient="horz" pos="1898"/>
        <p:guide pos="119"/>
      </p:guideLst>
    </p:cSldViewPr>
  </p:slideViewPr>
  <p:gridSpacing cx="45000" cy="45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3375"/>
            </a:lvl1pPr>
          </a:lstStyle>
          <a:p>
            <a:pPr fontAlgn="base"/>
            <a:r>
              <a:rPr lang="zh-CN" altLang="en-US" sz="337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8035" indent="0" algn="ctr">
              <a:buNone/>
              <a:defRPr sz="900"/>
            </a:lvl9pPr>
          </a:lstStyle>
          <a:p>
            <a:pPr fontAlgn="base"/>
            <a:r>
              <a:rPr lang="zh-CN" altLang="en-US" sz="1350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9142730" cy="3999865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-3810" y="471805"/>
            <a:ext cx="9149080" cy="448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5" name="图片 4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0"/>
            <a:ext cx="9142730" cy="3999865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-3810" y="471805"/>
            <a:ext cx="9149080" cy="4487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base"/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157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112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112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 fontAlgn="base"/>
            <a:r>
              <a:rPr lang="zh-CN" altLang="en-US" sz="112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52930" cy="4389411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56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257175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14630"/>
            <a:r>
              <a:rPr lang="zh-CN" altLang="en-US"/>
              <a:t>第二级</a:t>
            </a:r>
            <a:endParaRPr lang="zh-CN" altLang="en-US"/>
          </a:p>
          <a:p>
            <a:pPr lvl="2" indent="-171450"/>
            <a:r>
              <a:rPr lang="zh-CN" altLang="en-US"/>
              <a:t>第三级</a:t>
            </a:r>
            <a:endParaRPr lang="zh-CN" altLang="en-US"/>
          </a:p>
          <a:p>
            <a:pPr lvl="3" indent="-171450"/>
            <a:r>
              <a:rPr lang="zh-CN" altLang="en-US"/>
              <a:t>第四级</a:t>
            </a:r>
            <a:endParaRPr lang="zh-CN" altLang="en-US"/>
          </a:p>
          <a:p>
            <a:pPr lvl="4" indent="-17145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463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6585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16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45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8035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935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83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9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24.xml"/><Relationship Id="rId16" Type="http://schemas.openxmlformats.org/officeDocument/2006/relationships/tags" Target="../tags/tag23.xml"/><Relationship Id="rId15" Type="http://schemas.openxmlformats.org/officeDocument/2006/relationships/tags" Target="../tags/tag22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片2 - 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9142730" cy="5142865"/>
          </a:xfrm>
          <a:prstGeom prst="rect">
            <a:avLst/>
          </a:prstGeom>
        </p:spPr>
      </p:pic>
      <p:sp>
        <p:nvSpPr>
          <p:cNvPr id="3074" name="文本框 8"/>
          <p:cNvSpPr txBox="1"/>
          <p:nvPr/>
        </p:nvSpPr>
        <p:spPr>
          <a:xfrm>
            <a:off x="3175" y="2065338"/>
            <a:ext cx="914241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自助收银产品介绍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101" name="图片 1" descr="E:\1. 【 公司资料 】\新LOGO\sixun-04.pngsixun-0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1895" y="1294130"/>
            <a:ext cx="4297680" cy="5924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成本核算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TextBox 13"/>
          <p:cNvSpPr txBox="1">
            <a:spLocks noChangeArrowheads="1"/>
          </p:cNvSpPr>
          <p:nvPr/>
        </p:nvSpPr>
        <p:spPr bwMode="auto">
          <a:xfrm>
            <a:off x="3345519" y="1021303"/>
            <a:ext cx="131377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传统收银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6444001" y="1021303"/>
            <a:ext cx="131377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自助收银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1152448" y="1307465"/>
            <a:ext cx="131377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员工人数：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初始硬件投入：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*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初始软件购买：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年工资投入：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投入合计：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2590800" y="1307465"/>
            <a:ext cx="282321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台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*3000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台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=18000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点位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*5000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点位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=30000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*3000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*12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=216000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264000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文本框 54"/>
          <p:cNvSpPr txBox="1"/>
          <p:nvPr/>
        </p:nvSpPr>
        <p:spPr>
          <a:xfrm>
            <a:off x="267970" y="586740"/>
            <a:ext cx="8597900" cy="267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传统门店设置</a:t>
            </a:r>
            <a:r>
              <a:rPr lang="en-US" altLang="zh-CN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6</a:t>
            </a:r>
            <a:r>
              <a:rPr lang="zh-CN" altLang="en-US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个收银台，需要</a:t>
            </a:r>
            <a:r>
              <a:rPr lang="en-US" altLang="zh-CN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6</a:t>
            </a:r>
            <a:r>
              <a:rPr lang="zh-CN" altLang="en-US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名店员，</a:t>
            </a:r>
            <a:r>
              <a:rPr lang="en-US" altLang="zh-CN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6</a:t>
            </a:r>
            <a:r>
              <a:rPr lang="zh-CN" altLang="en-US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台收银机；智慧门店设置</a:t>
            </a:r>
            <a:r>
              <a:rPr lang="en-US" altLang="zh-CN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</a:t>
            </a:r>
            <a:r>
              <a:rPr lang="zh-CN" altLang="en-US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个传统收银台，</a:t>
            </a:r>
            <a:r>
              <a:rPr lang="en-US" altLang="zh-CN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4</a:t>
            </a:r>
            <a:r>
              <a:rPr lang="zh-CN" altLang="en-US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台自助收银机，一共安排</a:t>
            </a:r>
            <a:r>
              <a:rPr lang="en-US" altLang="zh-CN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4</a:t>
            </a:r>
            <a:r>
              <a:rPr lang="zh-CN" altLang="en-US" sz="115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名店员，对比如下：</a:t>
            </a:r>
            <a:endParaRPr lang="zh-CN" altLang="en-US" sz="1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5499100" y="1307465"/>
            <a:ext cx="32035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4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4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台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*7000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台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+2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台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*3000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台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=34000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点位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*5000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点位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=30000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4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*3000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*12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=144000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208000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TextBox 13"/>
          <p:cNvSpPr txBox="1">
            <a:spLocks noChangeArrowheads="1"/>
          </p:cNvSpPr>
          <p:nvPr/>
        </p:nvSpPr>
        <p:spPr bwMode="auto">
          <a:xfrm>
            <a:off x="1152448" y="2686685"/>
            <a:ext cx="1313773" cy="7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员工人数：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**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软件升级维护：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年工资投入：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投入合计：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2590800" y="2686685"/>
            <a:ext cx="2823210" cy="7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点位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*2000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点位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=12000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*3000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*12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=216000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228000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5499100" y="2686685"/>
            <a:ext cx="3203575" cy="70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4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点位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*2000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点位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=12000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4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*3000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人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*12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月</a:t>
            </a: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=144000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156000</a:t>
            </a: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TextBox 13"/>
          <p:cNvSpPr txBox="1">
            <a:spLocks noChangeArrowheads="1"/>
          </p:cNvSpPr>
          <p:nvPr/>
        </p:nvSpPr>
        <p:spPr bwMode="auto">
          <a:xfrm>
            <a:off x="104140" y="1307465"/>
            <a:ext cx="100901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第一年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104140" y="2686685"/>
            <a:ext cx="100901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第二年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188595" y="2602230"/>
            <a:ext cx="8799195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2724150" y="2256790"/>
            <a:ext cx="626364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2724150" y="2308860"/>
            <a:ext cx="626681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初始投入节省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56000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2724150" y="3517900"/>
            <a:ext cx="6263640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2724150" y="3552190"/>
            <a:ext cx="626681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后续投入节省</a:t>
            </a:r>
            <a:r>
              <a:rPr lang="en-US" altLang="zh-CN" sz="1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72000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元</a:t>
            </a:r>
            <a:endParaRPr lang="zh-CN" altLang="en-US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88595" y="4025900"/>
            <a:ext cx="8799195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104140" y="4102735"/>
            <a:ext cx="100901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第</a:t>
            </a: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N</a:t>
            </a: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年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724150" y="4102735"/>
            <a:ext cx="626681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后续持续节省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......</a:t>
            </a:r>
            <a:endParaRPr lang="en-US" altLang="zh-CN" sz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04140" y="3768725"/>
            <a:ext cx="9804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......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54"/>
          <p:cNvSpPr txBox="1"/>
          <p:nvPr/>
        </p:nvSpPr>
        <p:spPr>
          <a:xfrm>
            <a:off x="1325245" y="4520565"/>
            <a:ext cx="5821680" cy="3486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lnSpc>
                <a:spcPct val="120000"/>
              </a:lnSpc>
            </a:pPr>
            <a:r>
              <a:rPr lang="en-US" altLang="zh-CN" sz="7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* </a:t>
            </a:r>
            <a:r>
              <a:rPr lang="zh-CN" altLang="en-US" sz="7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初始软件购买：以上费用仅作为案例说明，不作为最终报价，详情请咨询当地思迅代理商。</a:t>
            </a:r>
            <a:endParaRPr lang="zh-CN" altLang="en-US" sz="700" dirty="0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7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** </a:t>
            </a:r>
            <a:r>
              <a:rPr lang="zh-CN" altLang="en-US" sz="7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软件升级维护：以上费用仅作为案例说明，不作为最终报价，若您购买思迅软件后需维护、升级请联系购买时的思迅代理商。</a:t>
            </a:r>
            <a:endParaRPr lang="zh-CN" altLang="en-US" sz="7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商业案例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2" name="文本框 54"/>
          <p:cNvSpPr txBox="1"/>
          <p:nvPr/>
        </p:nvSpPr>
        <p:spPr>
          <a:xfrm>
            <a:off x="179705" y="946785"/>
            <a:ext cx="87356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广州万物市集是万科投资的一家新零售企业。该门店采用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思迅智慧门店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”</a:t>
            </a:r>
            <a:r>
              <a:rPr lang="zh-CN" altLang="en-US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理念，使用自助收银产品。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面对综合、多业态的销售场景，思迅软件提供鼎力支持。有商业在，就有思迅。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271145" y="624840"/>
            <a:ext cx="161099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万物市集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4" name="图片 13" descr="E:\12. 智慧门店\【自助收银】\6. 客户图片\1. 万物市集\313792062311943116.jpg313792062311943116"/>
          <p:cNvPicPr>
            <a:picLocks noChangeAspect="1"/>
          </p:cNvPicPr>
          <p:nvPr/>
        </p:nvPicPr>
        <p:blipFill>
          <a:blip r:embed="rId2"/>
          <a:srcRect r="24700"/>
          <a:stretch>
            <a:fillRect/>
          </a:stretch>
        </p:blipFill>
        <p:spPr>
          <a:xfrm>
            <a:off x="331470" y="1543050"/>
            <a:ext cx="3658235" cy="273240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103927" y="1543050"/>
            <a:ext cx="4742025" cy="2759075"/>
            <a:chOff x="-1397" y="8470"/>
            <a:chExt cx="24353" cy="14171"/>
          </a:xfrm>
        </p:grpSpPr>
        <p:pic>
          <p:nvPicPr>
            <p:cNvPr id="3" name="图片 2" descr="24812728169506039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397" y="15957"/>
              <a:ext cx="11838" cy="6659"/>
            </a:xfrm>
            <a:prstGeom prst="rect">
              <a:avLst/>
            </a:prstGeom>
          </p:spPr>
        </p:pic>
        <p:pic>
          <p:nvPicPr>
            <p:cNvPr id="6" name="图片 5" descr="4193369495976537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4" y="15957"/>
              <a:ext cx="11882" cy="6684"/>
            </a:xfrm>
            <a:prstGeom prst="rect">
              <a:avLst/>
            </a:prstGeom>
          </p:spPr>
        </p:pic>
        <p:pic>
          <p:nvPicPr>
            <p:cNvPr id="7" name="图片 6" descr="5818725259760894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74" y="8560"/>
              <a:ext cx="11838" cy="6659"/>
            </a:xfrm>
            <a:prstGeom prst="rect">
              <a:avLst/>
            </a:prstGeom>
          </p:spPr>
        </p:pic>
        <p:pic>
          <p:nvPicPr>
            <p:cNvPr id="8" name="图片 7" descr="6618267458820215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97" y="8470"/>
              <a:ext cx="11799" cy="66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商业案例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pic>
        <p:nvPicPr>
          <p:cNvPr id="12" name="图片 11" descr="2003419115315993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1542415"/>
            <a:ext cx="1524635" cy="3049905"/>
          </a:xfrm>
          <a:prstGeom prst="rect">
            <a:avLst/>
          </a:prstGeom>
        </p:spPr>
      </p:pic>
      <p:pic>
        <p:nvPicPr>
          <p:cNvPr id="14" name="图片 13" descr="320189212479901490"/>
          <p:cNvPicPr>
            <a:picLocks noChangeAspect="1"/>
          </p:cNvPicPr>
          <p:nvPr/>
        </p:nvPicPr>
        <p:blipFill>
          <a:blip r:embed="rId3"/>
          <a:srcRect l="7145" r="1751"/>
          <a:stretch>
            <a:fillRect/>
          </a:stretch>
        </p:blipFill>
        <p:spPr>
          <a:xfrm>
            <a:off x="2040255" y="1542415"/>
            <a:ext cx="3667760" cy="302069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865495" y="1542415"/>
            <a:ext cx="2924175" cy="3007360"/>
            <a:chOff x="6999" y="2429"/>
            <a:chExt cx="4664" cy="4796"/>
          </a:xfrm>
        </p:grpSpPr>
        <p:pic>
          <p:nvPicPr>
            <p:cNvPr id="13" name="图片 12" descr="23466293452780170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99" y="4893"/>
              <a:ext cx="4664" cy="2332"/>
            </a:xfrm>
            <a:prstGeom prst="rect">
              <a:avLst/>
            </a:prstGeom>
          </p:spPr>
        </p:pic>
        <p:pic>
          <p:nvPicPr>
            <p:cNvPr id="58" name="图片 57" descr="1288910801374087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8" y="2429"/>
              <a:ext cx="4644" cy="2322"/>
            </a:xfrm>
            <a:prstGeom prst="rect">
              <a:avLst/>
            </a:prstGeom>
          </p:spPr>
        </p:pic>
      </p:grpSp>
      <p:sp>
        <p:nvSpPr>
          <p:cNvPr id="6" name="文本框 54"/>
          <p:cNvSpPr txBox="1"/>
          <p:nvPr/>
        </p:nvSpPr>
        <p:spPr>
          <a:xfrm>
            <a:off x="179705" y="946785"/>
            <a:ext cx="873569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广州鲸达鲜生是大润发投资的一家新零售企业。该门店采用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思迅智慧门店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”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理念，包括：自助收银、人脸识别、扫码购、电子价签等功能。面对综合、多业态的销售场景，思迅软件提供鼎力支持。有商业在，就有思迅。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71145" y="624840"/>
            <a:ext cx="161099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鲸达鲜生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商业案例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pic>
        <p:nvPicPr>
          <p:cNvPr id="15" name="图片 14" descr="E:\12. 智慧门店\【自助收银】\6. 客户图片\2. 湖南-温尔登超市\281233961138783251.jpg28123396113878325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1489075"/>
            <a:ext cx="4093845" cy="3070225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625340" y="1487805"/>
            <a:ext cx="4120127" cy="3085590"/>
            <a:chOff x="-10617" y="9567"/>
            <a:chExt cx="32878" cy="24608"/>
          </a:xfrm>
        </p:grpSpPr>
        <p:pic>
          <p:nvPicPr>
            <p:cNvPr id="16" name="图片 15" descr="3848854225309284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1" y="9567"/>
              <a:ext cx="15840" cy="11879"/>
            </a:xfrm>
            <a:prstGeom prst="rect">
              <a:avLst/>
            </a:prstGeom>
          </p:spPr>
        </p:pic>
        <p:pic>
          <p:nvPicPr>
            <p:cNvPr id="17" name="图片 16" descr="9073369254088005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617" y="9567"/>
              <a:ext cx="15840" cy="11879"/>
            </a:xfrm>
            <a:prstGeom prst="rect">
              <a:avLst/>
            </a:prstGeom>
          </p:spPr>
        </p:pic>
        <p:pic>
          <p:nvPicPr>
            <p:cNvPr id="18" name="图片 17" descr="6017280584115101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" y="22296"/>
              <a:ext cx="15840" cy="11879"/>
            </a:xfrm>
            <a:prstGeom prst="rect">
              <a:avLst/>
            </a:prstGeom>
          </p:spPr>
        </p:pic>
        <p:pic>
          <p:nvPicPr>
            <p:cNvPr id="19" name="图片 18" descr="1725905946149629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617" y="22296"/>
              <a:ext cx="15840" cy="11879"/>
            </a:xfrm>
            <a:prstGeom prst="rect">
              <a:avLst/>
            </a:prstGeom>
          </p:spPr>
        </p:pic>
      </p:grpSp>
      <p:sp>
        <p:nvSpPr>
          <p:cNvPr id="3" name="文本框 54"/>
          <p:cNvSpPr txBox="1"/>
          <p:nvPr/>
        </p:nvSpPr>
        <p:spPr>
          <a:xfrm>
            <a:off x="179705" y="946785"/>
            <a:ext cx="8735695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温尔登超市是湖南本地的一家新零售企业。该门店采用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思迅自助收银（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windows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版）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”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产品。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71145" y="624840"/>
            <a:ext cx="161099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温尔登超市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商业案例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pic>
        <p:nvPicPr>
          <p:cNvPr id="3" name="图片 2" descr="微信图片_20180919110026"/>
          <p:cNvPicPr>
            <a:picLocks noChangeAspect="1"/>
          </p:cNvPicPr>
          <p:nvPr/>
        </p:nvPicPr>
        <p:blipFill>
          <a:blip r:embed="rId2"/>
          <a:srcRect l="3939" b="7955"/>
          <a:stretch>
            <a:fillRect/>
          </a:stretch>
        </p:blipFill>
        <p:spPr>
          <a:xfrm>
            <a:off x="304800" y="1405890"/>
            <a:ext cx="2527300" cy="3230245"/>
          </a:xfrm>
          <a:prstGeom prst="rect">
            <a:avLst/>
          </a:prstGeom>
        </p:spPr>
      </p:pic>
      <p:pic>
        <p:nvPicPr>
          <p:cNvPr id="7" name="图片 6" descr="微信图片_20180919110042"/>
          <p:cNvPicPr>
            <a:picLocks noChangeAspect="1"/>
          </p:cNvPicPr>
          <p:nvPr/>
        </p:nvPicPr>
        <p:blipFill>
          <a:blip r:embed="rId3"/>
          <a:srcRect r="10933"/>
          <a:stretch>
            <a:fillRect/>
          </a:stretch>
        </p:blipFill>
        <p:spPr>
          <a:xfrm>
            <a:off x="4883785" y="1405890"/>
            <a:ext cx="3856355" cy="3247390"/>
          </a:xfrm>
          <a:prstGeom prst="rect">
            <a:avLst/>
          </a:prstGeom>
        </p:spPr>
      </p:pic>
      <p:pic>
        <p:nvPicPr>
          <p:cNvPr id="8" name="图片 7" descr="微信图片_20180919110049"/>
          <p:cNvPicPr>
            <a:picLocks noChangeAspect="1"/>
          </p:cNvPicPr>
          <p:nvPr/>
        </p:nvPicPr>
        <p:blipFill>
          <a:blip r:embed="rId4"/>
          <a:srcRect l="14325" r="43248"/>
          <a:stretch>
            <a:fillRect/>
          </a:stretch>
        </p:blipFill>
        <p:spPr>
          <a:xfrm>
            <a:off x="2926080" y="1405890"/>
            <a:ext cx="1836420" cy="3246755"/>
          </a:xfrm>
          <a:prstGeom prst="rect">
            <a:avLst/>
          </a:prstGeom>
        </p:spPr>
      </p:pic>
      <p:sp>
        <p:nvSpPr>
          <p:cNvPr id="10" name="文本框 54"/>
          <p:cNvSpPr txBox="1"/>
          <p:nvPr/>
        </p:nvSpPr>
        <p:spPr>
          <a:xfrm>
            <a:off x="179705" y="946785"/>
            <a:ext cx="8735695" cy="2755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兰陵开元商城是山东本地的一家新零售企业。该门店采用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“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思迅自助收银（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windows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版）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”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产品。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71145" y="624840"/>
            <a:ext cx="161099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兰陵开元商城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图片2 - 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9142730" cy="5142865"/>
          </a:xfrm>
          <a:prstGeom prst="rect">
            <a:avLst/>
          </a:prstGeom>
        </p:spPr>
      </p:pic>
      <p:sp>
        <p:nvSpPr>
          <p:cNvPr id="25602" name="文本框 1"/>
          <p:cNvSpPr txBox="1"/>
          <p:nvPr/>
        </p:nvSpPr>
        <p:spPr>
          <a:xfrm>
            <a:off x="114935" y="3914140"/>
            <a:ext cx="3900805" cy="1129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900" b="1">
                <a:latin typeface="微软雅黑" panose="020B0503020204020204" charset="-122"/>
                <a:ea typeface="微软雅黑" panose="020B0503020204020204" charset="-122"/>
              </a:rPr>
              <a:t>深圳市思迅软件股份有限公司</a:t>
            </a:r>
            <a:endParaRPr lang="zh-CN" altLang="en-US" sz="9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b="1">
                <a:latin typeface="微软雅黑" panose="020B0503020204020204" charset="-122"/>
                <a:ea typeface="微软雅黑" panose="020B0503020204020204" charset="-122"/>
              </a:rPr>
              <a:t>总机电话：</a:t>
            </a:r>
            <a:r>
              <a:rPr lang="en-US" altLang="zh-CN" sz="900" b="1">
                <a:latin typeface="微软雅黑" panose="020B0503020204020204" charset="-122"/>
                <a:ea typeface="微软雅黑" panose="020B0503020204020204" charset="-122"/>
              </a:rPr>
              <a:t>0755-26520701</a:t>
            </a:r>
            <a:endParaRPr lang="en-US" altLang="zh-CN" sz="9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b="1">
                <a:latin typeface="微软雅黑" panose="020B0503020204020204" charset="-122"/>
                <a:ea typeface="微软雅黑" panose="020B0503020204020204" charset="-122"/>
              </a:rPr>
              <a:t>企业网址：www.sixun.com.cn</a:t>
            </a:r>
            <a:endParaRPr lang="zh-CN" altLang="en-US" sz="9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b="1">
                <a:latin typeface="微软雅黑" panose="020B0503020204020204" charset="-122"/>
                <a:ea typeface="微软雅黑" panose="020B0503020204020204" charset="-122"/>
              </a:rPr>
              <a:t>总部地址：深圳市南山区科园路1003号深圳软件产业基地2C栋13楼</a:t>
            </a:r>
            <a:endParaRPr lang="zh-CN" altLang="en-US" sz="900" b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900" b="1">
                <a:latin typeface="微软雅黑" panose="020B0503020204020204" charset="-122"/>
                <a:ea typeface="微软雅黑" panose="020B0503020204020204" charset="-122"/>
              </a:rPr>
              <a:t>支持中心：武汉市武昌区洪山广场民主路786号华银大厦14F</a:t>
            </a:r>
            <a:endParaRPr lang="zh-CN" altLang="en-US" sz="9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171" name="图片 17" descr="E:\1. 【 公司资料 】\新LOGO\sixun-04.pngsixun-0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12075" y="220663"/>
            <a:ext cx="1266825" cy="17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0" y="1029335"/>
            <a:ext cx="915860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4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谢谢观看</a:t>
            </a:r>
            <a:endParaRPr lang="zh-CN" altLang="en-US" sz="4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algn="ctr">
              <a:lnSpc>
                <a:spcPct val="200000"/>
              </a:lnSpc>
            </a:pPr>
            <a:r>
              <a:rPr lang="zh-CN" altLang="en-US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有商业在，就有思迅</a:t>
            </a:r>
            <a:endParaRPr lang="zh-CN" altLang="en-US" sz="18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15" y="2447925"/>
            <a:ext cx="163195" cy="2051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8" name="文本框 1"/>
          <p:cNvSpPr txBox="1"/>
          <p:nvPr/>
        </p:nvSpPr>
        <p:spPr>
          <a:xfrm>
            <a:off x="3524885" y="1465898"/>
            <a:ext cx="412877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200000"/>
              </a:lnSpc>
              <a:buFont typeface="+mj-lt"/>
            </a:pPr>
            <a:r>
              <a:rPr lang="en-US" altLang="zh-CN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1. </a:t>
            </a:r>
            <a:r>
              <a: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思迅自助收银             </a:t>
            </a:r>
            <a:r>
              <a:rPr lang="en-US" altLang="zh-CN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5</a:t>
            </a:r>
            <a:r>
              <a:rPr lang="en-US" altLang="zh-CN" sz="1800" b="1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. </a:t>
            </a: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部署实施</a:t>
            </a:r>
            <a:r>
              <a: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       </a:t>
            </a:r>
            <a:endParaRPr lang="zh-CN" altLang="en-US" sz="1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ct val="200000"/>
              </a:lnSpc>
              <a:buFont typeface="+mj-lt"/>
            </a:pPr>
            <a:r>
              <a:rPr lang="en-US" altLang="zh-CN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2. </a:t>
            </a:r>
            <a:r>
              <a: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解决什么问题             </a:t>
            </a:r>
            <a:r>
              <a:rPr lang="en-US" altLang="zh-CN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6</a:t>
            </a:r>
            <a:r>
              <a:rPr lang="en-US" altLang="zh-CN" sz="1800" b="1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. </a:t>
            </a: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成本核算</a:t>
            </a:r>
            <a:endParaRPr lang="zh-CN" altLang="en-US" sz="1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ct val="200000"/>
              </a:lnSpc>
              <a:buFont typeface="+mj-lt"/>
            </a:pPr>
            <a:r>
              <a:rPr lang="en-US" altLang="zh-CN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3. </a:t>
            </a:r>
            <a:r>
              <a: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产品特点                    </a:t>
            </a:r>
            <a:r>
              <a:rPr lang="en-US" altLang="zh-CN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7</a:t>
            </a:r>
            <a:r>
              <a:rPr lang="en-US" altLang="zh-CN" sz="1800" b="1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. </a:t>
            </a: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客户案例</a:t>
            </a:r>
            <a:endParaRPr lang="zh-CN" altLang="en-US" sz="1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ct val="200000"/>
              </a:lnSpc>
              <a:buFont typeface="+mj-lt"/>
            </a:pPr>
            <a:r>
              <a:rPr lang="en-US" altLang="zh-CN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4. </a:t>
            </a:r>
            <a:r>
              <a: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使用场景                 </a:t>
            </a:r>
            <a:endParaRPr lang="zh-CN" altLang="en-US" sz="1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7" name="组合 13"/>
          <p:cNvGrpSpPr/>
          <p:nvPr/>
        </p:nvGrpSpPr>
        <p:grpSpPr>
          <a:xfrm rot="0">
            <a:off x="1905" y="132080"/>
            <a:ext cx="3337560" cy="337185"/>
            <a:chOff x="120" y="320"/>
            <a:chExt cx="5254" cy="531"/>
          </a:xfrm>
        </p:grpSpPr>
        <p:sp>
          <p:nvSpPr>
            <p:cNvPr id="8" name="文本框 14"/>
            <p:cNvSpPr txBox="1"/>
            <p:nvPr/>
          </p:nvSpPr>
          <p:spPr>
            <a:xfrm>
              <a:off x="409" y="320"/>
              <a:ext cx="4965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>
                <a:buFont typeface="宋体" panose="02010600030101010101" pitchFamily="2" charset="-122"/>
                <a:buNone/>
              </a:pPr>
              <a:r>
                <a: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rPr>
                <a:t>目录</a:t>
              </a:r>
              <a:endParaRPr lang="zh-CN" altLang="en-US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endParaRPr>
            </a:p>
          </p:txBody>
        </p:sp>
        <p:grpSp>
          <p:nvGrpSpPr>
            <p:cNvPr id="9" name="组合 15"/>
            <p:cNvGrpSpPr/>
            <p:nvPr/>
          </p:nvGrpSpPr>
          <p:grpSpPr>
            <a:xfrm>
              <a:off x="120" y="372"/>
              <a:ext cx="289" cy="476"/>
              <a:chOff x="120" y="372"/>
              <a:chExt cx="289" cy="476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20" y="372"/>
                <a:ext cx="123" cy="47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289" y="372"/>
                <a:ext cx="120" cy="476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101" name="图片 1" descr="E:\1. 【 公司资料 】\新LOGO\sixun-04.pngsixun-0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714479" y="213995"/>
            <a:ext cx="1262514" cy="17399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1041400" y="1781175"/>
            <a:ext cx="1930400" cy="1610360"/>
            <a:chOff x="1910" y="2805"/>
            <a:chExt cx="3040" cy="2536"/>
          </a:xfrm>
        </p:grpSpPr>
        <p:sp>
          <p:nvSpPr>
            <p:cNvPr id="5" name="梯形 4"/>
            <p:cNvSpPr/>
            <p:nvPr/>
          </p:nvSpPr>
          <p:spPr>
            <a:xfrm rot="5400000">
              <a:off x="2318" y="2906"/>
              <a:ext cx="2537" cy="2335"/>
            </a:xfrm>
            <a:prstGeom prst="trapezoid">
              <a:avLst/>
            </a:prstGeom>
            <a:gradFill>
              <a:gsLst>
                <a:gs pos="17000">
                  <a:srgbClr val="0B7580"/>
                </a:gs>
                <a:gs pos="0">
                  <a:srgbClr val="0B7051"/>
                </a:gs>
                <a:gs pos="34000">
                  <a:srgbClr val="0B78A1"/>
                </a:gs>
                <a:gs pos="73000">
                  <a:srgbClr val="0A7CCF"/>
                </a:gs>
                <a:gs pos="100000">
                  <a:srgbClr val="0B7794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7" name="TextBox 59"/>
            <p:cNvSpPr txBox="1">
              <a:spLocks noChangeArrowheads="1"/>
            </p:cNvSpPr>
            <p:nvPr/>
          </p:nvSpPr>
          <p:spPr bwMode="auto">
            <a:xfrm>
              <a:off x="1910" y="3304"/>
              <a:ext cx="3041" cy="1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3765">
                <a:lnSpc>
                  <a:spcPct val="120000"/>
                </a:lnSpc>
                <a:defRPr/>
              </a:pPr>
              <a:r>
                <a:rPr lang="zh-CN" altLang="en-US" sz="32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目录</a:t>
              </a:r>
              <a:r>
                <a:rPr lang="zh-CN" altLang="en-US" sz="2400" b="1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en-US" altLang="zh-CN" sz="2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 defTabSz="913765">
                <a:lnSpc>
                  <a:spcPct val="120000"/>
                </a:lnSpc>
                <a:defRPr/>
              </a:pPr>
              <a:r>
                <a:rPr lang="en-US" altLang="zh-CN" sz="1600" kern="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Contents</a:t>
              </a:r>
              <a:endParaRPr lang="en-US" altLang="zh-CN" sz="16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思迅自助收银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pic>
        <p:nvPicPr>
          <p:cNvPr id="3" name="图片 2" descr="思迅自助收银系统"/>
          <p:cNvPicPr>
            <a:picLocks noChangeAspect="1"/>
          </p:cNvPicPr>
          <p:nvPr/>
        </p:nvPicPr>
        <p:blipFill>
          <a:blip r:embed="rId2"/>
          <a:srcRect t="30942" b="31656"/>
          <a:stretch>
            <a:fillRect/>
          </a:stretch>
        </p:blipFill>
        <p:spPr>
          <a:xfrm>
            <a:off x="2614295" y="1025525"/>
            <a:ext cx="4012565" cy="731520"/>
          </a:xfrm>
          <a:prstGeom prst="rect">
            <a:avLst/>
          </a:prstGeom>
        </p:spPr>
      </p:pic>
      <p:pic>
        <p:nvPicPr>
          <p:cNvPr id="15" name="图片 14" descr="192x1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730" y="2228215"/>
            <a:ext cx="929640" cy="929640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2699385" y="3380966"/>
            <a:ext cx="1370965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思迅自助收银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（安卓版）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6" name="图片 5" descr="的13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216" y="2228215"/>
            <a:ext cx="924560" cy="924560"/>
          </a:xfrm>
          <a:prstGeom prst="rect">
            <a:avLst/>
          </a:prstGeom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5332095" y="3380966"/>
            <a:ext cx="1370802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思迅自助收银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（</a:t>
            </a:r>
            <a:r>
              <a: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windows</a:t>
            </a:r>
            <a:r>
              <a: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版）</a:t>
            </a:r>
            <a:endParaRPr lang="zh-CN" altLang="en-US" sz="12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5344795" y="4032250"/>
            <a:ext cx="2981325" cy="75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windows</a:t>
            </a:r>
            <a:r>
              <a:rPr lang="zh-CN" alt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版分为 横屏版 和 竖屏版：</a:t>
            </a:r>
            <a:endParaRPr lang="zh-CN" altLang="en-US" sz="10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横屏版本主要用于通道式落地自助收银机</a:t>
            </a:r>
            <a:endParaRPr lang="zh-CN" altLang="en-US" sz="10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竖屏版本主要用于挂壁式自助收银机</a:t>
            </a:r>
            <a:endParaRPr lang="zh-CN" altLang="en-US" sz="10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解决什么问题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809625" y="2962275"/>
            <a:ext cx="2293620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传统收银排队体验差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387475" y="1485900"/>
            <a:ext cx="1040130" cy="1222375"/>
            <a:chOff x="5105" y="961"/>
            <a:chExt cx="2227" cy="2617"/>
          </a:xfrm>
        </p:grpSpPr>
        <p:sp>
          <p:nvSpPr>
            <p:cNvPr id="265" name="Freeform 11"/>
            <p:cNvSpPr/>
            <p:nvPr/>
          </p:nvSpPr>
          <p:spPr bwMode="auto">
            <a:xfrm>
              <a:off x="6701" y="961"/>
              <a:ext cx="465" cy="473"/>
            </a:xfrm>
            <a:custGeom>
              <a:avLst/>
              <a:gdLst>
                <a:gd name="T0" fmla="*/ 132 w 132"/>
                <a:gd name="T1" fmla="*/ 67 h 134"/>
                <a:gd name="T2" fmla="*/ 65 w 132"/>
                <a:gd name="T3" fmla="*/ 134 h 134"/>
                <a:gd name="T4" fmla="*/ 0 w 132"/>
                <a:gd name="T5" fmla="*/ 67 h 134"/>
                <a:gd name="T6" fmla="*/ 65 w 132"/>
                <a:gd name="T7" fmla="*/ 0 h 134"/>
                <a:gd name="T8" fmla="*/ 132 w 132"/>
                <a:gd name="T9" fmla="*/ 6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4">
                  <a:moveTo>
                    <a:pt x="132" y="67"/>
                  </a:moveTo>
                  <a:cubicBezTo>
                    <a:pt x="132" y="103"/>
                    <a:pt x="103" y="134"/>
                    <a:pt x="65" y="134"/>
                  </a:cubicBezTo>
                  <a:cubicBezTo>
                    <a:pt x="29" y="134"/>
                    <a:pt x="0" y="103"/>
                    <a:pt x="0" y="67"/>
                  </a:cubicBezTo>
                  <a:cubicBezTo>
                    <a:pt x="0" y="30"/>
                    <a:pt x="29" y="0"/>
                    <a:pt x="65" y="0"/>
                  </a:cubicBezTo>
                  <a:cubicBezTo>
                    <a:pt x="103" y="0"/>
                    <a:pt x="132" y="30"/>
                    <a:pt x="132" y="6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6" name="Freeform 12"/>
            <p:cNvSpPr/>
            <p:nvPr/>
          </p:nvSpPr>
          <p:spPr bwMode="auto">
            <a:xfrm>
              <a:off x="6788" y="1565"/>
              <a:ext cx="545" cy="953"/>
            </a:xfrm>
            <a:custGeom>
              <a:avLst/>
              <a:gdLst>
                <a:gd name="T0" fmla="*/ 142 w 155"/>
                <a:gd name="T1" fmla="*/ 217 h 270"/>
                <a:gd name="T2" fmla="*/ 70 w 155"/>
                <a:gd name="T3" fmla="*/ 154 h 270"/>
                <a:gd name="T4" fmla="*/ 57 w 155"/>
                <a:gd name="T5" fmla="*/ 26 h 270"/>
                <a:gd name="T6" fmla="*/ 27 w 155"/>
                <a:gd name="T7" fmla="*/ 2 h 270"/>
                <a:gd name="T8" fmla="*/ 2 w 155"/>
                <a:gd name="T9" fmla="*/ 33 h 270"/>
                <a:gd name="T10" fmla="*/ 16 w 155"/>
                <a:gd name="T11" fmla="*/ 169 h 270"/>
                <a:gd name="T12" fmla="*/ 18 w 155"/>
                <a:gd name="T13" fmla="*/ 178 h 270"/>
                <a:gd name="T14" fmla="*/ 25 w 155"/>
                <a:gd name="T15" fmla="*/ 188 h 270"/>
                <a:gd name="T16" fmla="*/ 105 w 155"/>
                <a:gd name="T17" fmla="*/ 259 h 270"/>
                <a:gd name="T18" fmla="*/ 145 w 155"/>
                <a:gd name="T19" fmla="*/ 257 h 270"/>
                <a:gd name="T20" fmla="*/ 142 w 155"/>
                <a:gd name="T21" fmla="*/ 21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270">
                  <a:moveTo>
                    <a:pt x="142" y="217"/>
                  </a:moveTo>
                  <a:cubicBezTo>
                    <a:pt x="70" y="154"/>
                    <a:pt x="70" y="154"/>
                    <a:pt x="70" y="154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6" y="12"/>
                    <a:pt x="42" y="0"/>
                    <a:pt x="27" y="2"/>
                  </a:cubicBezTo>
                  <a:cubicBezTo>
                    <a:pt x="12" y="3"/>
                    <a:pt x="0" y="17"/>
                    <a:pt x="2" y="33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73"/>
                    <a:pt x="17" y="176"/>
                    <a:pt x="18" y="178"/>
                  </a:cubicBezTo>
                  <a:cubicBezTo>
                    <a:pt x="20" y="182"/>
                    <a:pt x="22" y="186"/>
                    <a:pt x="25" y="188"/>
                  </a:cubicBezTo>
                  <a:cubicBezTo>
                    <a:pt x="105" y="259"/>
                    <a:pt x="105" y="259"/>
                    <a:pt x="105" y="259"/>
                  </a:cubicBezTo>
                  <a:cubicBezTo>
                    <a:pt x="116" y="270"/>
                    <a:pt x="134" y="268"/>
                    <a:pt x="145" y="257"/>
                  </a:cubicBezTo>
                  <a:cubicBezTo>
                    <a:pt x="155" y="245"/>
                    <a:pt x="154" y="227"/>
                    <a:pt x="142" y="21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7" name="Freeform 13"/>
            <p:cNvSpPr/>
            <p:nvPr/>
          </p:nvSpPr>
          <p:spPr bwMode="auto">
            <a:xfrm>
              <a:off x="6675" y="1448"/>
              <a:ext cx="508" cy="2130"/>
            </a:xfrm>
            <a:custGeom>
              <a:avLst/>
              <a:gdLst>
                <a:gd name="T0" fmla="*/ 58 w 144"/>
                <a:gd name="T1" fmla="*/ 17 h 604"/>
                <a:gd name="T2" fmla="*/ 108 w 144"/>
                <a:gd name="T3" fmla="*/ 58 h 604"/>
                <a:gd name="T4" fmla="*/ 111 w 144"/>
                <a:gd name="T5" fmla="*/ 79 h 604"/>
                <a:gd name="T6" fmla="*/ 111 w 144"/>
                <a:gd name="T7" fmla="*/ 79 h 604"/>
                <a:gd name="T8" fmla="*/ 120 w 144"/>
                <a:gd name="T9" fmla="*/ 179 h 604"/>
                <a:gd name="T10" fmla="*/ 144 w 144"/>
                <a:gd name="T11" fmla="*/ 200 h 604"/>
                <a:gd name="T12" fmla="*/ 144 w 144"/>
                <a:gd name="T13" fmla="*/ 57 h 604"/>
                <a:gd name="T14" fmla="*/ 88 w 144"/>
                <a:gd name="T15" fmla="*/ 0 h 604"/>
                <a:gd name="T16" fmla="*/ 57 w 144"/>
                <a:gd name="T17" fmla="*/ 0 h 604"/>
                <a:gd name="T18" fmla="*/ 0 w 144"/>
                <a:gd name="T19" fmla="*/ 57 h 604"/>
                <a:gd name="T20" fmla="*/ 0 w 144"/>
                <a:gd name="T21" fmla="*/ 276 h 604"/>
                <a:gd name="T22" fmla="*/ 38 w 144"/>
                <a:gd name="T23" fmla="*/ 330 h 604"/>
                <a:gd name="T24" fmla="*/ 38 w 144"/>
                <a:gd name="T25" fmla="*/ 448 h 604"/>
                <a:gd name="T26" fmla="*/ 38 w 144"/>
                <a:gd name="T27" fmla="*/ 451 h 604"/>
                <a:gd name="T28" fmla="*/ 38 w 144"/>
                <a:gd name="T29" fmla="*/ 453 h 604"/>
                <a:gd name="T30" fmla="*/ 38 w 144"/>
                <a:gd name="T31" fmla="*/ 573 h 604"/>
                <a:gd name="T32" fmla="*/ 69 w 144"/>
                <a:gd name="T33" fmla="*/ 604 h 604"/>
                <a:gd name="T34" fmla="*/ 78 w 144"/>
                <a:gd name="T35" fmla="*/ 604 h 604"/>
                <a:gd name="T36" fmla="*/ 107 w 144"/>
                <a:gd name="T37" fmla="*/ 573 h 604"/>
                <a:gd name="T38" fmla="*/ 107 w 144"/>
                <a:gd name="T39" fmla="*/ 453 h 604"/>
                <a:gd name="T40" fmla="*/ 107 w 144"/>
                <a:gd name="T41" fmla="*/ 451 h 604"/>
                <a:gd name="T42" fmla="*/ 107 w 144"/>
                <a:gd name="T43" fmla="*/ 448 h 604"/>
                <a:gd name="T44" fmla="*/ 107 w 144"/>
                <a:gd name="T45" fmla="*/ 330 h 604"/>
                <a:gd name="T46" fmla="*/ 133 w 144"/>
                <a:gd name="T47" fmla="*/ 310 h 604"/>
                <a:gd name="T48" fmla="*/ 126 w 144"/>
                <a:gd name="T49" fmla="*/ 305 h 604"/>
                <a:gd name="T50" fmla="*/ 61 w 144"/>
                <a:gd name="T51" fmla="*/ 247 h 604"/>
                <a:gd name="T52" fmla="*/ 61 w 144"/>
                <a:gd name="T53" fmla="*/ 246 h 604"/>
                <a:gd name="T54" fmla="*/ 45 w 144"/>
                <a:gd name="T55" fmla="*/ 233 h 604"/>
                <a:gd name="T56" fmla="*/ 30 w 144"/>
                <a:gd name="T57" fmla="*/ 193 h 604"/>
                <a:gd name="T58" fmla="*/ 29 w 144"/>
                <a:gd name="T59" fmla="*/ 180 h 604"/>
                <a:gd name="T60" fmla="*/ 29 w 144"/>
                <a:gd name="T61" fmla="*/ 180 h 604"/>
                <a:gd name="T62" fmla="*/ 17 w 144"/>
                <a:gd name="T63" fmla="*/ 66 h 604"/>
                <a:gd name="T64" fmla="*/ 18 w 144"/>
                <a:gd name="T65" fmla="*/ 66 h 604"/>
                <a:gd name="T66" fmla="*/ 58 w 144"/>
                <a:gd name="T67" fmla="*/ 17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4" h="604">
                  <a:moveTo>
                    <a:pt x="58" y="17"/>
                  </a:moveTo>
                  <a:cubicBezTo>
                    <a:pt x="84" y="14"/>
                    <a:pt x="106" y="32"/>
                    <a:pt x="108" y="58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20" y="179"/>
                    <a:pt x="120" y="179"/>
                    <a:pt x="120" y="179"/>
                  </a:cubicBezTo>
                  <a:cubicBezTo>
                    <a:pt x="144" y="200"/>
                    <a:pt x="144" y="200"/>
                    <a:pt x="144" y="200"/>
                  </a:cubicBezTo>
                  <a:cubicBezTo>
                    <a:pt x="144" y="57"/>
                    <a:pt x="144" y="57"/>
                    <a:pt x="144" y="57"/>
                  </a:cubicBezTo>
                  <a:cubicBezTo>
                    <a:pt x="144" y="26"/>
                    <a:pt x="119" y="0"/>
                    <a:pt x="88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300"/>
                    <a:pt x="16" y="321"/>
                    <a:pt x="38" y="330"/>
                  </a:cubicBezTo>
                  <a:cubicBezTo>
                    <a:pt x="38" y="448"/>
                    <a:pt x="38" y="448"/>
                    <a:pt x="38" y="448"/>
                  </a:cubicBezTo>
                  <a:cubicBezTo>
                    <a:pt x="38" y="451"/>
                    <a:pt x="38" y="451"/>
                    <a:pt x="38" y="451"/>
                  </a:cubicBezTo>
                  <a:cubicBezTo>
                    <a:pt x="38" y="453"/>
                    <a:pt x="38" y="453"/>
                    <a:pt x="38" y="453"/>
                  </a:cubicBezTo>
                  <a:cubicBezTo>
                    <a:pt x="38" y="573"/>
                    <a:pt x="38" y="573"/>
                    <a:pt x="38" y="573"/>
                  </a:cubicBezTo>
                  <a:cubicBezTo>
                    <a:pt x="38" y="590"/>
                    <a:pt x="50" y="604"/>
                    <a:pt x="69" y="604"/>
                  </a:cubicBezTo>
                  <a:cubicBezTo>
                    <a:pt x="78" y="604"/>
                    <a:pt x="78" y="604"/>
                    <a:pt x="78" y="604"/>
                  </a:cubicBezTo>
                  <a:cubicBezTo>
                    <a:pt x="94" y="604"/>
                    <a:pt x="107" y="590"/>
                    <a:pt x="107" y="573"/>
                  </a:cubicBezTo>
                  <a:cubicBezTo>
                    <a:pt x="107" y="453"/>
                    <a:pt x="107" y="453"/>
                    <a:pt x="107" y="453"/>
                  </a:cubicBezTo>
                  <a:cubicBezTo>
                    <a:pt x="107" y="451"/>
                    <a:pt x="107" y="451"/>
                    <a:pt x="107" y="451"/>
                  </a:cubicBezTo>
                  <a:cubicBezTo>
                    <a:pt x="107" y="448"/>
                    <a:pt x="107" y="448"/>
                    <a:pt x="107" y="448"/>
                  </a:cubicBezTo>
                  <a:cubicBezTo>
                    <a:pt x="107" y="330"/>
                    <a:pt x="107" y="330"/>
                    <a:pt x="107" y="330"/>
                  </a:cubicBezTo>
                  <a:cubicBezTo>
                    <a:pt x="117" y="326"/>
                    <a:pt x="126" y="319"/>
                    <a:pt x="133" y="310"/>
                  </a:cubicBezTo>
                  <a:cubicBezTo>
                    <a:pt x="130" y="309"/>
                    <a:pt x="129" y="306"/>
                    <a:pt x="126" y="305"/>
                  </a:cubicBezTo>
                  <a:cubicBezTo>
                    <a:pt x="61" y="247"/>
                    <a:pt x="61" y="247"/>
                    <a:pt x="61" y="247"/>
                  </a:cubicBezTo>
                  <a:cubicBezTo>
                    <a:pt x="61" y="246"/>
                    <a:pt x="61" y="246"/>
                    <a:pt x="61" y="246"/>
                  </a:cubicBezTo>
                  <a:cubicBezTo>
                    <a:pt x="45" y="233"/>
                    <a:pt x="45" y="233"/>
                    <a:pt x="45" y="233"/>
                  </a:cubicBezTo>
                  <a:cubicBezTo>
                    <a:pt x="34" y="223"/>
                    <a:pt x="29" y="207"/>
                    <a:pt x="30" y="193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7" y="41"/>
                    <a:pt x="34" y="19"/>
                    <a:pt x="58" y="1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8" name="Freeform 14"/>
            <p:cNvSpPr/>
            <p:nvPr/>
          </p:nvSpPr>
          <p:spPr bwMode="auto">
            <a:xfrm>
              <a:off x="7005" y="2605"/>
              <a:ext cx="153" cy="973"/>
            </a:xfrm>
            <a:custGeom>
              <a:avLst/>
              <a:gdLst>
                <a:gd name="T0" fmla="*/ 29 w 43"/>
                <a:gd name="T1" fmla="*/ 120 h 276"/>
                <a:gd name="T2" fmla="*/ 29 w 43"/>
                <a:gd name="T3" fmla="*/ 123 h 276"/>
                <a:gd name="T4" fmla="*/ 29 w 43"/>
                <a:gd name="T5" fmla="*/ 125 h 276"/>
                <a:gd name="T6" fmla="*/ 29 w 43"/>
                <a:gd name="T7" fmla="*/ 245 h 276"/>
                <a:gd name="T8" fmla="*/ 0 w 43"/>
                <a:gd name="T9" fmla="*/ 276 h 276"/>
                <a:gd name="T10" fmla="*/ 4 w 43"/>
                <a:gd name="T11" fmla="*/ 276 h 276"/>
                <a:gd name="T12" fmla="*/ 13 w 43"/>
                <a:gd name="T13" fmla="*/ 276 h 276"/>
                <a:gd name="T14" fmla="*/ 43 w 43"/>
                <a:gd name="T15" fmla="*/ 245 h 276"/>
                <a:gd name="T16" fmla="*/ 43 w 43"/>
                <a:gd name="T17" fmla="*/ 125 h 276"/>
                <a:gd name="T18" fmla="*/ 43 w 43"/>
                <a:gd name="T19" fmla="*/ 123 h 276"/>
                <a:gd name="T20" fmla="*/ 43 w 43"/>
                <a:gd name="T21" fmla="*/ 120 h 276"/>
                <a:gd name="T22" fmla="*/ 43 w 43"/>
                <a:gd name="T23" fmla="*/ 0 h 276"/>
                <a:gd name="T24" fmla="*/ 29 w 43"/>
                <a:gd name="T25" fmla="*/ 11 h 276"/>
                <a:gd name="T26" fmla="*/ 29 w 43"/>
                <a:gd name="T27" fmla="*/ 12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76">
                  <a:moveTo>
                    <a:pt x="29" y="120"/>
                  </a:moveTo>
                  <a:cubicBezTo>
                    <a:pt x="29" y="123"/>
                    <a:pt x="29" y="123"/>
                    <a:pt x="29" y="123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245"/>
                    <a:pt x="29" y="245"/>
                    <a:pt x="29" y="245"/>
                  </a:cubicBezTo>
                  <a:cubicBezTo>
                    <a:pt x="29" y="260"/>
                    <a:pt x="16" y="273"/>
                    <a:pt x="0" y="276"/>
                  </a:cubicBezTo>
                  <a:cubicBezTo>
                    <a:pt x="2" y="276"/>
                    <a:pt x="3" y="276"/>
                    <a:pt x="4" y="276"/>
                  </a:cubicBezTo>
                  <a:cubicBezTo>
                    <a:pt x="13" y="276"/>
                    <a:pt x="13" y="276"/>
                    <a:pt x="13" y="276"/>
                  </a:cubicBezTo>
                  <a:cubicBezTo>
                    <a:pt x="30" y="276"/>
                    <a:pt x="43" y="262"/>
                    <a:pt x="43" y="245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9" y="4"/>
                    <a:pt x="34" y="8"/>
                    <a:pt x="29" y="11"/>
                  </a:cubicBezTo>
                  <a:lnTo>
                    <a:pt x="29" y="12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9" name="Oval 15"/>
            <p:cNvSpPr>
              <a:spLocks noChangeArrowheads="1"/>
            </p:cNvSpPr>
            <p:nvPr/>
          </p:nvSpPr>
          <p:spPr bwMode="auto">
            <a:xfrm>
              <a:off x="5128" y="961"/>
              <a:ext cx="470" cy="47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0" name="Freeform 16"/>
            <p:cNvSpPr/>
            <p:nvPr/>
          </p:nvSpPr>
          <p:spPr bwMode="auto">
            <a:xfrm>
              <a:off x="5220" y="1565"/>
              <a:ext cx="543" cy="953"/>
            </a:xfrm>
            <a:custGeom>
              <a:avLst/>
              <a:gdLst>
                <a:gd name="T0" fmla="*/ 143 w 154"/>
                <a:gd name="T1" fmla="*/ 217 h 270"/>
                <a:gd name="T2" fmla="*/ 71 w 154"/>
                <a:gd name="T3" fmla="*/ 154 h 270"/>
                <a:gd name="T4" fmla="*/ 58 w 154"/>
                <a:gd name="T5" fmla="*/ 26 h 270"/>
                <a:gd name="T6" fmla="*/ 27 w 154"/>
                <a:gd name="T7" fmla="*/ 2 h 270"/>
                <a:gd name="T8" fmla="*/ 3 w 154"/>
                <a:gd name="T9" fmla="*/ 33 h 270"/>
                <a:gd name="T10" fmla="*/ 15 w 154"/>
                <a:gd name="T11" fmla="*/ 169 h 270"/>
                <a:gd name="T12" fmla="*/ 18 w 154"/>
                <a:gd name="T13" fmla="*/ 178 h 270"/>
                <a:gd name="T14" fmla="*/ 26 w 154"/>
                <a:gd name="T15" fmla="*/ 188 h 270"/>
                <a:gd name="T16" fmla="*/ 106 w 154"/>
                <a:gd name="T17" fmla="*/ 259 h 270"/>
                <a:gd name="T18" fmla="*/ 146 w 154"/>
                <a:gd name="T19" fmla="*/ 257 h 270"/>
                <a:gd name="T20" fmla="*/ 143 w 154"/>
                <a:gd name="T21" fmla="*/ 21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270">
                  <a:moveTo>
                    <a:pt x="143" y="217"/>
                  </a:moveTo>
                  <a:cubicBezTo>
                    <a:pt x="71" y="154"/>
                    <a:pt x="71" y="154"/>
                    <a:pt x="71" y="154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7" y="12"/>
                    <a:pt x="43" y="0"/>
                    <a:pt x="27" y="2"/>
                  </a:cubicBezTo>
                  <a:cubicBezTo>
                    <a:pt x="12" y="3"/>
                    <a:pt x="0" y="17"/>
                    <a:pt x="3" y="33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7" y="173"/>
                    <a:pt x="17" y="176"/>
                    <a:pt x="18" y="178"/>
                  </a:cubicBezTo>
                  <a:cubicBezTo>
                    <a:pt x="19" y="182"/>
                    <a:pt x="22" y="186"/>
                    <a:pt x="26" y="188"/>
                  </a:cubicBezTo>
                  <a:cubicBezTo>
                    <a:pt x="106" y="259"/>
                    <a:pt x="106" y="259"/>
                    <a:pt x="106" y="259"/>
                  </a:cubicBezTo>
                  <a:cubicBezTo>
                    <a:pt x="117" y="270"/>
                    <a:pt x="135" y="268"/>
                    <a:pt x="146" y="257"/>
                  </a:cubicBezTo>
                  <a:cubicBezTo>
                    <a:pt x="154" y="245"/>
                    <a:pt x="154" y="227"/>
                    <a:pt x="143" y="21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1" name="Freeform 17"/>
            <p:cNvSpPr/>
            <p:nvPr/>
          </p:nvSpPr>
          <p:spPr bwMode="auto">
            <a:xfrm>
              <a:off x="5105" y="1448"/>
              <a:ext cx="513" cy="2130"/>
            </a:xfrm>
            <a:custGeom>
              <a:avLst/>
              <a:gdLst>
                <a:gd name="T0" fmla="*/ 59 w 145"/>
                <a:gd name="T1" fmla="*/ 17 h 604"/>
                <a:gd name="T2" fmla="*/ 108 w 145"/>
                <a:gd name="T3" fmla="*/ 58 h 604"/>
                <a:gd name="T4" fmla="*/ 111 w 145"/>
                <a:gd name="T5" fmla="*/ 79 h 604"/>
                <a:gd name="T6" fmla="*/ 111 w 145"/>
                <a:gd name="T7" fmla="*/ 79 h 604"/>
                <a:gd name="T8" fmla="*/ 121 w 145"/>
                <a:gd name="T9" fmla="*/ 179 h 604"/>
                <a:gd name="T10" fmla="*/ 145 w 145"/>
                <a:gd name="T11" fmla="*/ 200 h 604"/>
                <a:gd name="T12" fmla="*/ 145 w 145"/>
                <a:gd name="T13" fmla="*/ 57 h 604"/>
                <a:gd name="T14" fmla="*/ 87 w 145"/>
                <a:gd name="T15" fmla="*/ 0 h 604"/>
                <a:gd name="T16" fmla="*/ 58 w 145"/>
                <a:gd name="T17" fmla="*/ 0 h 604"/>
                <a:gd name="T18" fmla="*/ 0 w 145"/>
                <a:gd name="T19" fmla="*/ 57 h 604"/>
                <a:gd name="T20" fmla="*/ 0 w 145"/>
                <a:gd name="T21" fmla="*/ 276 h 604"/>
                <a:gd name="T22" fmla="*/ 37 w 145"/>
                <a:gd name="T23" fmla="*/ 330 h 604"/>
                <a:gd name="T24" fmla="*/ 37 w 145"/>
                <a:gd name="T25" fmla="*/ 448 h 604"/>
                <a:gd name="T26" fmla="*/ 37 w 145"/>
                <a:gd name="T27" fmla="*/ 451 h 604"/>
                <a:gd name="T28" fmla="*/ 37 w 145"/>
                <a:gd name="T29" fmla="*/ 453 h 604"/>
                <a:gd name="T30" fmla="*/ 37 w 145"/>
                <a:gd name="T31" fmla="*/ 573 h 604"/>
                <a:gd name="T32" fmla="*/ 68 w 145"/>
                <a:gd name="T33" fmla="*/ 604 h 604"/>
                <a:gd name="T34" fmla="*/ 77 w 145"/>
                <a:gd name="T35" fmla="*/ 604 h 604"/>
                <a:gd name="T36" fmla="*/ 108 w 145"/>
                <a:gd name="T37" fmla="*/ 573 h 604"/>
                <a:gd name="T38" fmla="*/ 108 w 145"/>
                <a:gd name="T39" fmla="*/ 453 h 604"/>
                <a:gd name="T40" fmla="*/ 108 w 145"/>
                <a:gd name="T41" fmla="*/ 451 h 604"/>
                <a:gd name="T42" fmla="*/ 108 w 145"/>
                <a:gd name="T43" fmla="*/ 448 h 604"/>
                <a:gd name="T44" fmla="*/ 108 w 145"/>
                <a:gd name="T45" fmla="*/ 330 h 604"/>
                <a:gd name="T46" fmla="*/ 134 w 145"/>
                <a:gd name="T47" fmla="*/ 310 h 604"/>
                <a:gd name="T48" fmla="*/ 126 w 145"/>
                <a:gd name="T49" fmla="*/ 305 h 604"/>
                <a:gd name="T50" fmla="*/ 60 w 145"/>
                <a:gd name="T51" fmla="*/ 247 h 604"/>
                <a:gd name="T52" fmla="*/ 60 w 145"/>
                <a:gd name="T53" fmla="*/ 246 h 604"/>
                <a:gd name="T54" fmla="*/ 46 w 145"/>
                <a:gd name="T55" fmla="*/ 233 h 604"/>
                <a:gd name="T56" fmla="*/ 31 w 145"/>
                <a:gd name="T57" fmla="*/ 193 h 604"/>
                <a:gd name="T58" fmla="*/ 29 w 145"/>
                <a:gd name="T59" fmla="*/ 180 h 604"/>
                <a:gd name="T60" fmla="*/ 29 w 145"/>
                <a:gd name="T61" fmla="*/ 180 h 604"/>
                <a:gd name="T62" fmla="*/ 18 w 145"/>
                <a:gd name="T63" fmla="*/ 66 h 604"/>
                <a:gd name="T64" fmla="*/ 18 w 145"/>
                <a:gd name="T65" fmla="*/ 66 h 604"/>
                <a:gd name="T66" fmla="*/ 59 w 145"/>
                <a:gd name="T67" fmla="*/ 17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5" h="604">
                  <a:moveTo>
                    <a:pt x="59" y="17"/>
                  </a:moveTo>
                  <a:cubicBezTo>
                    <a:pt x="84" y="14"/>
                    <a:pt x="107" y="32"/>
                    <a:pt x="108" y="58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21" y="179"/>
                    <a:pt x="121" y="179"/>
                    <a:pt x="121" y="179"/>
                  </a:cubicBezTo>
                  <a:cubicBezTo>
                    <a:pt x="145" y="200"/>
                    <a:pt x="145" y="200"/>
                    <a:pt x="145" y="200"/>
                  </a:cubicBezTo>
                  <a:cubicBezTo>
                    <a:pt x="145" y="57"/>
                    <a:pt x="145" y="57"/>
                    <a:pt x="145" y="57"/>
                  </a:cubicBezTo>
                  <a:cubicBezTo>
                    <a:pt x="145" y="26"/>
                    <a:pt x="120" y="0"/>
                    <a:pt x="87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300"/>
                    <a:pt x="15" y="321"/>
                    <a:pt x="37" y="330"/>
                  </a:cubicBezTo>
                  <a:cubicBezTo>
                    <a:pt x="37" y="448"/>
                    <a:pt x="37" y="448"/>
                    <a:pt x="37" y="448"/>
                  </a:cubicBezTo>
                  <a:cubicBezTo>
                    <a:pt x="37" y="451"/>
                    <a:pt x="37" y="451"/>
                    <a:pt x="37" y="451"/>
                  </a:cubicBezTo>
                  <a:cubicBezTo>
                    <a:pt x="37" y="453"/>
                    <a:pt x="37" y="453"/>
                    <a:pt x="37" y="453"/>
                  </a:cubicBezTo>
                  <a:cubicBezTo>
                    <a:pt x="37" y="573"/>
                    <a:pt x="37" y="573"/>
                    <a:pt x="37" y="573"/>
                  </a:cubicBezTo>
                  <a:cubicBezTo>
                    <a:pt x="37" y="590"/>
                    <a:pt x="51" y="604"/>
                    <a:pt x="68" y="604"/>
                  </a:cubicBezTo>
                  <a:cubicBezTo>
                    <a:pt x="77" y="604"/>
                    <a:pt x="77" y="604"/>
                    <a:pt x="77" y="604"/>
                  </a:cubicBezTo>
                  <a:cubicBezTo>
                    <a:pt x="94" y="604"/>
                    <a:pt x="108" y="590"/>
                    <a:pt x="108" y="573"/>
                  </a:cubicBezTo>
                  <a:cubicBezTo>
                    <a:pt x="108" y="453"/>
                    <a:pt x="108" y="453"/>
                    <a:pt x="108" y="453"/>
                  </a:cubicBezTo>
                  <a:cubicBezTo>
                    <a:pt x="108" y="451"/>
                    <a:pt x="108" y="451"/>
                    <a:pt x="108" y="451"/>
                  </a:cubicBezTo>
                  <a:cubicBezTo>
                    <a:pt x="108" y="448"/>
                    <a:pt x="108" y="448"/>
                    <a:pt x="108" y="448"/>
                  </a:cubicBezTo>
                  <a:cubicBezTo>
                    <a:pt x="108" y="330"/>
                    <a:pt x="108" y="330"/>
                    <a:pt x="108" y="330"/>
                  </a:cubicBezTo>
                  <a:cubicBezTo>
                    <a:pt x="118" y="326"/>
                    <a:pt x="127" y="319"/>
                    <a:pt x="134" y="310"/>
                  </a:cubicBezTo>
                  <a:cubicBezTo>
                    <a:pt x="131" y="309"/>
                    <a:pt x="129" y="306"/>
                    <a:pt x="126" y="305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60" y="246"/>
                    <a:pt x="60" y="246"/>
                    <a:pt x="60" y="246"/>
                  </a:cubicBezTo>
                  <a:cubicBezTo>
                    <a:pt x="46" y="233"/>
                    <a:pt x="46" y="233"/>
                    <a:pt x="46" y="233"/>
                  </a:cubicBezTo>
                  <a:cubicBezTo>
                    <a:pt x="33" y="223"/>
                    <a:pt x="29" y="207"/>
                    <a:pt x="31" y="193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7" y="41"/>
                    <a:pt x="35" y="19"/>
                    <a:pt x="59" y="1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2" name="Freeform 18"/>
            <p:cNvSpPr/>
            <p:nvPr/>
          </p:nvSpPr>
          <p:spPr bwMode="auto">
            <a:xfrm>
              <a:off x="5440" y="2605"/>
              <a:ext cx="153" cy="973"/>
            </a:xfrm>
            <a:custGeom>
              <a:avLst/>
              <a:gdLst>
                <a:gd name="T0" fmla="*/ 27 w 43"/>
                <a:gd name="T1" fmla="*/ 120 h 276"/>
                <a:gd name="T2" fmla="*/ 27 w 43"/>
                <a:gd name="T3" fmla="*/ 123 h 276"/>
                <a:gd name="T4" fmla="*/ 27 w 43"/>
                <a:gd name="T5" fmla="*/ 125 h 276"/>
                <a:gd name="T6" fmla="*/ 27 w 43"/>
                <a:gd name="T7" fmla="*/ 245 h 276"/>
                <a:gd name="T8" fmla="*/ 0 w 43"/>
                <a:gd name="T9" fmla="*/ 276 h 276"/>
                <a:gd name="T10" fmla="*/ 3 w 43"/>
                <a:gd name="T11" fmla="*/ 276 h 276"/>
                <a:gd name="T12" fmla="*/ 12 w 43"/>
                <a:gd name="T13" fmla="*/ 276 h 276"/>
                <a:gd name="T14" fmla="*/ 43 w 43"/>
                <a:gd name="T15" fmla="*/ 245 h 276"/>
                <a:gd name="T16" fmla="*/ 43 w 43"/>
                <a:gd name="T17" fmla="*/ 125 h 276"/>
                <a:gd name="T18" fmla="*/ 43 w 43"/>
                <a:gd name="T19" fmla="*/ 123 h 276"/>
                <a:gd name="T20" fmla="*/ 43 w 43"/>
                <a:gd name="T21" fmla="*/ 120 h 276"/>
                <a:gd name="T22" fmla="*/ 43 w 43"/>
                <a:gd name="T23" fmla="*/ 0 h 276"/>
                <a:gd name="T24" fmla="*/ 27 w 43"/>
                <a:gd name="T25" fmla="*/ 11 h 276"/>
                <a:gd name="T26" fmla="*/ 27 w 43"/>
                <a:gd name="T27" fmla="*/ 12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76">
                  <a:moveTo>
                    <a:pt x="27" y="120"/>
                  </a:moveTo>
                  <a:cubicBezTo>
                    <a:pt x="27" y="123"/>
                    <a:pt x="27" y="123"/>
                    <a:pt x="27" y="12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245"/>
                    <a:pt x="27" y="245"/>
                    <a:pt x="27" y="245"/>
                  </a:cubicBezTo>
                  <a:cubicBezTo>
                    <a:pt x="27" y="260"/>
                    <a:pt x="16" y="273"/>
                    <a:pt x="0" y="276"/>
                  </a:cubicBezTo>
                  <a:cubicBezTo>
                    <a:pt x="0" y="276"/>
                    <a:pt x="1" y="276"/>
                    <a:pt x="3" y="276"/>
                  </a:cubicBezTo>
                  <a:cubicBezTo>
                    <a:pt x="12" y="276"/>
                    <a:pt x="12" y="276"/>
                    <a:pt x="12" y="276"/>
                  </a:cubicBezTo>
                  <a:cubicBezTo>
                    <a:pt x="28" y="276"/>
                    <a:pt x="43" y="262"/>
                    <a:pt x="43" y="245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7" y="4"/>
                    <a:pt x="32" y="8"/>
                    <a:pt x="27" y="11"/>
                  </a:cubicBezTo>
                  <a:lnTo>
                    <a:pt x="27" y="12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3" name="Oval 19"/>
            <p:cNvSpPr>
              <a:spLocks noChangeArrowheads="1"/>
            </p:cNvSpPr>
            <p:nvPr/>
          </p:nvSpPr>
          <p:spPr bwMode="auto">
            <a:xfrm>
              <a:off x="5918" y="961"/>
              <a:ext cx="470" cy="47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4" name="Freeform 20"/>
            <p:cNvSpPr/>
            <p:nvPr/>
          </p:nvSpPr>
          <p:spPr bwMode="auto">
            <a:xfrm>
              <a:off x="6008" y="1565"/>
              <a:ext cx="548" cy="953"/>
            </a:xfrm>
            <a:custGeom>
              <a:avLst/>
              <a:gdLst>
                <a:gd name="T0" fmla="*/ 143 w 155"/>
                <a:gd name="T1" fmla="*/ 217 h 270"/>
                <a:gd name="T2" fmla="*/ 70 w 155"/>
                <a:gd name="T3" fmla="*/ 154 h 270"/>
                <a:gd name="T4" fmla="*/ 58 w 155"/>
                <a:gd name="T5" fmla="*/ 26 h 270"/>
                <a:gd name="T6" fmla="*/ 27 w 155"/>
                <a:gd name="T7" fmla="*/ 2 h 270"/>
                <a:gd name="T8" fmla="*/ 3 w 155"/>
                <a:gd name="T9" fmla="*/ 33 h 270"/>
                <a:gd name="T10" fmla="*/ 15 w 155"/>
                <a:gd name="T11" fmla="*/ 169 h 270"/>
                <a:gd name="T12" fmla="*/ 18 w 155"/>
                <a:gd name="T13" fmla="*/ 178 h 270"/>
                <a:gd name="T14" fmla="*/ 26 w 155"/>
                <a:gd name="T15" fmla="*/ 188 h 270"/>
                <a:gd name="T16" fmla="*/ 106 w 155"/>
                <a:gd name="T17" fmla="*/ 259 h 270"/>
                <a:gd name="T18" fmla="*/ 144 w 155"/>
                <a:gd name="T19" fmla="*/ 257 h 270"/>
                <a:gd name="T20" fmla="*/ 143 w 155"/>
                <a:gd name="T21" fmla="*/ 21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270">
                  <a:moveTo>
                    <a:pt x="143" y="217"/>
                  </a:moveTo>
                  <a:cubicBezTo>
                    <a:pt x="70" y="154"/>
                    <a:pt x="70" y="154"/>
                    <a:pt x="70" y="154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5" y="12"/>
                    <a:pt x="42" y="0"/>
                    <a:pt x="27" y="2"/>
                  </a:cubicBezTo>
                  <a:cubicBezTo>
                    <a:pt x="12" y="3"/>
                    <a:pt x="0" y="17"/>
                    <a:pt x="3" y="33"/>
                  </a:cubicBezTo>
                  <a:cubicBezTo>
                    <a:pt x="15" y="169"/>
                    <a:pt x="15" y="169"/>
                    <a:pt x="15" y="169"/>
                  </a:cubicBezTo>
                  <a:cubicBezTo>
                    <a:pt x="15" y="173"/>
                    <a:pt x="17" y="176"/>
                    <a:pt x="18" y="178"/>
                  </a:cubicBezTo>
                  <a:cubicBezTo>
                    <a:pt x="19" y="182"/>
                    <a:pt x="22" y="186"/>
                    <a:pt x="26" y="188"/>
                  </a:cubicBezTo>
                  <a:cubicBezTo>
                    <a:pt x="106" y="259"/>
                    <a:pt x="106" y="259"/>
                    <a:pt x="106" y="259"/>
                  </a:cubicBezTo>
                  <a:cubicBezTo>
                    <a:pt x="117" y="270"/>
                    <a:pt x="135" y="268"/>
                    <a:pt x="144" y="257"/>
                  </a:cubicBezTo>
                  <a:cubicBezTo>
                    <a:pt x="155" y="245"/>
                    <a:pt x="155" y="227"/>
                    <a:pt x="143" y="21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5" name="Freeform 21"/>
            <p:cNvSpPr/>
            <p:nvPr/>
          </p:nvSpPr>
          <p:spPr bwMode="auto">
            <a:xfrm>
              <a:off x="5895" y="1448"/>
              <a:ext cx="513" cy="2130"/>
            </a:xfrm>
            <a:custGeom>
              <a:avLst/>
              <a:gdLst>
                <a:gd name="T0" fmla="*/ 59 w 145"/>
                <a:gd name="T1" fmla="*/ 17 h 604"/>
                <a:gd name="T2" fmla="*/ 108 w 145"/>
                <a:gd name="T3" fmla="*/ 58 h 604"/>
                <a:gd name="T4" fmla="*/ 111 w 145"/>
                <a:gd name="T5" fmla="*/ 79 h 604"/>
                <a:gd name="T6" fmla="*/ 111 w 145"/>
                <a:gd name="T7" fmla="*/ 79 h 604"/>
                <a:gd name="T8" fmla="*/ 121 w 145"/>
                <a:gd name="T9" fmla="*/ 179 h 604"/>
                <a:gd name="T10" fmla="*/ 145 w 145"/>
                <a:gd name="T11" fmla="*/ 200 h 604"/>
                <a:gd name="T12" fmla="*/ 145 w 145"/>
                <a:gd name="T13" fmla="*/ 57 h 604"/>
                <a:gd name="T14" fmla="*/ 87 w 145"/>
                <a:gd name="T15" fmla="*/ 0 h 604"/>
                <a:gd name="T16" fmla="*/ 58 w 145"/>
                <a:gd name="T17" fmla="*/ 0 h 604"/>
                <a:gd name="T18" fmla="*/ 0 w 145"/>
                <a:gd name="T19" fmla="*/ 57 h 604"/>
                <a:gd name="T20" fmla="*/ 0 w 145"/>
                <a:gd name="T21" fmla="*/ 276 h 604"/>
                <a:gd name="T22" fmla="*/ 37 w 145"/>
                <a:gd name="T23" fmla="*/ 330 h 604"/>
                <a:gd name="T24" fmla="*/ 37 w 145"/>
                <a:gd name="T25" fmla="*/ 448 h 604"/>
                <a:gd name="T26" fmla="*/ 37 w 145"/>
                <a:gd name="T27" fmla="*/ 451 h 604"/>
                <a:gd name="T28" fmla="*/ 37 w 145"/>
                <a:gd name="T29" fmla="*/ 453 h 604"/>
                <a:gd name="T30" fmla="*/ 37 w 145"/>
                <a:gd name="T31" fmla="*/ 573 h 604"/>
                <a:gd name="T32" fmla="*/ 68 w 145"/>
                <a:gd name="T33" fmla="*/ 604 h 604"/>
                <a:gd name="T34" fmla="*/ 77 w 145"/>
                <a:gd name="T35" fmla="*/ 604 h 604"/>
                <a:gd name="T36" fmla="*/ 108 w 145"/>
                <a:gd name="T37" fmla="*/ 573 h 604"/>
                <a:gd name="T38" fmla="*/ 108 w 145"/>
                <a:gd name="T39" fmla="*/ 453 h 604"/>
                <a:gd name="T40" fmla="*/ 108 w 145"/>
                <a:gd name="T41" fmla="*/ 451 h 604"/>
                <a:gd name="T42" fmla="*/ 108 w 145"/>
                <a:gd name="T43" fmla="*/ 448 h 604"/>
                <a:gd name="T44" fmla="*/ 108 w 145"/>
                <a:gd name="T45" fmla="*/ 330 h 604"/>
                <a:gd name="T46" fmla="*/ 134 w 145"/>
                <a:gd name="T47" fmla="*/ 310 h 604"/>
                <a:gd name="T48" fmla="*/ 126 w 145"/>
                <a:gd name="T49" fmla="*/ 305 h 604"/>
                <a:gd name="T50" fmla="*/ 60 w 145"/>
                <a:gd name="T51" fmla="*/ 247 h 604"/>
                <a:gd name="T52" fmla="*/ 60 w 145"/>
                <a:gd name="T53" fmla="*/ 246 h 604"/>
                <a:gd name="T54" fmla="*/ 45 w 145"/>
                <a:gd name="T55" fmla="*/ 233 h 604"/>
                <a:gd name="T56" fmla="*/ 31 w 145"/>
                <a:gd name="T57" fmla="*/ 193 h 604"/>
                <a:gd name="T58" fmla="*/ 29 w 145"/>
                <a:gd name="T59" fmla="*/ 180 h 604"/>
                <a:gd name="T60" fmla="*/ 29 w 145"/>
                <a:gd name="T61" fmla="*/ 180 h 604"/>
                <a:gd name="T62" fmla="*/ 18 w 145"/>
                <a:gd name="T63" fmla="*/ 66 h 604"/>
                <a:gd name="T64" fmla="*/ 18 w 145"/>
                <a:gd name="T65" fmla="*/ 66 h 604"/>
                <a:gd name="T66" fmla="*/ 59 w 145"/>
                <a:gd name="T67" fmla="*/ 17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5" h="604">
                  <a:moveTo>
                    <a:pt x="59" y="17"/>
                  </a:moveTo>
                  <a:cubicBezTo>
                    <a:pt x="84" y="14"/>
                    <a:pt x="105" y="32"/>
                    <a:pt x="108" y="58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11" y="79"/>
                    <a:pt x="111" y="79"/>
                    <a:pt x="111" y="79"/>
                  </a:cubicBezTo>
                  <a:cubicBezTo>
                    <a:pt x="121" y="179"/>
                    <a:pt x="121" y="179"/>
                    <a:pt x="121" y="179"/>
                  </a:cubicBezTo>
                  <a:cubicBezTo>
                    <a:pt x="145" y="200"/>
                    <a:pt x="145" y="200"/>
                    <a:pt x="145" y="200"/>
                  </a:cubicBezTo>
                  <a:cubicBezTo>
                    <a:pt x="145" y="57"/>
                    <a:pt x="145" y="57"/>
                    <a:pt x="145" y="57"/>
                  </a:cubicBezTo>
                  <a:cubicBezTo>
                    <a:pt x="145" y="26"/>
                    <a:pt x="120" y="0"/>
                    <a:pt x="87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6"/>
                    <a:pt x="0" y="57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0" y="300"/>
                    <a:pt x="15" y="321"/>
                    <a:pt x="37" y="330"/>
                  </a:cubicBezTo>
                  <a:cubicBezTo>
                    <a:pt x="37" y="448"/>
                    <a:pt x="37" y="448"/>
                    <a:pt x="37" y="448"/>
                  </a:cubicBezTo>
                  <a:cubicBezTo>
                    <a:pt x="37" y="451"/>
                    <a:pt x="37" y="451"/>
                    <a:pt x="37" y="451"/>
                  </a:cubicBezTo>
                  <a:cubicBezTo>
                    <a:pt x="37" y="453"/>
                    <a:pt x="37" y="453"/>
                    <a:pt x="37" y="453"/>
                  </a:cubicBezTo>
                  <a:cubicBezTo>
                    <a:pt x="37" y="573"/>
                    <a:pt x="37" y="573"/>
                    <a:pt x="37" y="573"/>
                  </a:cubicBezTo>
                  <a:cubicBezTo>
                    <a:pt x="37" y="590"/>
                    <a:pt x="51" y="604"/>
                    <a:pt x="68" y="604"/>
                  </a:cubicBezTo>
                  <a:cubicBezTo>
                    <a:pt x="77" y="604"/>
                    <a:pt x="77" y="604"/>
                    <a:pt x="77" y="604"/>
                  </a:cubicBezTo>
                  <a:cubicBezTo>
                    <a:pt x="94" y="604"/>
                    <a:pt x="108" y="590"/>
                    <a:pt x="108" y="573"/>
                  </a:cubicBezTo>
                  <a:cubicBezTo>
                    <a:pt x="108" y="453"/>
                    <a:pt x="108" y="453"/>
                    <a:pt x="108" y="453"/>
                  </a:cubicBezTo>
                  <a:cubicBezTo>
                    <a:pt x="108" y="451"/>
                    <a:pt x="108" y="451"/>
                    <a:pt x="108" y="451"/>
                  </a:cubicBezTo>
                  <a:cubicBezTo>
                    <a:pt x="108" y="448"/>
                    <a:pt x="108" y="448"/>
                    <a:pt x="108" y="448"/>
                  </a:cubicBezTo>
                  <a:cubicBezTo>
                    <a:pt x="108" y="330"/>
                    <a:pt x="108" y="330"/>
                    <a:pt x="108" y="330"/>
                  </a:cubicBezTo>
                  <a:cubicBezTo>
                    <a:pt x="118" y="326"/>
                    <a:pt x="127" y="319"/>
                    <a:pt x="134" y="310"/>
                  </a:cubicBezTo>
                  <a:cubicBezTo>
                    <a:pt x="131" y="309"/>
                    <a:pt x="129" y="306"/>
                    <a:pt x="126" y="305"/>
                  </a:cubicBezTo>
                  <a:cubicBezTo>
                    <a:pt x="60" y="247"/>
                    <a:pt x="60" y="247"/>
                    <a:pt x="60" y="247"/>
                  </a:cubicBezTo>
                  <a:cubicBezTo>
                    <a:pt x="60" y="246"/>
                    <a:pt x="60" y="246"/>
                    <a:pt x="60" y="246"/>
                  </a:cubicBezTo>
                  <a:cubicBezTo>
                    <a:pt x="45" y="233"/>
                    <a:pt x="45" y="233"/>
                    <a:pt x="45" y="233"/>
                  </a:cubicBezTo>
                  <a:cubicBezTo>
                    <a:pt x="33" y="223"/>
                    <a:pt x="28" y="207"/>
                    <a:pt x="31" y="193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29" y="180"/>
                    <a:pt x="29" y="180"/>
                    <a:pt x="29" y="180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7" y="41"/>
                    <a:pt x="35" y="19"/>
                    <a:pt x="59" y="1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6" name="Freeform 22"/>
            <p:cNvSpPr/>
            <p:nvPr/>
          </p:nvSpPr>
          <p:spPr bwMode="auto">
            <a:xfrm>
              <a:off x="6230" y="2605"/>
              <a:ext cx="153" cy="973"/>
            </a:xfrm>
            <a:custGeom>
              <a:avLst/>
              <a:gdLst>
                <a:gd name="T0" fmla="*/ 27 w 43"/>
                <a:gd name="T1" fmla="*/ 120 h 276"/>
                <a:gd name="T2" fmla="*/ 27 w 43"/>
                <a:gd name="T3" fmla="*/ 123 h 276"/>
                <a:gd name="T4" fmla="*/ 27 w 43"/>
                <a:gd name="T5" fmla="*/ 125 h 276"/>
                <a:gd name="T6" fmla="*/ 27 w 43"/>
                <a:gd name="T7" fmla="*/ 245 h 276"/>
                <a:gd name="T8" fmla="*/ 0 w 43"/>
                <a:gd name="T9" fmla="*/ 276 h 276"/>
                <a:gd name="T10" fmla="*/ 3 w 43"/>
                <a:gd name="T11" fmla="*/ 276 h 276"/>
                <a:gd name="T12" fmla="*/ 12 w 43"/>
                <a:gd name="T13" fmla="*/ 276 h 276"/>
                <a:gd name="T14" fmla="*/ 43 w 43"/>
                <a:gd name="T15" fmla="*/ 245 h 276"/>
                <a:gd name="T16" fmla="*/ 43 w 43"/>
                <a:gd name="T17" fmla="*/ 125 h 276"/>
                <a:gd name="T18" fmla="*/ 43 w 43"/>
                <a:gd name="T19" fmla="*/ 123 h 276"/>
                <a:gd name="T20" fmla="*/ 43 w 43"/>
                <a:gd name="T21" fmla="*/ 120 h 276"/>
                <a:gd name="T22" fmla="*/ 43 w 43"/>
                <a:gd name="T23" fmla="*/ 0 h 276"/>
                <a:gd name="T24" fmla="*/ 27 w 43"/>
                <a:gd name="T25" fmla="*/ 11 h 276"/>
                <a:gd name="T26" fmla="*/ 27 w 43"/>
                <a:gd name="T27" fmla="*/ 12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276">
                  <a:moveTo>
                    <a:pt x="27" y="120"/>
                  </a:moveTo>
                  <a:cubicBezTo>
                    <a:pt x="27" y="123"/>
                    <a:pt x="27" y="123"/>
                    <a:pt x="27" y="12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245"/>
                    <a:pt x="27" y="245"/>
                    <a:pt x="27" y="245"/>
                  </a:cubicBezTo>
                  <a:cubicBezTo>
                    <a:pt x="27" y="260"/>
                    <a:pt x="16" y="273"/>
                    <a:pt x="0" y="276"/>
                  </a:cubicBezTo>
                  <a:cubicBezTo>
                    <a:pt x="0" y="276"/>
                    <a:pt x="1" y="276"/>
                    <a:pt x="3" y="276"/>
                  </a:cubicBezTo>
                  <a:cubicBezTo>
                    <a:pt x="12" y="276"/>
                    <a:pt x="12" y="276"/>
                    <a:pt x="12" y="276"/>
                  </a:cubicBezTo>
                  <a:cubicBezTo>
                    <a:pt x="28" y="276"/>
                    <a:pt x="43" y="262"/>
                    <a:pt x="43" y="245"/>
                  </a:cubicBezTo>
                  <a:cubicBezTo>
                    <a:pt x="43" y="125"/>
                    <a:pt x="43" y="125"/>
                    <a:pt x="43" y="125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7" y="4"/>
                    <a:pt x="32" y="8"/>
                    <a:pt x="27" y="11"/>
                  </a:cubicBezTo>
                  <a:lnTo>
                    <a:pt x="27" y="12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3533775" y="2962275"/>
            <a:ext cx="2293620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传统收银人工成本高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137025" y="1448435"/>
            <a:ext cx="942975" cy="1259840"/>
            <a:chOff x="13908" y="4346"/>
            <a:chExt cx="1980" cy="2643"/>
          </a:xfrm>
        </p:grpSpPr>
        <p:sp>
          <p:nvSpPr>
            <p:cNvPr id="11" name="Freeform 164"/>
            <p:cNvSpPr/>
            <p:nvPr/>
          </p:nvSpPr>
          <p:spPr bwMode="auto">
            <a:xfrm>
              <a:off x="14464" y="5371"/>
              <a:ext cx="42" cy="29"/>
            </a:xfrm>
            <a:custGeom>
              <a:avLst/>
              <a:gdLst>
                <a:gd name="T0" fmla="*/ 11 w 11"/>
                <a:gd name="T1" fmla="*/ 3 h 8"/>
                <a:gd name="T2" fmla="*/ 8 w 11"/>
                <a:gd name="T3" fmla="*/ 0 h 8"/>
                <a:gd name="T4" fmla="*/ 3 w 11"/>
                <a:gd name="T5" fmla="*/ 0 h 8"/>
                <a:gd name="T6" fmla="*/ 0 w 11"/>
                <a:gd name="T7" fmla="*/ 3 h 8"/>
                <a:gd name="T8" fmla="*/ 0 w 11"/>
                <a:gd name="T9" fmla="*/ 4 h 8"/>
                <a:gd name="T10" fmla="*/ 11 w 11"/>
                <a:gd name="T11" fmla="*/ 8 h 8"/>
                <a:gd name="T12" fmla="*/ 11 w 11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11" y="3"/>
                  </a:moveTo>
                  <a:cubicBezTo>
                    <a:pt x="11" y="3"/>
                    <a:pt x="11" y="0"/>
                    <a:pt x="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1" y="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" name="Freeform 165"/>
            <p:cNvSpPr/>
            <p:nvPr/>
          </p:nvSpPr>
          <p:spPr bwMode="auto">
            <a:xfrm>
              <a:off x="14512" y="5393"/>
              <a:ext cx="40" cy="22"/>
            </a:xfrm>
            <a:custGeom>
              <a:avLst/>
              <a:gdLst>
                <a:gd name="T0" fmla="*/ 11 w 11"/>
                <a:gd name="T1" fmla="*/ 2 h 6"/>
                <a:gd name="T2" fmla="*/ 8 w 11"/>
                <a:gd name="T3" fmla="*/ 0 h 6"/>
                <a:gd name="T4" fmla="*/ 3 w 11"/>
                <a:gd name="T5" fmla="*/ 0 h 6"/>
                <a:gd name="T6" fmla="*/ 0 w 11"/>
                <a:gd name="T7" fmla="*/ 1 h 6"/>
                <a:gd name="T8" fmla="*/ 0 w 11"/>
                <a:gd name="T9" fmla="*/ 2 h 6"/>
                <a:gd name="T10" fmla="*/ 11 w 11"/>
                <a:gd name="T11" fmla="*/ 6 h 6"/>
                <a:gd name="T12" fmla="*/ 11 w 11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6">
                  <a:moveTo>
                    <a:pt x="11" y="2"/>
                  </a:moveTo>
                  <a:cubicBezTo>
                    <a:pt x="11" y="2"/>
                    <a:pt x="11" y="0"/>
                    <a:pt x="8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" name="Freeform 166"/>
            <p:cNvSpPr/>
            <p:nvPr/>
          </p:nvSpPr>
          <p:spPr bwMode="auto">
            <a:xfrm>
              <a:off x="14552" y="5400"/>
              <a:ext cx="53" cy="31"/>
            </a:xfrm>
            <a:custGeom>
              <a:avLst/>
              <a:gdLst>
                <a:gd name="T0" fmla="*/ 14 w 14"/>
                <a:gd name="T1" fmla="*/ 3 h 8"/>
                <a:gd name="T2" fmla="*/ 11 w 14"/>
                <a:gd name="T3" fmla="*/ 0 h 8"/>
                <a:gd name="T4" fmla="*/ 6 w 14"/>
                <a:gd name="T5" fmla="*/ 0 h 8"/>
                <a:gd name="T6" fmla="*/ 0 w 14"/>
                <a:gd name="T7" fmla="*/ 2 h 8"/>
                <a:gd name="T8" fmla="*/ 0 w 14"/>
                <a:gd name="T9" fmla="*/ 4 h 8"/>
                <a:gd name="T10" fmla="*/ 14 w 14"/>
                <a:gd name="T11" fmla="*/ 8 h 8"/>
                <a:gd name="T12" fmla="*/ 14 w 14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8">
                  <a:moveTo>
                    <a:pt x="14" y="3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4" y="8"/>
                    <a:pt x="14" y="8"/>
                    <a:pt x="14" y="8"/>
                  </a:cubicBezTo>
                  <a:lnTo>
                    <a:pt x="14" y="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7" name="Freeform 167"/>
            <p:cNvSpPr/>
            <p:nvPr/>
          </p:nvSpPr>
          <p:spPr bwMode="auto">
            <a:xfrm>
              <a:off x="14612" y="5422"/>
              <a:ext cx="42" cy="22"/>
            </a:xfrm>
            <a:custGeom>
              <a:avLst/>
              <a:gdLst>
                <a:gd name="T0" fmla="*/ 11 w 11"/>
                <a:gd name="T1" fmla="*/ 2 h 6"/>
                <a:gd name="T2" fmla="*/ 11 w 11"/>
                <a:gd name="T3" fmla="*/ 0 h 6"/>
                <a:gd name="T4" fmla="*/ 6 w 11"/>
                <a:gd name="T5" fmla="*/ 0 h 6"/>
                <a:gd name="T6" fmla="*/ 0 w 11"/>
                <a:gd name="T7" fmla="*/ 1 h 6"/>
                <a:gd name="T8" fmla="*/ 0 w 11"/>
                <a:gd name="T9" fmla="*/ 4 h 6"/>
                <a:gd name="T10" fmla="*/ 11 w 11"/>
                <a:gd name="T11" fmla="*/ 6 h 6"/>
                <a:gd name="T12" fmla="*/ 11 w 11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6">
                  <a:moveTo>
                    <a:pt x="11" y="2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" y="6"/>
                    <a:pt x="11" y="6"/>
                    <a:pt x="11" y="6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8" name="Freeform 168"/>
            <p:cNvSpPr/>
            <p:nvPr/>
          </p:nvSpPr>
          <p:spPr bwMode="auto">
            <a:xfrm>
              <a:off x="14672" y="5438"/>
              <a:ext cx="42" cy="22"/>
            </a:xfrm>
            <a:custGeom>
              <a:avLst/>
              <a:gdLst>
                <a:gd name="T0" fmla="*/ 11 w 11"/>
                <a:gd name="T1" fmla="*/ 2 h 6"/>
                <a:gd name="T2" fmla="*/ 6 w 11"/>
                <a:gd name="T3" fmla="*/ 0 h 6"/>
                <a:gd name="T4" fmla="*/ 0 w 11"/>
                <a:gd name="T5" fmla="*/ 0 h 6"/>
                <a:gd name="T6" fmla="*/ 0 w 11"/>
                <a:gd name="T7" fmla="*/ 2 h 6"/>
                <a:gd name="T8" fmla="*/ 0 w 11"/>
                <a:gd name="T9" fmla="*/ 4 h 6"/>
                <a:gd name="T10" fmla="*/ 11 w 11"/>
                <a:gd name="T11" fmla="*/ 6 h 6"/>
                <a:gd name="T12" fmla="*/ 11 w 11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6">
                  <a:moveTo>
                    <a:pt x="11" y="2"/>
                  </a:moveTo>
                  <a:cubicBezTo>
                    <a:pt x="11" y="1"/>
                    <a:pt x="8" y="0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" y="6"/>
                    <a:pt x="11" y="6"/>
                    <a:pt x="11" y="6"/>
                  </a:cubicBezTo>
                  <a:lnTo>
                    <a:pt x="11" y="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9" name="Freeform 169"/>
            <p:cNvSpPr/>
            <p:nvPr/>
          </p:nvSpPr>
          <p:spPr bwMode="auto">
            <a:xfrm>
              <a:off x="14725" y="5453"/>
              <a:ext cx="35" cy="29"/>
            </a:xfrm>
            <a:custGeom>
              <a:avLst/>
              <a:gdLst>
                <a:gd name="T0" fmla="*/ 16 w 16"/>
                <a:gd name="T1" fmla="*/ 3 h 13"/>
                <a:gd name="T2" fmla="*/ 13 w 16"/>
                <a:gd name="T3" fmla="*/ 0 h 13"/>
                <a:gd name="T4" fmla="*/ 3 w 16"/>
                <a:gd name="T5" fmla="*/ 0 h 13"/>
                <a:gd name="T6" fmla="*/ 0 w 16"/>
                <a:gd name="T7" fmla="*/ 3 h 13"/>
                <a:gd name="T8" fmla="*/ 0 w 16"/>
                <a:gd name="T9" fmla="*/ 6 h 13"/>
                <a:gd name="T10" fmla="*/ 16 w 16"/>
                <a:gd name="T11" fmla="*/ 13 h 13"/>
                <a:gd name="T12" fmla="*/ 16 w 16"/>
                <a:gd name="T1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3">
                  <a:moveTo>
                    <a:pt x="16" y="3"/>
                  </a:moveTo>
                  <a:lnTo>
                    <a:pt x="13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16" y="13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80" name="Freeform 170"/>
            <p:cNvSpPr/>
            <p:nvPr/>
          </p:nvSpPr>
          <p:spPr bwMode="auto">
            <a:xfrm>
              <a:off x="14771" y="5471"/>
              <a:ext cx="42" cy="27"/>
            </a:xfrm>
            <a:custGeom>
              <a:avLst/>
              <a:gdLst>
                <a:gd name="T0" fmla="*/ 11 w 11"/>
                <a:gd name="T1" fmla="*/ 3 h 7"/>
                <a:gd name="T2" fmla="*/ 11 w 11"/>
                <a:gd name="T3" fmla="*/ 0 h 7"/>
                <a:gd name="T4" fmla="*/ 6 w 11"/>
                <a:gd name="T5" fmla="*/ 0 h 7"/>
                <a:gd name="T6" fmla="*/ 0 w 11"/>
                <a:gd name="T7" fmla="*/ 3 h 7"/>
                <a:gd name="T8" fmla="*/ 0 w 11"/>
                <a:gd name="T9" fmla="*/ 4 h 7"/>
                <a:gd name="T10" fmla="*/ 11 w 11"/>
                <a:gd name="T11" fmla="*/ 7 h 7"/>
                <a:gd name="T12" fmla="*/ 11 w 11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11" y="3"/>
                  </a:moveTo>
                  <a:cubicBezTo>
                    <a:pt x="11" y="1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11" y="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81" name="Freeform 171"/>
            <p:cNvSpPr/>
            <p:nvPr/>
          </p:nvSpPr>
          <p:spPr bwMode="auto">
            <a:xfrm>
              <a:off x="14096" y="5267"/>
              <a:ext cx="735" cy="359"/>
            </a:xfrm>
            <a:custGeom>
              <a:avLst/>
              <a:gdLst>
                <a:gd name="T0" fmla="*/ 324 w 332"/>
                <a:gd name="T1" fmla="*/ 110 h 162"/>
                <a:gd name="T2" fmla="*/ 305 w 332"/>
                <a:gd name="T3" fmla="*/ 104 h 162"/>
                <a:gd name="T4" fmla="*/ 300 w 332"/>
                <a:gd name="T5" fmla="*/ 104 h 162"/>
                <a:gd name="T6" fmla="*/ 284 w 332"/>
                <a:gd name="T7" fmla="*/ 97 h 162"/>
                <a:gd name="T8" fmla="*/ 279 w 332"/>
                <a:gd name="T9" fmla="*/ 94 h 162"/>
                <a:gd name="T10" fmla="*/ 260 w 332"/>
                <a:gd name="T11" fmla="*/ 90 h 162"/>
                <a:gd name="T12" fmla="*/ 252 w 332"/>
                <a:gd name="T13" fmla="*/ 87 h 162"/>
                <a:gd name="T14" fmla="*/ 233 w 332"/>
                <a:gd name="T15" fmla="*/ 80 h 162"/>
                <a:gd name="T16" fmla="*/ 230 w 332"/>
                <a:gd name="T17" fmla="*/ 80 h 162"/>
                <a:gd name="T18" fmla="*/ 206 w 332"/>
                <a:gd name="T19" fmla="*/ 74 h 162"/>
                <a:gd name="T20" fmla="*/ 206 w 332"/>
                <a:gd name="T21" fmla="*/ 72 h 162"/>
                <a:gd name="T22" fmla="*/ 188 w 332"/>
                <a:gd name="T23" fmla="*/ 67 h 162"/>
                <a:gd name="T24" fmla="*/ 185 w 332"/>
                <a:gd name="T25" fmla="*/ 67 h 162"/>
                <a:gd name="T26" fmla="*/ 166 w 332"/>
                <a:gd name="T27" fmla="*/ 60 h 162"/>
                <a:gd name="T28" fmla="*/ 161 w 332"/>
                <a:gd name="T29" fmla="*/ 60 h 162"/>
                <a:gd name="T30" fmla="*/ 113 w 332"/>
                <a:gd name="T31" fmla="*/ 0 h 162"/>
                <a:gd name="T32" fmla="*/ 0 w 332"/>
                <a:gd name="T33" fmla="*/ 0 h 162"/>
                <a:gd name="T34" fmla="*/ 0 w 332"/>
                <a:gd name="T35" fmla="*/ 162 h 162"/>
                <a:gd name="T36" fmla="*/ 161 w 332"/>
                <a:gd name="T37" fmla="*/ 162 h 162"/>
                <a:gd name="T38" fmla="*/ 161 w 332"/>
                <a:gd name="T39" fmla="*/ 162 h 162"/>
                <a:gd name="T40" fmla="*/ 332 w 332"/>
                <a:gd name="T41" fmla="*/ 162 h 162"/>
                <a:gd name="T42" fmla="*/ 332 w 332"/>
                <a:gd name="T43" fmla="*/ 112 h 162"/>
                <a:gd name="T44" fmla="*/ 324 w 332"/>
                <a:gd name="T45" fmla="*/ 11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2" h="162">
                  <a:moveTo>
                    <a:pt x="324" y="110"/>
                  </a:moveTo>
                  <a:lnTo>
                    <a:pt x="305" y="104"/>
                  </a:lnTo>
                  <a:lnTo>
                    <a:pt x="300" y="104"/>
                  </a:lnTo>
                  <a:lnTo>
                    <a:pt x="284" y="97"/>
                  </a:lnTo>
                  <a:lnTo>
                    <a:pt x="279" y="94"/>
                  </a:lnTo>
                  <a:lnTo>
                    <a:pt x="260" y="90"/>
                  </a:lnTo>
                  <a:lnTo>
                    <a:pt x="252" y="87"/>
                  </a:lnTo>
                  <a:lnTo>
                    <a:pt x="233" y="80"/>
                  </a:lnTo>
                  <a:lnTo>
                    <a:pt x="230" y="80"/>
                  </a:lnTo>
                  <a:lnTo>
                    <a:pt x="206" y="74"/>
                  </a:lnTo>
                  <a:lnTo>
                    <a:pt x="206" y="72"/>
                  </a:lnTo>
                  <a:lnTo>
                    <a:pt x="188" y="67"/>
                  </a:lnTo>
                  <a:lnTo>
                    <a:pt x="185" y="67"/>
                  </a:lnTo>
                  <a:lnTo>
                    <a:pt x="166" y="60"/>
                  </a:lnTo>
                  <a:lnTo>
                    <a:pt x="161" y="60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162"/>
                  </a:lnTo>
                  <a:lnTo>
                    <a:pt x="161" y="162"/>
                  </a:lnTo>
                  <a:lnTo>
                    <a:pt x="161" y="162"/>
                  </a:lnTo>
                  <a:lnTo>
                    <a:pt x="332" y="162"/>
                  </a:lnTo>
                  <a:lnTo>
                    <a:pt x="332" y="112"/>
                  </a:lnTo>
                  <a:lnTo>
                    <a:pt x="324" y="11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82" name="Freeform 172"/>
            <p:cNvSpPr/>
            <p:nvPr/>
          </p:nvSpPr>
          <p:spPr bwMode="auto">
            <a:xfrm>
              <a:off x="13908" y="5077"/>
              <a:ext cx="286" cy="368"/>
            </a:xfrm>
            <a:custGeom>
              <a:avLst/>
              <a:gdLst>
                <a:gd name="T0" fmla="*/ 27 w 77"/>
                <a:gd name="T1" fmla="*/ 16 h 99"/>
                <a:gd name="T2" fmla="*/ 18 w 77"/>
                <a:gd name="T3" fmla="*/ 52 h 99"/>
                <a:gd name="T4" fmla="*/ 8 w 77"/>
                <a:gd name="T5" fmla="*/ 74 h 99"/>
                <a:gd name="T6" fmla="*/ 2 w 77"/>
                <a:gd name="T7" fmla="*/ 91 h 99"/>
                <a:gd name="T8" fmla="*/ 13 w 77"/>
                <a:gd name="T9" fmla="*/ 91 h 99"/>
                <a:gd name="T10" fmla="*/ 29 w 77"/>
                <a:gd name="T11" fmla="*/ 56 h 99"/>
                <a:gd name="T12" fmla="*/ 37 w 77"/>
                <a:gd name="T13" fmla="*/ 23 h 99"/>
                <a:gd name="T14" fmla="*/ 64 w 77"/>
                <a:gd name="T15" fmla="*/ 50 h 99"/>
                <a:gd name="T16" fmla="*/ 77 w 77"/>
                <a:gd name="T17" fmla="*/ 50 h 99"/>
                <a:gd name="T18" fmla="*/ 27 w 77"/>
                <a:gd name="T19" fmla="*/ 1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99">
                  <a:moveTo>
                    <a:pt x="27" y="16"/>
                  </a:moveTo>
                  <a:cubicBezTo>
                    <a:pt x="13" y="24"/>
                    <a:pt x="18" y="40"/>
                    <a:pt x="18" y="52"/>
                  </a:cubicBezTo>
                  <a:cubicBezTo>
                    <a:pt x="24" y="63"/>
                    <a:pt x="13" y="67"/>
                    <a:pt x="8" y="74"/>
                  </a:cubicBezTo>
                  <a:cubicBezTo>
                    <a:pt x="2" y="81"/>
                    <a:pt x="2" y="85"/>
                    <a:pt x="2" y="91"/>
                  </a:cubicBezTo>
                  <a:cubicBezTo>
                    <a:pt x="0" y="99"/>
                    <a:pt x="10" y="99"/>
                    <a:pt x="13" y="91"/>
                  </a:cubicBezTo>
                  <a:cubicBezTo>
                    <a:pt x="13" y="77"/>
                    <a:pt x="29" y="73"/>
                    <a:pt x="29" y="56"/>
                  </a:cubicBezTo>
                  <a:cubicBezTo>
                    <a:pt x="29" y="46"/>
                    <a:pt x="21" y="28"/>
                    <a:pt x="37" y="23"/>
                  </a:cubicBezTo>
                  <a:cubicBezTo>
                    <a:pt x="56" y="17"/>
                    <a:pt x="67" y="35"/>
                    <a:pt x="64" y="50"/>
                  </a:cubicBezTo>
                  <a:cubicBezTo>
                    <a:pt x="64" y="56"/>
                    <a:pt x="75" y="56"/>
                    <a:pt x="77" y="50"/>
                  </a:cubicBezTo>
                  <a:cubicBezTo>
                    <a:pt x="77" y="24"/>
                    <a:pt x="51" y="0"/>
                    <a:pt x="27" y="1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83" name="Freeform 173"/>
            <p:cNvSpPr/>
            <p:nvPr/>
          </p:nvSpPr>
          <p:spPr bwMode="auto">
            <a:xfrm>
              <a:off x="14036" y="5657"/>
              <a:ext cx="877" cy="62"/>
            </a:xfrm>
            <a:custGeom>
              <a:avLst/>
              <a:gdLst>
                <a:gd name="T0" fmla="*/ 236 w 236"/>
                <a:gd name="T1" fmla="*/ 9 h 17"/>
                <a:gd name="T2" fmla="*/ 225 w 236"/>
                <a:gd name="T3" fmla="*/ 17 h 17"/>
                <a:gd name="T4" fmla="*/ 10 w 236"/>
                <a:gd name="T5" fmla="*/ 17 h 17"/>
                <a:gd name="T6" fmla="*/ 0 w 236"/>
                <a:gd name="T7" fmla="*/ 9 h 17"/>
                <a:gd name="T8" fmla="*/ 0 w 236"/>
                <a:gd name="T9" fmla="*/ 9 h 17"/>
                <a:gd name="T10" fmla="*/ 10 w 236"/>
                <a:gd name="T11" fmla="*/ 0 h 17"/>
                <a:gd name="T12" fmla="*/ 225 w 236"/>
                <a:gd name="T13" fmla="*/ 0 h 17"/>
                <a:gd name="T14" fmla="*/ 236 w 236"/>
                <a:gd name="T1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" h="17">
                  <a:moveTo>
                    <a:pt x="236" y="9"/>
                  </a:moveTo>
                  <a:cubicBezTo>
                    <a:pt x="236" y="13"/>
                    <a:pt x="230" y="17"/>
                    <a:pt x="225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5" y="17"/>
                    <a:pt x="0" y="13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225" y="0"/>
                    <a:pt x="225" y="0"/>
                    <a:pt x="225" y="0"/>
                  </a:cubicBezTo>
                  <a:cubicBezTo>
                    <a:pt x="230" y="0"/>
                    <a:pt x="236" y="4"/>
                    <a:pt x="236" y="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84" name="Rectangle 174"/>
            <p:cNvSpPr>
              <a:spLocks noChangeArrowheads="1"/>
            </p:cNvSpPr>
            <p:nvPr/>
          </p:nvSpPr>
          <p:spPr bwMode="auto">
            <a:xfrm>
              <a:off x="14096" y="5776"/>
              <a:ext cx="735" cy="121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2" name="Freeform 182"/>
            <p:cNvSpPr/>
            <p:nvPr/>
          </p:nvSpPr>
          <p:spPr bwMode="auto">
            <a:xfrm>
              <a:off x="15411" y="6582"/>
              <a:ext cx="230" cy="407"/>
            </a:xfrm>
            <a:custGeom>
              <a:avLst/>
              <a:gdLst>
                <a:gd name="T0" fmla="*/ 62 w 62"/>
                <a:gd name="T1" fmla="*/ 10 h 110"/>
                <a:gd name="T2" fmla="*/ 62 w 62"/>
                <a:gd name="T3" fmla="*/ 82 h 110"/>
                <a:gd name="T4" fmla="*/ 35 w 62"/>
                <a:gd name="T5" fmla="*/ 110 h 110"/>
                <a:gd name="T6" fmla="*/ 27 w 62"/>
                <a:gd name="T7" fmla="*/ 110 h 110"/>
                <a:gd name="T8" fmla="*/ 0 w 62"/>
                <a:gd name="T9" fmla="*/ 82 h 110"/>
                <a:gd name="T10" fmla="*/ 0 w 62"/>
                <a:gd name="T11" fmla="*/ 10 h 110"/>
                <a:gd name="T12" fmla="*/ 32 w 62"/>
                <a:gd name="T13" fmla="*/ 0 h 110"/>
                <a:gd name="T14" fmla="*/ 62 w 62"/>
                <a:gd name="T15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110">
                  <a:moveTo>
                    <a:pt x="62" y="10"/>
                  </a:moveTo>
                  <a:cubicBezTo>
                    <a:pt x="62" y="82"/>
                    <a:pt x="62" y="82"/>
                    <a:pt x="62" y="82"/>
                  </a:cubicBezTo>
                  <a:cubicBezTo>
                    <a:pt x="62" y="98"/>
                    <a:pt x="48" y="110"/>
                    <a:pt x="35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11" y="110"/>
                    <a:pt x="0" y="98"/>
                    <a:pt x="0" y="8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1" y="6"/>
                    <a:pt x="19" y="2"/>
                    <a:pt x="32" y="0"/>
                  </a:cubicBezTo>
                  <a:cubicBezTo>
                    <a:pt x="43" y="2"/>
                    <a:pt x="51" y="6"/>
                    <a:pt x="62" y="1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3" name="Freeform 183"/>
            <p:cNvSpPr/>
            <p:nvPr/>
          </p:nvSpPr>
          <p:spPr bwMode="auto">
            <a:xfrm>
              <a:off x="14694" y="5032"/>
              <a:ext cx="954" cy="434"/>
            </a:xfrm>
            <a:custGeom>
              <a:avLst/>
              <a:gdLst>
                <a:gd name="T0" fmla="*/ 0 w 257"/>
                <a:gd name="T1" fmla="*/ 79 h 117"/>
                <a:gd name="T2" fmla="*/ 27 w 257"/>
                <a:gd name="T3" fmla="*/ 56 h 117"/>
                <a:gd name="T4" fmla="*/ 115 w 257"/>
                <a:gd name="T5" fmla="*/ 66 h 117"/>
                <a:gd name="T6" fmla="*/ 214 w 257"/>
                <a:gd name="T7" fmla="*/ 7 h 117"/>
                <a:gd name="T8" fmla="*/ 252 w 257"/>
                <a:gd name="T9" fmla="*/ 16 h 117"/>
                <a:gd name="T10" fmla="*/ 241 w 257"/>
                <a:gd name="T11" fmla="*/ 51 h 117"/>
                <a:gd name="T12" fmla="*/ 134 w 257"/>
                <a:gd name="T13" fmla="*/ 114 h 117"/>
                <a:gd name="T14" fmla="*/ 123 w 257"/>
                <a:gd name="T15" fmla="*/ 117 h 117"/>
                <a:gd name="T16" fmla="*/ 120 w 257"/>
                <a:gd name="T17" fmla="*/ 117 h 117"/>
                <a:gd name="T18" fmla="*/ 118 w 257"/>
                <a:gd name="T19" fmla="*/ 117 h 117"/>
                <a:gd name="T20" fmla="*/ 118 w 257"/>
                <a:gd name="T21" fmla="*/ 117 h 117"/>
                <a:gd name="T22" fmla="*/ 21 w 257"/>
                <a:gd name="T23" fmla="*/ 107 h 117"/>
                <a:gd name="T24" fmla="*/ 0 w 257"/>
                <a:gd name="T25" fmla="*/ 7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7" h="117">
                  <a:moveTo>
                    <a:pt x="0" y="79"/>
                  </a:moveTo>
                  <a:cubicBezTo>
                    <a:pt x="0" y="66"/>
                    <a:pt x="13" y="55"/>
                    <a:pt x="27" y="56"/>
                  </a:cubicBezTo>
                  <a:cubicBezTo>
                    <a:pt x="115" y="66"/>
                    <a:pt x="115" y="66"/>
                    <a:pt x="115" y="66"/>
                  </a:cubicBezTo>
                  <a:cubicBezTo>
                    <a:pt x="214" y="7"/>
                    <a:pt x="214" y="7"/>
                    <a:pt x="214" y="7"/>
                  </a:cubicBezTo>
                  <a:cubicBezTo>
                    <a:pt x="228" y="0"/>
                    <a:pt x="244" y="4"/>
                    <a:pt x="252" y="16"/>
                  </a:cubicBezTo>
                  <a:cubicBezTo>
                    <a:pt x="257" y="28"/>
                    <a:pt x="252" y="44"/>
                    <a:pt x="241" y="51"/>
                  </a:cubicBezTo>
                  <a:cubicBezTo>
                    <a:pt x="134" y="114"/>
                    <a:pt x="134" y="114"/>
                    <a:pt x="134" y="114"/>
                  </a:cubicBezTo>
                  <a:cubicBezTo>
                    <a:pt x="129" y="115"/>
                    <a:pt x="126" y="117"/>
                    <a:pt x="123" y="117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0" y="117"/>
                    <a:pt x="120" y="117"/>
                    <a:pt x="118" y="117"/>
                  </a:cubicBezTo>
                  <a:cubicBezTo>
                    <a:pt x="118" y="117"/>
                    <a:pt x="118" y="117"/>
                    <a:pt x="118" y="11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10" y="106"/>
                    <a:pt x="0" y="93"/>
                    <a:pt x="0" y="7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4" name="Freeform 184"/>
            <p:cNvSpPr/>
            <p:nvPr/>
          </p:nvSpPr>
          <p:spPr bwMode="auto">
            <a:xfrm>
              <a:off x="15613" y="6633"/>
              <a:ext cx="137" cy="357"/>
            </a:xfrm>
            <a:custGeom>
              <a:avLst/>
              <a:gdLst>
                <a:gd name="T0" fmla="*/ 37 w 37"/>
                <a:gd name="T1" fmla="*/ 68 h 96"/>
                <a:gd name="T2" fmla="*/ 10 w 37"/>
                <a:gd name="T3" fmla="*/ 96 h 96"/>
                <a:gd name="T4" fmla="*/ 0 w 37"/>
                <a:gd name="T5" fmla="*/ 96 h 96"/>
                <a:gd name="T6" fmla="*/ 0 w 37"/>
                <a:gd name="T7" fmla="*/ 96 h 96"/>
                <a:gd name="T8" fmla="*/ 24 w 37"/>
                <a:gd name="T9" fmla="*/ 68 h 96"/>
                <a:gd name="T10" fmla="*/ 24 w 37"/>
                <a:gd name="T11" fmla="*/ 0 h 96"/>
                <a:gd name="T12" fmla="*/ 37 w 37"/>
                <a:gd name="T13" fmla="*/ 1 h 96"/>
                <a:gd name="T14" fmla="*/ 37 w 37"/>
                <a:gd name="T15" fmla="*/ 6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96">
                  <a:moveTo>
                    <a:pt x="37" y="68"/>
                  </a:moveTo>
                  <a:cubicBezTo>
                    <a:pt x="37" y="84"/>
                    <a:pt x="26" y="96"/>
                    <a:pt x="1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3" y="95"/>
                    <a:pt x="24" y="83"/>
                    <a:pt x="24" y="6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1"/>
                    <a:pt x="32" y="1"/>
                    <a:pt x="37" y="1"/>
                  </a:cubicBezTo>
                  <a:lnTo>
                    <a:pt x="37" y="6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5" name="Freeform 185"/>
            <p:cNvSpPr/>
            <p:nvPr/>
          </p:nvSpPr>
          <p:spPr bwMode="auto">
            <a:xfrm>
              <a:off x="14672" y="5110"/>
              <a:ext cx="538" cy="175"/>
            </a:xfrm>
            <a:custGeom>
              <a:avLst/>
              <a:gdLst>
                <a:gd name="T0" fmla="*/ 145 w 145"/>
                <a:gd name="T1" fmla="*/ 0 h 47"/>
                <a:gd name="T2" fmla="*/ 116 w 145"/>
                <a:gd name="T3" fmla="*/ 18 h 47"/>
                <a:gd name="T4" fmla="*/ 27 w 145"/>
                <a:gd name="T5" fmla="*/ 10 h 47"/>
                <a:gd name="T6" fmla="*/ 0 w 145"/>
                <a:gd name="T7" fmla="*/ 33 h 47"/>
                <a:gd name="T8" fmla="*/ 3 w 145"/>
                <a:gd name="T9" fmla="*/ 47 h 47"/>
                <a:gd name="T10" fmla="*/ 30 w 145"/>
                <a:gd name="T11" fmla="*/ 26 h 47"/>
                <a:gd name="T12" fmla="*/ 118 w 145"/>
                <a:gd name="T13" fmla="*/ 34 h 47"/>
                <a:gd name="T14" fmla="*/ 145 w 145"/>
                <a:gd name="T15" fmla="*/ 19 h 47"/>
                <a:gd name="T16" fmla="*/ 145 w 145"/>
                <a:gd name="T17" fmla="*/ 4 h 47"/>
                <a:gd name="T18" fmla="*/ 145 w 145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">
                  <a:moveTo>
                    <a:pt x="145" y="0"/>
                  </a:moveTo>
                  <a:cubicBezTo>
                    <a:pt x="116" y="18"/>
                    <a:pt x="116" y="18"/>
                    <a:pt x="116" y="18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14" y="8"/>
                    <a:pt x="0" y="18"/>
                    <a:pt x="0" y="33"/>
                  </a:cubicBezTo>
                  <a:cubicBezTo>
                    <a:pt x="0" y="38"/>
                    <a:pt x="0" y="43"/>
                    <a:pt x="3" y="47"/>
                  </a:cubicBezTo>
                  <a:cubicBezTo>
                    <a:pt x="6" y="34"/>
                    <a:pt x="16" y="25"/>
                    <a:pt x="30" y="26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5" y="4"/>
                    <a:pt x="145" y="4"/>
                    <a:pt x="145" y="4"/>
                  </a:cubicBezTo>
                  <a:lnTo>
                    <a:pt x="145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6" name="Freeform 186"/>
            <p:cNvSpPr/>
            <p:nvPr/>
          </p:nvSpPr>
          <p:spPr bwMode="auto">
            <a:xfrm>
              <a:off x="15174" y="4946"/>
              <a:ext cx="715" cy="1661"/>
            </a:xfrm>
            <a:custGeom>
              <a:avLst/>
              <a:gdLst>
                <a:gd name="T0" fmla="*/ 161 w 193"/>
                <a:gd name="T1" fmla="*/ 242 h 447"/>
                <a:gd name="T2" fmla="*/ 161 w 193"/>
                <a:gd name="T3" fmla="*/ 51 h 447"/>
                <a:gd name="T4" fmla="*/ 112 w 193"/>
                <a:gd name="T5" fmla="*/ 0 h 447"/>
                <a:gd name="T6" fmla="*/ 107 w 193"/>
                <a:gd name="T7" fmla="*/ 0 h 447"/>
                <a:gd name="T8" fmla="*/ 80 w 193"/>
                <a:gd name="T9" fmla="*/ 0 h 447"/>
                <a:gd name="T10" fmla="*/ 80 w 193"/>
                <a:gd name="T11" fmla="*/ 0 h 447"/>
                <a:gd name="T12" fmla="*/ 75 w 193"/>
                <a:gd name="T13" fmla="*/ 0 h 447"/>
                <a:gd name="T14" fmla="*/ 75 w 193"/>
                <a:gd name="T15" fmla="*/ 0 h 447"/>
                <a:gd name="T16" fmla="*/ 29 w 193"/>
                <a:gd name="T17" fmla="*/ 44 h 447"/>
                <a:gd name="T18" fmla="*/ 80 w 193"/>
                <a:gd name="T19" fmla="*/ 15 h 447"/>
                <a:gd name="T20" fmla="*/ 139 w 193"/>
                <a:gd name="T21" fmla="*/ 31 h 447"/>
                <a:gd name="T22" fmla="*/ 123 w 193"/>
                <a:gd name="T23" fmla="*/ 90 h 447"/>
                <a:gd name="T24" fmla="*/ 29 w 193"/>
                <a:gd name="T25" fmla="*/ 145 h 447"/>
                <a:gd name="T26" fmla="*/ 29 w 193"/>
                <a:gd name="T27" fmla="*/ 242 h 447"/>
                <a:gd name="T28" fmla="*/ 0 w 193"/>
                <a:gd name="T29" fmla="*/ 431 h 447"/>
                <a:gd name="T30" fmla="*/ 26 w 193"/>
                <a:gd name="T31" fmla="*/ 447 h 447"/>
                <a:gd name="T32" fmla="*/ 64 w 193"/>
                <a:gd name="T33" fmla="*/ 442 h 447"/>
                <a:gd name="T34" fmla="*/ 96 w 193"/>
                <a:gd name="T35" fmla="*/ 432 h 447"/>
                <a:gd name="T36" fmla="*/ 126 w 193"/>
                <a:gd name="T37" fmla="*/ 442 h 447"/>
                <a:gd name="T38" fmla="*/ 161 w 193"/>
                <a:gd name="T39" fmla="*/ 447 h 447"/>
                <a:gd name="T40" fmla="*/ 193 w 193"/>
                <a:gd name="T41" fmla="*/ 431 h 447"/>
                <a:gd name="T42" fmla="*/ 161 w 193"/>
                <a:gd name="T43" fmla="*/ 242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3" h="447">
                  <a:moveTo>
                    <a:pt x="161" y="242"/>
                  </a:moveTo>
                  <a:cubicBezTo>
                    <a:pt x="161" y="51"/>
                    <a:pt x="161" y="51"/>
                    <a:pt x="161" y="51"/>
                  </a:cubicBezTo>
                  <a:cubicBezTo>
                    <a:pt x="161" y="24"/>
                    <a:pt x="139" y="3"/>
                    <a:pt x="112" y="0"/>
                  </a:cubicBezTo>
                  <a:cubicBezTo>
                    <a:pt x="112" y="0"/>
                    <a:pt x="110" y="0"/>
                    <a:pt x="10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51" y="3"/>
                    <a:pt x="32" y="22"/>
                    <a:pt x="29" y="44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99" y="3"/>
                    <a:pt x="126" y="11"/>
                    <a:pt x="139" y="31"/>
                  </a:cubicBezTo>
                  <a:cubicBezTo>
                    <a:pt x="150" y="52"/>
                    <a:pt x="144" y="78"/>
                    <a:pt x="123" y="90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9" y="242"/>
                    <a:pt x="29" y="242"/>
                    <a:pt x="29" y="242"/>
                  </a:cubicBezTo>
                  <a:cubicBezTo>
                    <a:pt x="0" y="431"/>
                    <a:pt x="0" y="431"/>
                    <a:pt x="0" y="431"/>
                  </a:cubicBezTo>
                  <a:cubicBezTo>
                    <a:pt x="8" y="447"/>
                    <a:pt x="26" y="447"/>
                    <a:pt x="26" y="447"/>
                  </a:cubicBezTo>
                  <a:cubicBezTo>
                    <a:pt x="43" y="447"/>
                    <a:pt x="53" y="444"/>
                    <a:pt x="64" y="442"/>
                  </a:cubicBezTo>
                  <a:cubicBezTo>
                    <a:pt x="75" y="438"/>
                    <a:pt x="83" y="434"/>
                    <a:pt x="96" y="432"/>
                  </a:cubicBezTo>
                  <a:cubicBezTo>
                    <a:pt x="107" y="434"/>
                    <a:pt x="115" y="438"/>
                    <a:pt x="126" y="442"/>
                  </a:cubicBezTo>
                  <a:cubicBezTo>
                    <a:pt x="134" y="444"/>
                    <a:pt x="144" y="447"/>
                    <a:pt x="161" y="447"/>
                  </a:cubicBezTo>
                  <a:cubicBezTo>
                    <a:pt x="161" y="447"/>
                    <a:pt x="182" y="447"/>
                    <a:pt x="193" y="431"/>
                  </a:cubicBezTo>
                  <a:lnTo>
                    <a:pt x="161" y="24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8" name="Freeform 188"/>
            <p:cNvSpPr/>
            <p:nvPr/>
          </p:nvSpPr>
          <p:spPr bwMode="auto">
            <a:xfrm>
              <a:off x="15281" y="4346"/>
              <a:ext cx="450" cy="337"/>
            </a:xfrm>
            <a:custGeom>
              <a:avLst/>
              <a:gdLst>
                <a:gd name="T0" fmla="*/ 19 w 121"/>
                <a:gd name="T1" fmla="*/ 0 h 91"/>
                <a:gd name="T2" fmla="*/ 8 w 121"/>
                <a:gd name="T3" fmla="*/ 68 h 91"/>
                <a:gd name="T4" fmla="*/ 121 w 121"/>
                <a:gd name="T5" fmla="*/ 74 h 91"/>
                <a:gd name="T6" fmla="*/ 19 w 12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" h="91">
                  <a:moveTo>
                    <a:pt x="19" y="0"/>
                  </a:moveTo>
                  <a:cubicBezTo>
                    <a:pt x="19" y="0"/>
                    <a:pt x="0" y="47"/>
                    <a:pt x="8" y="68"/>
                  </a:cubicBezTo>
                  <a:cubicBezTo>
                    <a:pt x="14" y="91"/>
                    <a:pt x="121" y="74"/>
                    <a:pt x="121" y="74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99" name="Freeform 189"/>
            <p:cNvSpPr/>
            <p:nvPr/>
          </p:nvSpPr>
          <p:spPr bwMode="auto">
            <a:xfrm>
              <a:off x="15560" y="4468"/>
              <a:ext cx="148" cy="111"/>
            </a:xfrm>
            <a:custGeom>
              <a:avLst/>
              <a:gdLst>
                <a:gd name="T0" fmla="*/ 0 w 40"/>
                <a:gd name="T1" fmla="*/ 0 h 30"/>
                <a:gd name="T2" fmla="*/ 40 w 40"/>
                <a:gd name="T3" fmla="*/ 30 h 30"/>
                <a:gd name="T4" fmla="*/ 0 w 40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0">
                  <a:moveTo>
                    <a:pt x="0" y="0"/>
                  </a:moveTo>
                  <a:cubicBezTo>
                    <a:pt x="40" y="30"/>
                    <a:pt x="40" y="30"/>
                    <a:pt x="40" y="30"/>
                  </a:cubicBezTo>
                  <a:cubicBezTo>
                    <a:pt x="33" y="15"/>
                    <a:pt x="19" y="4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0" name="Freeform 190"/>
            <p:cNvSpPr/>
            <p:nvPr/>
          </p:nvSpPr>
          <p:spPr bwMode="auto">
            <a:xfrm>
              <a:off x="15292" y="4656"/>
              <a:ext cx="438" cy="257"/>
            </a:xfrm>
            <a:custGeom>
              <a:avLst/>
              <a:gdLst>
                <a:gd name="T0" fmla="*/ 0 w 118"/>
                <a:gd name="T1" fmla="*/ 0 h 69"/>
                <a:gd name="T2" fmla="*/ 0 w 118"/>
                <a:gd name="T3" fmla="*/ 8 h 69"/>
                <a:gd name="T4" fmla="*/ 59 w 118"/>
                <a:gd name="T5" fmla="*/ 69 h 69"/>
                <a:gd name="T6" fmla="*/ 118 w 118"/>
                <a:gd name="T7" fmla="*/ 8 h 69"/>
                <a:gd name="T8" fmla="*/ 118 w 118"/>
                <a:gd name="T9" fmla="*/ 2 h 69"/>
                <a:gd name="T10" fmla="*/ 0 w 118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69">
                  <a:moveTo>
                    <a:pt x="0" y="0"/>
                  </a:moveTo>
                  <a:cubicBezTo>
                    <a:pt x="0" y="3"/>
                    <a:pt x="0" y="6"/>
                    <a:pt x="0" y="8"/>
                  </a:cubicBezTo>
                  <a:cubicBezTo>
                    <a:pt x="0" y="42"/>
                    <a:pt x="27" y="69"/>
                    <a:pt x="59" y="69"/>
                  </a:cubicBezTo>
                  <a:cubicBezTo>
                    <a:pt x="91" y="69"/>
                    <a:pt x="118" y="42"/>
                    <a:pt x="118" y="8"/>
                  </a:cubicBezTo>
                  <a:cubicBezTo>
                    <a:pt x="118" y="6"/>
                    <a:pt x="118" y="4"/>
                    <a:pt x="118" y="2"/>
                  </a:cubicBezTo>
                  <a:cubicBezTo>
                    <a:pt x="86" y="6"/>
                    <a:pt x="21" y="12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789420" y="1572260"/>
            <a:ext cx="1195070" cy="1136015"/>
            <a:chOff x="16630" y="8548"/>
            <a:chExt cx="1644" cy="1562"/>
          </a:xfrm>
        </p:grpSpPr>
        <p:sp>
          <p:nvSpPr>
            <p:cNvPr id="98" name="Freeform 98"/>
            <p:cNvSpPr/>
            <p:nvPr/>
          </p:nvSpPr>
          <p:spPr bwMode="auto">
            <a:xfrm>
              <a:off x="16913" y="9548"/>
              <a:ext cx="150" cy="408"/>
            </a:xfrm>
            <a:custGeom>
              <a:avLst/>
              <a:gdLst>
                <a:gd name="T0" fmla="*/ 60 w 60"/>
                <a:gd name="T1" fmla="*/ 163 h 163"/>
                <a:gd name="T2" fmla="*/ 60 w 60"/>
                <a:gd name="T3" fmla="*/ 0 h 163"/>
                <a:gd name="T4" fmla="*/ 0 w 60"/>
                <a:gd name="T5" fmla="*/ 43 h 163"/>
                <a:gd name="T6" fmla="*/ 0 w 60"/>
                <a:gd name="T7" fmla="*/ 163 h 163"/>
                <a:gd name="T8" fmla="*/ 60 w 60"/>
                <a:gd name="T9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63">
                  <a:moveTo>
                    <a:pt x="60" y="163"/>
                  </a:moveTo>
                  <a:lnTo>
                    <a:pt x="60" y="0"/>
                  </a:lnTo>
                  <a:lnTo>
                    <a:pt x="0" y="43"/>
                  </a:lnTo>
                  <a:lnTo>
                    <a:pt x="0" y="163"/>
                  </a:lnTo>
                  <a:lnTo>
                    <a:pt x="60" y="16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9" name="Freeform 99"/>
            <p:cNvSpPr/>
            <p:nvPr/>
          </p:nvSpPr>
          <p:spPr bwMode="auto">
            <a:xfrm>
              <a:off x="17175" y="9430"/>
              <a:ext cx="148" cy="525"/>
            </a:xfrm>
            <a:custGeom>
              <a:avLst/>
              <a:gdLst>
                <a:gd name="T0" fmla="*/ 0 w 59"/>
                <a:gd name="T1" fmla="*/ 16 h 210"/>
                <a:gd name="T2" fmla="*/ 0 w 59"/>
                <a:gd name="T3" fmla="*/ 210 h 210"/>
                <a:gd name="T4" fmla="*/ 59 w 59"/>
                <a:gd name="T5" fmla="*/ 210 h 210"/>
                <a:gd name="T6" fmla="*/ 59 w 59"/>
                <a:gd name="T7" fmla="*/ 38 h 210"/>
                <a:gd name="T8" fmla="*/ 23 w 59"/>
                <a:gd name="T9" fmla="*/ 0 h 210"/>
                <a:gd name="T10" fmla="*/ 0 w 59"/>
                <a:gd name="T11" fmla="*/ 1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10">
                  <a:moveTo>
                    <a:pt x="0" y="16"/>
                  </a:moveTo>
                  <a:lnTo>
                    <a:pt x="0" y="210"/>
                  </a:lnTo>
                  <a:lnTo>
                    <a:pt x="59" y="210"/>
                  </a:lnTo>
                  <a:lnTo>
                    <a:pt x="59" y="38"/>
                  </a:lnTo>
                  <a:lnTo>
                    <a:pt x="23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0" name="Freeform 100"/>
            <p:cNvSpPr/>
            <p:nvPr/>
          </p:nvSpPr>
          <p:spPr bwMode="auto">
            <a:xfrm>
              <a:off x="17435" y="9635"/>
              <a:ext cx="153" cy="320"/>
            </a:xfrm>
            <a:custGeom>
              <a:avLst/>
              <a:gdLst>
                <a:gd name="T0" fmla="*/ 16 w 61"/>
                <a:gd name="T1" fmla="*/ 15 h 128"/>
                <a:gd name="T2" fmla="*/ 0 w 61"/>
                <a:gd name="T3" fmla="*/ 0 h 128"/>
                <a:gd name="T4" fmla="*/ 0 w 61"/>
                <a:gd name="T5" fmla="*/ 128 h 128"/>
                <a:gd name="T6" fmla="*/ 61 w 61"/>
                <a:gd name="T7" fmla="*/ 128 h 128"/>
                <a:gd name="T8" fmla="*/ 61 w 61"/>
                <a:gd name="T9" fmla="*/ 0 h 128"/>
                <a:gd name="T10" fmla="*/ 38 w 61"/>
                <a:gd name="T11" fmla="*/ 17 h 128"/>
                <a:gd name="T12" fmla="*/ 26 w 61"/>
                <a:gd name="T13" fmla="*/ 26 h 128"/>
                <a:gd name="T14" fmla="*/ 16 w 61"/>
                <a:gd name="T15" fmla="*/ 1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28">
                  <a:moveTo>
                    <a:pt x="16" y="15"/>
                  </a:moveTo>
                  <a:lnTo>
                    <a:pt x="0" y="0"/>
                  </a:lnTo>
                  <a:lnTo>
                    <a:pt x="0" y="128"/>
                  </a:lnTo>
                  <a:lnTo>
                    <a:pt x="61" y="128"/>
                  </a:lnTo>
                  <a:lnTo>
                    <a:pt x="61" y="0"/>
                  </a:lnTo>
                  <a:lnTo>
                    <a:pt x="38" y="17"/>
                  </a:lnTo>
                  <a:lnTo>
                    <a:pt x="26" y="26"/>
                  </a:lnTo>
                  <a:lnTo>
                    <a:pt x="16" y="1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1" name="Freeform 101"/>
            <p:cNvSpPr/>
            <p:nvPr/>
          </p:nvSpPr>
          <p:spPr bwMode="auto">
            <a:xfrm>
              <a:off x="17695" y="9423"/>
              <a:ext cx="153" cy="533"/>
            </a:xfrm>
            <a:custGeom>
              <a:avLst/>
              <a:gdLst>
                <a:gd name="T0" fmla="*/ 0 w 61"/>
                <a:gd name="T1" fmla="*/ 213 h 213"/>
                <a:gd name="T2" fmla="*/ 61 w 61"/>
                <a:gd name="T3" fmla="*/ 213 h 213"/>
                <a:gd name="T4" fmla="*/ 61 w 61"/>
                <a:gd name="T5" fmla="*/ 0 h 213"/>
                <a:gd name="T6" fmla="*/ 0 w 61"/>
                <a:gd name="T7" fmla="*/ 50 h 213"/>
                <a:gd name="T8" fmla="*/ 0 w 61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13">
                  <a:moveTo>
                    <a:pt x="0" y="213"/>
                  </a:moveTo>
                  <a:lnTo>
                    <a:pt x="61" y="213"/>
                  </a:lnTo>
                  <a:lnTo>
                    <a:pt x="61" y="0"/>
                  </a:lnTo>
                  <a:lnTo>
                    <a:pt x="0" y="50"/>
                  </a:lnTo>
                  <a:lnTo>
                    <a:pt x="0" y="21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17960" y="9045"/>
              <a:ext cx="150" cy="910"/>
            </a:xfrm>
            <a:custGeom>
              <a:avLst/>
              <a:gdLst>
                <a:gd name="T0" fmla="*/ 60 w 60"/>
                <a:gd name="T1" fmla="*/ 364 h 364"/>
                <a:gd name="T2" fmla="*/ 60 w 60"/>
                <a:gd name="T3" fmla="*/ 0 h 364"/>
                <a:gd name="T4" fmla="*/ 0 w 60"/>
                <a:gd name="T5" fmla="*/ 90 h 364"/>
                <a:gd name="T6" fmla="*/ 0 w 60"/>
                <a:gd name="T7" fmla="*/ 364 h 364"/>
                <a:gd name="T8" fmla="*/ 60 w 60"/>
                <a:gd name="T9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64">
                  <a:moveTo>
                    <a:pt x="60" y="364"/>
                  </a:moveTo>
                  <a:lnTo>
                    <a:pt x="60" y="0"/>
                  </a:lnTo>
                  <a:lnTo>
                    <a:pt x="0" y="90"/>
                  </a:lnTo>
                  <a:lnTo>
                    <a:pt x="0" y="364"/>
                  </a:lnTo>
                  <a:lnTo>
                    <a:pt x="60" y="364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3" name="Freeform 103"/>
            <p:cNvSpPr/>
            <p:nvPr/>
          </p:nvSpPr>
          <p:spPr bwMode="auto">
            <a:xfrm>
              <a:off x="16795" y="8595"/>
              <a:ext cx="1468" cy="1088"/>
            </a:xfrm>
            <a:custGeom>
              <a:avLst/>
              <a:gdLst>
                <a:gd name="T0" fmla="*/ 559 w 587"/>
                <a:gd name="T1" fmla="*/ 159 h 435"/>
                <a:gd name="T2" fmla="*/ 587 w 587"/>
                <a:gd name="T3" fmla="*/ 0 h 435"/>
                <a:gd name="T4" fmla="*/ 457 w 587"/>
                <a:gd name="T5" fmla="*/ 92 h 435"/>
                <a:gd name="T6" fmla="*/ 492 w 587"/>
                <a:gd name="T7" fmla="*/ 92 h 435"/>
                <a:gd name="T8" fmla="*/ 369 w 587"/>
                <a:gd name="T9" fmla="*/ 277 h 435"/>
                <a:gd name="T10" fmla="*/ 289 w 587"/>
                <a:gd name="T11" fmla="*/ 341 h 435"/>
                <a:gd name="T12" fmla="*/ 185 w 587"/>
                <a:gd name="T13" fmla="*/ 234 h 435"/>
                <a:gd name="T14" fmla="*/ 0 w 587"/>
                <a:gd name="T15" fmla="*/ 362 h 435"/>
                <a:gd name="T16" fmla="*/ 0 w 587"/>
                <a:gd name="T17" fmla="*/ 435 h 435"/>
                <a:gd name="T18" fmla="*/ 178 w 587"/>
                <a:gd name="T19" fmla="*/ 312 h 435"/>
                <a:gd name="T20" fmla="*/ 284 w 587"/>
                <a:gd name="T21" fmla="*/ 421 h 435"/>
                <a:gd name="T22" fmla="*/ 414 w 587"/>
                <a:gd name="T23" fmla="*/ 317 h 435"/>
                <a:gd name="T24" fmla="*/ 542 w 587"/>
                <a:gd name="T25" fmla="*/ 125 h 435"/>
                <a:gd name="T26" fmla="*/ 559 w 587"/>
                <a:gd name="T27" fmla="*/ 159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7" h="435">
                  <a:moveTo>
                    <a:pt x="559" y="159"/>
                  </a:moveTo>
                  <a:lnTo>
                    <a:pt x="587" y="0"/>
                  </a:lnTo>
                  <a:lnTo>
                    <a:pt x="457" y="92"/>
                  </a:lnTo>
                  <a:lnTo>
                    <a:pt x="492" y="92"/>
                  </a:lnTo>
                  <a:lnTo>
                    <a:pt x="369" y="277"/>
                  </a:lnTo>
                  <a:lnTo>
                    <a:pt x="289" y="341"/>
                  </a:lnTo>
                  <a:lnTo>
                    <a:pt x="185" y="234"/>
                  </a:lnTo>
                  <a:lnTo>
                    <a:pt x="0" y="362"/>
                  </a:lnTo>
                  <a:lnTo>
                    <a:pt x="0" y="435"/>
                  </a:lnTo>
                  <a:lnTo>
                    <a:pt x="178" y="312"/>
                  </a:lnTo>
                  <a:lnTo>
                    <a:pt x="284" y="421"/>
                  </a:lnTo>
                  <a:lnTo>
                    <a:pt x="414" y="317"/>
                  </a:lnTo>
                  <a:lnTo>
                    <a:pt x="542" y="125"/>
                  </a:lnTo>
                  <a:lnTo>
                    <a:pt x="559" y="159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4" name="Freeform 104"/>
            <p:cNvSpPr/>
            <p:nvPr/>
          </p:nvSpPr>
          <p:spPr bwMode="auto">
            <a:xfrm>
              <a:off x="16630" y="8548"/>
              <a:ext cx="1645" cy="1563"/>
            </a:xfrm>
            <a:custGeom>
              <a:avLst/>
              <a:gdLst>
                <a:gd name="T0" fmla="*/ 42 w 658"/>
                <a:gd name="T1" fmla="*/ 0 h 625"/>
                <a:gd name="T2" fmla="*/ 21 w 658"/>
                <a:gd name="T3" fmla="*/ 0 h 625"/>
                <a:gd name="T4" fmla="*/ 21 w 658"/>
                <a:gd name="T5" fmla="*/ 582 h 625"/>
                <a:gd name="T6" fmla="*/ 0 w 658"/>
                <a:gd name="T7" fmla="*/ 582 h 625"/>
                <a:gd name="T8" fmla="*/ 0 w 658"/>
                <a:gd name="T9" fmla="*/ 606 h 625"/>
                <a:gd name="T10" fmla="*/ 21 w 658"/>
                <a:gd name="T11" fmla="*/ 606 h 625"/>
                <a:gd name="T12" fmla="*/ 21 w 658"/>
                <a:gd name="T13" fmla="*/ 625 h 625"/>
                <a:gd name="T14" fmla="*/ 42 w 658"/>
                <a:gd name="T15" fmla="*/ 625 h 625"/>
                <a:gd name="T16" fmla="*/ 42 w 658"/>
                <a:gd name="T17" fmla="*/ 606 h 625"/>
                <a:gd name="T18" fmla="*/ 658 w 658"/>
                <a:gd name="T19" fmla="*/ 606 h 625"/>
                <a:gd name="T20" fmla="*/ 658 w 658"/>
                <a:gd name="T21" fmla="*/ 582 h 625"/>
                <a:gd name="T22" fmla="*/ 42 w 658"/>
                <a:gd name="T23" fmla="*/ 582 h 625"/>
                <a:gd name="T24" fmla="*/ 42 w 658"/>
                <a:gd name="T25" fmla="*/ 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8" h="625">
                  <a:moveTo>
                    <a:pt x="42" y="0"/>
                  </a:moveTo>
                  <a:lnTo>
                    <a:pt x="21" y="0"/>
                  </a:lnTo>
                  <a:lnTo>
                    <a:pt x="21" y="582"/>
                  </a:lnTo>
                  <a:lnTo>
                    <a:pt x="0" y="582"/>
                  </a:lnTo>
                  <a:lnTo>
                    <a:pt x="0" y="606"/>
                  </a:lnTo>
                  <a:lnTo>
                    <a:pt x="21" y="606"/>
                  </a:lnTo>
                  <a:lnTo>
                    <a:pt x="21" y="625"/>
                  </a:lnTo>
                  <a:lnTo>
                    <a:pt x="42" y="625"/>
                  </a:lnTo>
                  <a:lnTo>
                    <a:pt x="42" y="606"/>
                  </a:lnTo>
                  <a:lnTo>
                    <a:pt x="658" y="606"/>
                  </a:lnTo>
                  <a:lnTo>
                    <a:pt x="658" y="582"/>
                  </a:lnTo>
                  <a:lnTo>
                    <a:pt x="42" y="58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257925" y="2962275"/>
            <a:ext cx="2293620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线下门店转型升级难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70305" y="3325495"/>
            <a:ext cx="1370330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ym typeface="Arial" panose="020B0604020202020204" pitchFamily="34" charset="0"/>
              </a:rPr>
              <a:t>顾客太多</a:t>
            </a:r>
            <a:endParaRPr lang="zh-CN" altLang="en-US" sz="1000" dirty="0">
              <a:sym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ym typeface="Arial" panose="020B0604020202020204" pitchFamily="34" charset="0"/>
              </a:rPr>
              <a:t>买多买少都要排队</a:t>
            </a:r>
            <a:endParaRPr lang="zh-CN" altLang="en-US" sz="1000" dirty="0"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9240" y="3325495"/>
            <a:ext cx="175133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ym typeface="Arial" panose="020B0604020202020204" pitchFamily="34" charset="0"/>
              </a:rPr>
              <a:t>员工不足</a:t>
            </a:r>
            <a:endParaRPr lang="zh-CN" altLang="en-US" sz="1000" dirty="0">
              <a:sym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ym typeface="Arial" panose="020B0604020202020204" pitchFamily="34" charset="0"/>
              </a:rPr>
              <a:t>年轻人不愿从事相关行业</a:t>
            </a:r>
            <a:endParaRPr lang="zh-CN" altLang="en-US" sz="1000" dirty="0">
              <a:sym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ym typeface="Arial" panose="020B0604020202020204" pitchFamily="34" charset="0"/>
              </a:rPr>
              <a:t>员工熟练度差</a:t>
            </a:r>
            <a:endParaRPr lang="zh-CN" altLang="en-US" sz="1000" dirty="0"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48475" y="3325495"/>
            <a:ext cx="111633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ym typeface="Arial" panose="020B0604020202020204" pitchFamily="34" charset="0"/>
              </a:rPr>
              <a:t>互联网冲击大</a:t>
            </a:r>
            <a:endParaRPr lang="zh-CN" altLang="en-US" sz="1000" dirty="0">
              <a:sym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ym typeface="Arial" panose="020B0604020202020204" pitchFamily="34" charset="0"/>
              </a:rPr>
              <a:t>门面租金贵</a:t>
            </a:r>
            <a:endParaRPr lang="zh-CN" altLang="en-US" sz="1000" dirty="0">
              <a:sym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sym typeface="Arial" panose="020B0604020202020204" pitchFamily="34" charset="0"/>
              </a:rPr>
              <a:t>物料成本高</a:t>
            </a:r>
            <a:endParaRPr lang="zh-CN" altLang="en-US" sz="1000" dirty="0"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-4445" y="1133475"/>
            <a:ext cx="9152255" cy="35820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产品特点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cxnSp>
        <p:nvCxnSpPr>
          <p:cNvPr id="2" name="直接连接符 1"/>
          <p:cNvCxnSpPr/>
          <p:nvPr/>
        </p:nvCxnSpPr>
        <p:spPr>
          <a:xfrm>
            <a:off x="188595" y="1074420"/>
            <a:ext cx="8799195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2308860" y="691515"/>
            <a:ext cx="4742180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顾客体验好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3" name="图片 2" descr="9. 支付成功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490" y="1247775"/>
            <a:ext cx="1788160" cy="3180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705600" y="4483100"/>
            <a:ext cx="1738630" cy="15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支付成功</a:t>
            </a:r>
            <a:endParaRPr lang="zh-CN" altLang="en-US" sz="10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1" name="图片 20" descr="1. 首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" y="1247775"/>
            <a:ext cx="1788160" cy="3180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482600" y="4483100"/>
            <a:ext cx="1745615" cy="15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点击屏幕，开始使用</a:t>
            </a:r>
            <a:endParaRPr lang="zh-CN" altLang="en-US" sz="10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4" name="图片 23" descr="4. 添加商品-折扣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590" y="1247775"/>
            <a:ext cx="1788160" cy="3180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2566035" y="4483100"/>
            <a:ext cx="1719580" cy="15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扫描商品条码</a:t>
            </a:r>
            <a:endParaRPr lang="zh-CN" altLang="en-US" sz="10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7" name="图片 26" descr="5. 选择支付方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040" y="1247775"/>
            <a:ext cx="1788160" cy="3180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13"/>
          <p:cNvSpPr txBox="1">
            <a:spLocks noChangeArrowheads="1"/>
          </p:cNvSpPr>
          <p:nvPr/>
        </p:nvSpPr>
        <p:spPr bwMode="auto">
          <a:xfrm>
            <a:off x="4623435" y="4483100"/>
            <a:ext cx="1744345" cy="15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选择支付方式</a:t>
            </a:r>
            <a:endParaRPr lang="zh-CN" altLang="en-US" sz="10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产品特点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16" name="椭圆 15"/>
          <p:cNvSpPr/>
          <p:nvPr>
            <p:custDataLst>
              <p:tags r:id="rId2"/>
            </p:custDataLst>
          </p:nvPr>
        </p:nvSpPr>
        <p:spPr>
          <a:xfrm>
            <a:off x="3809136" y="1950267"/>
            <a:ext cx="1506680" cy="1506678"/>
          </a:xfrm>
          <a:prstGeom prst="ellipse">
            <a:avLst/>
          </a:prstGeom>
          <a:solidFill>
            <a:srgbClr val="B2BEC4">
              <a:lumMod val="20000"/>
              <a:lumOff val="80000"/>
            </a:srgbClr>
          </a:solidFill>
          <a:ln w="101600">
            <a:solidFill>
              <a:srgbClr val="8B99A2">
                <a:lumMod val="20000"/>
                <a:lumOff val="80000"/>
              </a:srgbClr>
            </a:solidFill>
          </a:ln>
        </p:spPr>
        <p:style>
          <a:lnRef idx="2">
            <a:srgbClr val="7C8F9B">
              <a:shade val="50000"/>
            </a:srgbClr>
          </a:lnRef>
          <a:fillRef idx="1">
            <a:srgbClr val="7C8F9B"/>
          </a:fillRef>
          <a:effectRef idx="0">
            <a:srgbClr val="7C8F9B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44" name="任意形状 43"/>
          <p:cNvSpPr/>
          <p:nvPr>
            <p:custDataLst>
              <p:tags r:id="rId3"/>
            </p:custDataLst>
          </p:nvPr>
        </p:nvSpPr>
        <p:spPr>
          <a:xfrm rot="5400000">
            <a:off x="1047115" y="1405255"/>
            <a:ext cx="1968500" cy="2577465"/>
          </a:xfrm>
          <a:custGeom>
            <a:avLst/>
            <a:gdLst>
              <a:gd name="connsiteX0" fmla="*/ 0 w 3311237"/>
              <a:gd name="connsiteY0" fmla="*/ 3210701 h 3437011"/>
              <a:gd name="connsiteX1" fmla="*/ 0 w 3311237"/>
              <a:gd name="connsiteY1" fmla="*/ 643030 h 3437011"/>
              <a:gd name="connsiteX2" fmla="*/ 226310 w 3311237"/>
              <a:gd name="connsiteY2" fmla="*/ 416720 h 3437011"/>
              <a:gd name="connsiteX3" fmla="*/ 1427775 w 3311237"/>
              <a:gd name="connsiteY3" fmla="*/ 416720 h 3437011"/>
              <a:gd name="connsiteX4" fmla="*/ 1669472 w 3311237"/>
              <a:gd name="connsiteY4" fmla="*/ 0 h 3437011"/>
              <a:gd name="connsiteX5" fmla="*/ 1911170 w 3311237"/>
              <a:gd name="connsiteY5" fmla="*/ 416720 h 3437011"/>
              <a:gd name="connsiteX6" fmla="*/ 3084927 w 3311237"/>
              <a:gd name="connsiteY6" fmla="*/ 416720 h 3437011"/>
              <a:gd name="connsiteX7" fmla="*/ 3311237 w 3311237"/>
              <a:gd name="connsiteY7" fmla="*/ 643030 h 3437011"/>
              <a:gd name="connsiteX8" fmla="*/ 3311237 w 3311237"/>
              <a:gd name="connsiteY8" fmla="*/ 3210701 h 3437011"/>
              <a:gd name="connsiteX9" fmla="*/ 3084927 w 3311237"/>
              <a:gd name="connsiteY9" fmla="*/ 3437011 h 3437011"/>
              <a:gd name="connsiteX10" fmla="*/ 226310 w 3311237"/>
              <a:gd name="connsiteY10" fmla="*/ 3437011 h 3437011"/>
              <a:gd name="connsiteX11" fmla="*/ 0 w 3311237"/>
              <a:gd name="connsiteY11" fmla="*/ 3210701 h 343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11237" h="3437011">
                <a:moveTo>
                  <a:pt x="0" y="3210701"/>
                </a:moveTo>
                <a:lnTo>
                  <a:pt x="0" y="643030"/>
                </a:lnTo>
                <a:cubicBezTo>
                  <a:pt x="0" y="518042"/>
                  <a:pt x="101322" y="416720"/>
                  <a:pt x="226310" y="416720"/>
                </a:cubicBezTo>
                <a:lnTo>
                  <a:pt x="1427775" y="416720"/>
                </a:lnTo>
                <a:lnTo>
                  <a:pt x="1669472" y="0"/>
                </a:lnTo>
                <a:lnTo>
                  <a:pt x="1911170" y="416720"/>
                </a:lnTo>
                <a:lnTo>
                  <a:pt x="3084927" y="416720"/>
                </a:lnTo>
                <a:cubicBezTo>
                  <a:pt x="3209915" y="416720"/>
                  <a:pt x="3311237" y="518042"/>
                  <a:pt x="3311237" y="643030"/>
                </a:cubicBezTo>
                <a:lnTo>
                  <a:pt x="3311237" y="3210701"/>
                </a:lnTo>
                <a:cubicBezTo>
                  <a:pt x="3311237" y="3335689"/>
                  <a:pt x="3209915" y="3437011"/>
                  <a:pt x="3084927" y="3437011"/>
                </a:cubicBezTo>
                <a:lnTo>
                  <a:pt x="226310" y="3437011"/>
                </a:lnTo>
                <a:cubicBezTo>
                  <a:pt x="101322" y="3437011"/>
                  <a:pt x="0" y="3335689"/>
                  <a:pt x="0" y="321070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01600">
            <a:noFill/>
          </a:ln>
        </p:spPr>
        <p:style>
          <a:lnRef idx="2">
            <a:srgbClr val="7C8F9B">
              <a:shade val="50000"/>
            </a:srgbClr>
          </a:lnRef>
          <a:fillRef idx="1">
            <a:srgbClr val="7C8F9B"/>
          </a:fillRef>
          <a:effectRef idx="0">
            <a:srgbClr val="7C8F9B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6" name="任意形状 65"/>
          <p:cNvSpPr/>
          <p:nvPr>
            <p:custDataLst>
              <p:tags r:id="rId4"/>
            </p:custDataLst>
          </p:nvPr>
        </p:nvSpPr>
        <p:spPr>
          <a:xfrm rot="16200000" flipH="1">
            <a:off x="6109970" y="1405255"/>
            <a:ext cx="1968500" cy="2577465"/>
          </a:xfrm>
          <a:custGeom>
            <a:avLst/>
            <a:gdLst>
              <a:gd name="connsiteX0" fmla="*/ 0 w 3311237"/>
              <a:gd name="connsiteY0" fmla="*/ 3210701 h 3437011"/>
              <a:gd name="connsiteX1" fmla="*/ 0 w 3311237"/>
              <a:gd name="connsiteY1" fmla="*/ 643030 h 3437011"/>
              <a:gd name="connsiteX2" fmla="*/ 226310 w 3311237"/>
              <a:gd name="connsiteY2" fmla="*/ 416720 h 3437011"/>
              <a:gd name="connsiteX3" fmla="*/ 1427775 w 3311237"/>
              <a:gd name="connsiteY3" fmla="*/ 416720 h 3437011"/>
              <a:gd name="connsiteX4" fmla="*/ 1669472 w 3311237"/>
              <a:gd name="connsiteY4" fmla="*/ 0 h 3437011"/>
              <a:gd name="connsiteX5" fmla="*/ 1911170 w 3311237"/>
              <a:gd name="connsiteY5" fmla="*/ 416720 h 3437011"/>
              <a:gd name="connsiteX6" fmla="*/ 3084927 w 3311237"/>
              <a:gd name="connsiteY6" fmla="*/ 416720 h 3437011"/>
              <a:gd name="connsiteX7" fmla="*/ 3311237 w 3311237"/>
              <a:gd name="connsiteY7" fmla="*/ 643030 h 3437011"/>
              <a:gd name="connsiteX8" fmla="*/ 3311237 w 3311237"/>
              <a:gd name="connsiteY8" fmla="*/ 3210701 h 3437011"/>
              <a:gd name="connsiteX9" fmla="*/ 3084927 w 3311237"/>
              <a:gd name="connsiteY9" fmla="*/ 3437011 h 3437011"/>
              <a:gd name="connsiteX10" fmla="*/ 226310 w 3311237"/>
              <a:gd name="connsiteY10" fmla="*/ 3437011 h 3437011"/>
              <a:gd name="connsiteX11" fmla="*/ 0 w 3311237"/>
              <a:gd name="connsiteY11" fmla="*/ 3210701 h 343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11237" h="3437011">
                <a:moveTo>
                  <a:pt x="0" y="3210701"/>
                </a:moveTo>
                <a:lnTo>
                  <a:pt x="0" y="643030"/>
                </a:lnTo>
                <a:cubicBezTo>
                  <a:pt x="0" y="518042"/>
                  <a:pt x="101322" y="416720"/>
                  <a:pt x="226310" y="416720"/>
                </a:cubicBezTo>
                <a:lnTo>
                  <a:pt x="1427775" y="416720"/>
                </a:lnTo>
                <a:lnTo>
                  <a:pt x="1669472" y="0"/>
                </a:lnTo>
                <a:lnTo>
                  <a:pt x="1911170" y="416720"/>
                </a:lnTo>
                <a:lnTo>
                  <a:pt x="3084927" y="416720"/>
                </a:lnTo>
                <a:cubicBezTo>
                  <a:pt x="3209915" y="416720"/>
                  <a:pt x="3311237" y="518042"/>
                  <a:pt x="3311237" y="643030"/>
                </a:cubicBezTo>
                <a:lnTo>
                  <a:pt x="3311237" y="3210701"/>
                </a:lnTo>
                <a:cubicBezTo>
                  <a:pt x="3311237" y="3335689"/>
                  <a:pt x="3209915" y="3437011"/>
                  <a:pt x="3084927" y="3437011"/>
                </a:cubicBezTo>
                <a:lnTo>
                  <a:pt x="226310" y="3437011"/>
                </a:lnTo>
                <a:cubicBezTo>
                  <a:pt x="101322" y="3437011"/>
                  <a:pt x="0" y="3335689"/>
                  <a:pt x="0" y="3210701"/>
                </a:cubicBezTo>
                <a:close/>
              </a:path>
            </a:pathLst>
          </a:custGeom>
          <a:solidFill>
            <a:srgbClr val="44B36E"/>
          </a:solidFill>
          <a:ln w="101600">
            <a:noFill/>
          </a:ln>
        </p:spPr>
        <p:style>
          <a:lnRef idx="2">
            <a:srgbClr val="7C8F9B">
              <a:shade val="50000"/>
            </a:srgbClr>
          </a:lnRef>
          <a:fillRef idx="1">
            <a:srgbClr val="7C8F9B"/>
          </a:fillRef>
          <a:effectRef idx="0">
            <a:srgbClr val="7C8F9B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943035" y="1924588"/>
            <a:ext cx="1821893" cy="377963"/>
          </a:xfrm>
          <a:prstGeom prst="rect">
            <a:avLst/>
          </a:prstGeom>
          <a:noFill/>
        </p:spPr>
        <p:txBody>
          <a:bodyPr wrap="square" lIns="67500" tIns="35100" rIns="67500" bIns="35100" rtlCol="0" anchor="b">
            <a:normAutofit/>
          </a:bodyPr>
          <a:lstStyle>
            <a:defPPr>
              <a:defRPr lang="zh-CN"/>
            </a:defPPr>
            <a:lvl1pPr lvl="0" algn="ctr" defTabSz="913765">
              <a:buSzPct val="25000"/>
              <a:defRPr sz="2400" b="1" spc="1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800"/>
              <a:t>传统收银方式</a:t>
            </a:r>
            <a:endParaRPr lang="zh-CN" altLang="en-US" sz="1800"/>
          </a:p>
        </p:txBody>
      </p: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943035" y="2312441"/>
            <a:ext cx="1821892" cy="648525"/>
          </a:xfrm>
          <a:prstGeom prst="rect">
            <a:avLst/>
          </a:prstGeom>
          <a:noFill/>
          <a:ln>
            <a:noFill/>
          </a:ln>
        </p:spPr>
        <p:txBody>
          <a:bodyPr wrap="square" lIns="67500" tIns="35100" rIns="67500" bIns="35100" anchor="t" anchorCtr="0">
            <a:noAutofit/>
          </a:bodyPr>
          <a:lstStyle>
            <a:defPPr>
              <a:defRPr lang="zh-CN"/>
            </a:defPPr>
            <a:lvl1pPr algn="ctr" defTabSz="913765">
              <a:lnSpc>
                <a:spcPct val="150000"/>
              </a:lnSpc>
              <a:buSzPct val="50000"/>
              <a:defRPr sz="1300" spc="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defTabSz="913765"/>
            <a:lvl3pPr defTabSz="913765"/>
            <a:lvl4pPr defTabSz="913765"/>
            <a:lvl5pPr defTabSz="913765"/>
            <a:lvl6pPr defTabSz="913765"/>
            <a:lvl7pPr defTabSz="913765"/>
            <a:lvl8pPr defTabSz="913765"/>
            <a:lvl9pPr defTabSz="913765"/>
          </a:lstStyle>
          <a:p>
            <a:r>
              <a:rPr lang="en-US" altLang="zh-CN" dirty="0">
                <a:solidFill>
                  <a:schemeClr val="tx1"/>
                </a:solidFill>
                <a:sym typeface="宋体" panose="02010600030101010101" pitchFamily="2" charset="-122"/>
              </a:rPr>
              <a:t>6</a:t>
            </a:r>
            <a:r>
              <a:rPr lang="zh-CN" altLang="en-US" dirty="0">
                <a:solidFill>
                  <a:schemeClr val="tx1"/>
                </a:solidFill>
                <a:sym typeface="宋体" panose="02010600030101010101" pitchFamily="2" charset="-122"/>
              </a:rPr>
              <a:t>台收银机，</a:t>
            </a:r>
            <a:endParaRPr lang="zh-CN" altLang="en-US" dirty="0">
              <a:solidFill>
                <a:schemeClr val="tx1"/>
              </a:solidFill>
              <a:sym typeface="宋体" panose="02010600030101010101" pitchFamily="2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sym typeface="宋体" panose="02010600030101010101" pitchFamily="2" charset="-122"/>
              </a:rPr>
              <a:t>6</a:t>
            </a:r>
            <a:r>
              <a:rPr lang="zh-CN" altLang="en-US" dirty="0">
                <a:solidFill>
                  <a:schemeClr val="tx1"/>
                </a:solidFill>
                <a:sym typeface="宋体" panose="02010600030101010101" pitchFamily="2" charset="-122"/>
              </a:rPr>
              <a:t>名店员。</a:t>
            </a:r>
            <a:endParaRPr lang="zh-CN" altLang="en-US" dirty="0">
              <a:solidFill>
                <a:schemeClr val="tx1"/>
              </a:solidFill>
              <a:sym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6339012" y="1923118"/>
            <a:ext cx="1821893" cy="381233"/>
          </a:xfrm>
          <a:prstGeom prst="rect">
            <a:avLst/>
          </a:prstGeom>
          <a:noFill/>
        </p:spPr>
        <p:txBody>
          <a:bodyPr wrap="square" lIns="67500" tIns="35100" rIns="67500" bIns="35100" rtlCol="0" anchor="b">
            <a:normAutofit/>
          </a:bodyPr>
          <a:lstStyle>
            <a:defPPr>
              <a:defRPr lang="zh-CN"/>
            </a:defPPr>
            <a:lvl1pPr lvl="0" algn="ctr" defTabSz="913765">
              <a:buSzPct val="25000"/>
              <a:defRPr sz="2400" b="1" spc="12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800"/>
              <a:t>思迅自助收银</a:t>
            </a:r>
            <a:endParaRPr lang="zh-CN" altLang="en-US" sz="1800"/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6339012" y="2312441"/>
            <a:ext cx="1821892" cy="648525"/>
          </a:xfrm>
          <a:prstGeom prst="rect">
            <a:avLst/>
          </a:prstGeom>
          <a:noFill/>
          <a:ln>
            <a:noFill/>
          </a:ln>
        </p:spPr>
        <p:txBody>
          <a:bodyPr wrap="square" lIns="67500" tIns="35100" rIns="67500" bIns="35100" anchor="t" anchorCtr="0">
            <a:noAutofit/>
          </a:bodyPr>
          <a:lstStyle>
            <a:defPPr>
              <a:defRPr lang="zh-CN"/>
            </a:defPPr>
            <a:lvl1pPr algn="ctr" defTabSz="913765">
              <a:lnSpc>
                <a:spcPct val="150000"/>
              </a:lnSpc>
              <a:buSzPct val="50000"/>
              <a:defRPr sz="1300" spc="2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defTabSz="913765"/>
            <a:lvl3pPr defTabSz="913765"/>
            <a:lvl4pPr defTabSz="913765"/>
            <a:lvl5pPr defTabSz="913765"/>
            <a:lvl6pPr defTabSz="913765"/>
            <a:lvl7pPr defTabSz="913765"/>
            <a:lvl8pPr defTabSz="913765"/>
            <a:lvl9pPr defTabSz="913765"/>
          </a:lstStyle>
          <a:p>
            <a:r>
              <a:rPr lang="en-US" altLang="zh-CN" dirty="0">
                <a:solidFill>
                  <a:schemeClr val="tx1"/>
                </a:solidFill>
                <a:sym typeface="宋体" panose="02010600030101010101" pitchFamily="2" charset="-122"/>
              </a:rPr>
              <a:t>2</a:t>
            </a:r>
            <a:r>
              <a:rPr lang="zh-CN" altLang="en-US" dirty="0">
                <a:solidFill>
                  <a:schemeClr val="tx1"/>
                </a:solidFill>
                <a:sym typeface="宋体" panose="02010600030101010101" pitchFamily="2" charset="-122"/>
              </a:rPr>
              <a:t>个传统收银台，</a:t>
            </a:r>
            <a:endParaRPr lang="zh-CN" altLang="en-US" dirty="0">
              <a:solidFill>
                <a:schemeClr val="tx1"/>
              </a:solidFill>
              <a:sym typeface="宋体" panose="02010600030101010101" pitchFamily="2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sym typeface="宋体" panose="02010600030101010101" pitchFamily="2" charset="-122"/>
              </a:rPr>
              <a:t>2</a:t>
            </a:r>
            <a:r>
              <a:rPr lang="zh-CN" altLang="en-US" dirty="0">
                <a:solidFill>
                  <a:schemeClr val="tx1"/>
                </a:solidFill>
                <a:sym typeface="宋体" panose="02010600030101010101" pitchFamily="2" charset="-122"/>
              </a:rPr>
              <a:t>名店员；</a:t>
            </a:r>
            <a:endParaRPr lang="zh-CN" altLang="en-US" dirty="0">
              <a:solidFill>
                <a:schemeClr val="tx1"/>
              </a:solidFill>
              <a:sym typeface="宋体" panose="02010600030101010101" pitchFamily="2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sym typeface="宋体" panose="02010600030101010101" pitchFamily="2" charset="-122"/>
              </a:rPr>
              <a:t>4</a:t>
            </a:r>
            <a:r>
              <a:rPr lang="zh-CN" altLang="en-US" dirty="0">
                <a:solidFill>
                  <a:schemeClr val="tx1"/>
                </a:solidFill>
                <a:sym typeface="宋体" panose="02010600030101010101" pitchFamily="2" charset="-122"/>
              </a:rPr>
              <a:t>台自助收银机，</a:t>
            </a:r>
            <a:endParaRPr lang="zh-CN" altLang="en-US" dirty="0">
              <a:solidFill>
                <a:schemeClr val="tx1"/>
              </a:solidFill>
              <a:sym typeface="宋体" panose="02010600030101010101" pitchFamily="2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sym typeface="宋体" panose="02010600030101010101" pitchFamily="2" charset="-122"/>
              </a:rPr>
              <a:t>2</a:t>
            </a:r>
            <a:r>
              <a:rPr lang="zh-CN" altLang="en-US" dirty="0">
                <a:solidFill>
                  <a:schemeClr val="tx1"/>
                </a:solidFill>
                <a:sym typeface="宋体" panose="02010600030101010101" pitchFamily="2" charset="-122"/>
              </a:rPr>
              <a:t>名店员。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106523" y="2365359"/>
            <a:ext cx="911906" cy="676495"/>
          </a:xfrm>
          <a:prstGeom prst="rect">
            <a:avLst/>
          </a:prstGeom>
          <a:noFill/>
        </p:spPr>
        <p:txBody>
          <a:bodyPr wrap="square" rtlCol="0" anchor="ctr">
            <a:normAutofit fontScale="92500" lnSpcReduction="10000"/>
          </a:bodyPr>
          <a:lstStyle>
            <a:defPPr>
              <a:defRPr lang="zh-CN"/>
            </a:defPPr>
            <a:lvl1pPr lvl="0" algn="ctr" defTabSz="913765">
              <a:lnSpc>
                <a:spcPct val="110000"/>
              </a:lnSpc>
              <a:buSzPct val="25000"/>
              <a:defRPr sz="5400" b="1" spc="12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4050">
                <a:solidFill>
                  <a:srgbClr val="000000">
                    <a:lumMod val="85000"/>
                    <a:lumOff val="15000"/>
                  </a:srgbClr>
                </a:solidFill>
              </a:rPr>
              <a:t>VS</a:t>
            </a:r>
            <a:endParaRPr lang="zh-CN" altLang="en-US" sz="405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26" name="TextBox 13"/>
          <p:cNvSpPr txBox="1">
            <a:spLocks noChangeArrowheads="1"/>
          </p:cNvSpPr>
          <p:nvPr/>
        </p:nvSpPr>
        <p:spPr bwMode="auto">
          <a:xfrm>
            <a:off x="2299335" y="1303020"/>
            <a:ext cx="4742180" cy="21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以</a:t>
            </a:r>
            <a:r>
              <a:rPr lang="en-US" altLang="zh-CN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6</a:t>
            </a:r>
            <a:r>
              <a:rPr lang="zh-CN" altLang="en-US" sz="1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个收银点位进行对比：</a:t>
            </a:r>
            <a:endParaRPr lang="zh-CN" altLang="en-US" sz="1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88595" y="1074420"/>
            <a:ext cx="8799195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2308860" y="691515"/>
            <a:ext cx="4742180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综合成本低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产品特点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泪滴形 7"/>
          <p:cNvSpPr/>
          <p:nvPr>
            <p:custDataLst>
              <p:tags r:id="rId2"/>
            </p:custDataLst>
          </p:nvPr>
        </p:nvSpPr>
        <p:spPr>
          <a:xfrm rot="8100000">
            <a:off x="1378643" y="1645938"/>
            <a:ext cx="887016" cy="887017"/>
          </a:xfrm>
          <a:custGeom>
            <a:avLst/>
            <a:gdLst>
              <a:gd name="connsiteX0" fmla="*/ 0 w 924022"/>
              <a:gd name="connsiteY0" fmla="*/ 462011 h 924022"/>
              <a:gd name="connsiteX1" fmla="*/ 462011 w 924022"/>
              <a:gd name="connsiteY1" fmla="*/ 0 h 924022"/>
              <a:gd name="connsiteX2" fmla="*/ 976294 w 924022"/>
              <a:gd name="connsiteY2" fmla="*/ -52272 h 924022"/>
              <a:gd name="connsiteX3" fmla="*/ 924022 w 924022"/>
              <a:gd name="connsiteY3" fmla="*/ 462011 h 924022"/>
              <a:gd name="connsiteX4" fmla="*/ 462011 w 924022"/>
              <a:gd name="connsiteY4" fmla="*/ 924022 h 924022"/>
              <a:gd name="connsiteX5" fmla="*/ 0 w 924022"/>
              <a:gd name="connsiteY5" fmla="*/ 462011 h 924022"/>
              <a:gd name="connsiteX0-1" fmla="*/ 0 w 976294"/>
              <a:gd name="connsiteY0-2" fmla="*/ 514283 h 976294"/>
              <a:gd name="connsiteX1-3" fmla="*/ 462011 w 976294"/>
              <a:gd name="connsiteY1-4" fmla="*/ 52272 h 976294"/>
              <a:gd name="connsiteX2-5" fmla="*/ 976294 w 976294"/>
              <a:gd name="connsiteY2-6" fmla="*/ 0 h 976294"/>
              <a:gd name="connsiteX3-7" fmla="*/ 924022 w 976294"/>
              <a:gd name="connsiteY3-8" fmla="*/ 514283 h 976294"/>
              <a:gd name="connsiteX4-9" fmla="*/ 462011 w 976294"/>
              <a:gd name="connsiteY4-10" fmla="*/ 976294 h 976294"/>
              <a:gd name="connsiteX5-11" fmla="*/ 0 w 976294"/>
              <a:gd name="connsiteY5-12" fmla="*/ 514283 h 976294"/>
              <a:gd name="connsiteX0-13" fmla="*/ 0 w 991098"/>
              <a:gd name="connsiteY0-14" fmla="*/ 517758 h 979769"/>
              <a:gd name="connsiteX1-15" fmla="*/ 462011 w 991098"/>
              <a:gd name="connsiteY1-16" fmla="*/ 55747 h 979769"/>
              <a:gd name="connsiteX2-17" fmla="*/ 976294 w 991098"/>
              <a:gd name="connsiteY2-18" fmla="*/ 3475 h 979769"/>
              <a:gd name="connsiteX3-19" fmla="*/ 924022 w 991098"/>
              <a:gd name="connsiteY3-20" fmla="*/ 517758 h 979769"/>
              <a:gd name="connsiteX4-21" fmla="*/ 462011 w 991098"/>
              <a:gd name="connsiteY4-22" fmla="*/ 979769 h 979769"/>
              <a:gd name="connsiteX5-23" fmla="*/ 0 w 991098"/>
              <a:gd name="connsiteY5-24" fmla="*/ 517758 h 979769"/>
              <a:gd name="connsiteX0-25" fmla="*/ 0 w 991098"/>
              <a:gd name="connsiteY0-26" fmla="*/ 532372 h 994383"/>
              <a:gd name="connsiteX1-27" fmla="*/ 462011 w 991098"/>
              <a:gd name="connsiteY1-28" fmla="*/ 70361 h 994383"/>
              <a:gd name="connsiteX2-29" fmla="*/ 976294 w 991098"/>
              <a:gd name="connsiteY2-30" fmla="*/ 18089 h 994383"/>
              <a:gd name="connsiteX3-31" fmla="*/ 924022 w 991098"/>
              <a:gd name="connsiteY3-32" fmla="*/ 532372 h 994383"/>
              <a:gd name="connsiteX4-33" fmla="*/ 462011 w 991098"/>
              <a:gd name="connsiteY4-34" fmla="*/ 994383 h 994383"/>
              <a:gd name="connsiteX5-35" fmla="*/ 0 w 991098"/>
              <a:gd name="connsiteY5-36" fmla="*/ 532372 h 994383"/>
              <a:gd name="connsiteX0-37" fmla="*/ 0 w 991098"/>
              <a:gd name="connsiteY0-38" fmla="*/ 529088 h 991099"/>
              <a:gd name="connsiteX1-39" fmla="*/ 462011 w 991098"/>
              <a:gd name="connsiteY1-40" fmla="*/ 67077 h 991099"/>
              <a:gd name="connsiteX2-41" fmla="*/ 976294 w 991098"/>
              <a:gd name="connsiteY2-42" fmla="*/ 14805 h 991099"/>
              <a:gd name="connsiteX3-43" fmla="*/ 924022 w 991098"/>
              <a:gd name="connsiteY3-44" fmla="*/ 529088 h 991099"/>
              <a:gd name="connsiteX4-45" fmla="*/ 462011 w 991098"/>
              <a:gd name="connsiteY4-46" fmla="*/ 991099 h 991099"/>
              <a:gd name="connsiteX5-47" fmla="*/ 0 w 991098"/>
              <a:gd name="connsiteY5-48" fmla="*/ 529088 h 991099"/>
              <a:gd name="connsiteX0-49" fmla="*/ 0 w 992401"/>
              <a:gd name="connsiteY0-50" fmla="*/ 529088 h 991099"/>
              <a:gd name="connsiteX1-51" fmla="*/ 462011 w 992401"/>
              <a:gd name="connsiteY1-52" fmla="*/ 67077 h 991099"/>
              <a:gd name="connsiteX2-53" fmla="*/ 976294 w 992401"/>
              <a:gd name="connsiteY2-54" fmla="*/ 14805 h 991099"/>
              <a:gd name="connsiteX3-55" fmla="*/ 924022 w 992401"/>
              <a:gd name="connsiteY3-56" fmla="*/ 529088 h 991099"/>
              <a:gd name="connsiteX4-57" fmla="*/ 462011 w 992401"/>
              <a:gd name="connsiteY4-58" fmla="*/ 991099 h 991099"/>
              <a:gd name="connsiteX5-59" fmla="*/ 0 w 992401"/>
              <a:gd name="connsiteY5-60" fmla="*/ 529088 h 991099"/>
              <a:gd name="connsiteX0-61" fmla="*/ 0 w 990452"/>
              <a:gd name="connsiteY0-62" fmla="*/ 529088 h 991099"/>
              <a:gd name="connsiteX1-63" fmla="*/ 462011 w 990452"/>
              <a:gd name="connsiteY1-64" fmla="*/ 67077 h 991099"/>
              <a:gd name="connsiteX2-65" fmla="*/ 976294 w 990452"/>
              <a:gd name="connsiteY2-66" fmla="*/ 14805 h 991099"/>
              <a:gd name="connsiteX3-67" fmla="*/ 924022 w 990452"/>
              <a:gd name="connsiteY3-68" fmla="*/ 529088 h 991099"/>
              <a:gd name="connsiteX4-69" fmla="*/ 462011 w 990452"/>
              <a:gd name="connsiteY4-70" fmla="*/ 991099 h 991099"/>
              <a:gd name="connsiteX5-71" fmla="*/ 0 w 990452"/>
              <a:gd name="connsiteY5-72" fmla="*/ 529088 h 991099"/>
              <a:gd name="connsiteX0-73" fmla="*/ 0 w 990452"/>
              <a:gd name="connsiteY0-74" fmla="*/ 528442 h 990453"/>
              <a:gd name="connsiteX1-75" fmla="*/ 462011 w 990452"/>
              <a:gd name="connsiteY1-76" fmla="*/ 66431 h 990453"/>
              <a:gd name="connsiteX2-77" fmla="*/ 976294 w 990452"/>
              <a:gd name="connsiteY2-78" fmla="*/ 14159 h 990453"/>
              <a:gd name="connsiteX3-79" fmla="*/ 924022 w 990452"/>
              <a:gd name="connsiteY3-80" fmla="*/ 528442 h 990453"/>
              <a:gd name="connsiteX4-81" fmla="*/ 462011 w 990452"/>
              <a:gd name="connsiteY4-82" fmla="*/ 990453 h 990453"/>
              <a:gd name="connsiteX5-83" fmla="*/ 0 w 990452"/>
              <a:gd name="connsiteY5-84" fmla="*/ 528442 h 990453"/>
              <a:gd name="connsiteX0-85" fmla="*/ 0 w 990452"/>
              <a:gd name="connsiteY0-86" fmla="*/ 527801 h 989812"/>
              <a:gd name="connsiteX1-87" fmla="*/ 462011 w 990452"/>
              <a:gd name="connsiteY1-88" fmla="*/ 65790 h 989812"/>
              <a:gd name="connsiteX2-89" fmla="*/ 976294 w 990452"/>
              <a:gd name="connsiteY2-90" fmla="*/ 13518 h 989812"/>
              <a:gd name="connsiteX3-91" fmla="*/ 924022 w 990452"/>
              <a:gd name="connsiteY3-92" fmla="*/ 527801 h 989812"/>
              <a:gd name="connsiteX4-93" fmla="*/ 462011 w 990452"/>
              <a:gd name="connsiteY4-94" fmla="*/ 989812 h 989812"/>
              <a:gd name="connsiteX5-95" fmla="*/ 0 w 990452"/>
              <a:gd name="connsiteY5-96" fmla="*/ 527801 h 989812"/>
              <a:gd name="connsiteX0-97" fmla="*/ 0 w 990452"/>
              <a:gd name="connsiteY0-98" fmla="*/ 525286 h 987297"/>
              <a:gd name="connsiteX1-99" fmla="*/ 462011 w 990452"/>
              <a:gd name="connsiteY1-100" fmla="*/ 63275 h 987297"/>
              <a:gd name="connsiteX2-101" fmla="*/ 976294 w 990452"/>
              <a:gd name="connsiteY2-102" fmla="*/ 11003 h 987297"/>
              <a:gd name="connsiteX3-103" fmla="*/ 924022 w 990452"/>
              <a:gd name="connsiteY3-104" fmla="*/ 525286 h 987297"/>
              <a:gd name="connsiteX4-105" fmla="*/ 462011 w 990452"/>
              <a:gd name="connsiteY4-106" fmla="*/ 987297 h 987297"/>
              <a:gd name="connsiteX5-107" fmla="*/ 0 w 990452"/>
              <a:gd name="connsiteY5-108" fmla="*/ 525286 h 987297"/>
              <a:gd name="connsiteX0-109" fmla="*/ 0 w 990452"/>
              <a:gd name="connsiteY0-110" fmla="*/ 523462 h 985473"/>
              <a:gd name="connsiteX1-111" fmla="*/ 462011 w 990452"/>
              <a:gd name="connsiteY1-112" fmla="*/ 61451 h 985473"/>
              <a:gd name="connsiteX2-113" fmla="*/ 976294 w 990452"/>
              <a:gd name="connsiteY2-114" fmla="*/ 9179 h 985473"/>
              <a:gd name="connsiteX3-115" fmla="*/ 924022 w 990452"/>
              <a:gd name="connsiteY3-116" fmla="*/ 523462 h 985473"/>
              <a:gd name="connsiteX4-117" fmla="*/ 462011 w 990452"/>
              <a:gd name="connsiteY4-118" fmla="*/ 985473 h 985473"/>
              <a:gd name="connsiteX5-119" fmla="*/ 0 w 990452"/>
              <a:gd name="connsiteY5-120" fmla="*/ 523462 h 985473"/>
              <a:gd name="connsiteX0-121" fmla="*/ 0 w 985472"/>
              <a:gd name="connsiteY0-122" fmla="*/ 523462 h 985473"/>
              <a:gd name="connsiteX1-123" fmla="*/ 462011 w 985472"/>
              <a:gd name="connsiteY1-124" fmla="*/ 61451 h 985473"/>
              <a:gd name="connsiteX2-125" fmla="*/ 976294 w 985472"/>
              <a:gd name="connsiteY2-126" fmla="*/ 9179 h 985473"/>
              <a:gd name="connsiteX3-127" fmla="*/ 924022 w 985472"/>
              <a:gd name="connsiteY3-128" fmla="*/ 523462 h 985473"/>
              <a:gd name="connsiteX4-129" fmla="*/ 462011 w 985472"/>
              <a:gd name="connsiteY4-130" fmla="*/ 985473 h 985473"/>
              <a:gd name="connsiteX5-131" fmla="*/ 0 w 985472"/>
              <a:gd name="connsiteY5-132" fmla="*/ 523462 h 985473"/>
            </a:gdLst>
            <a:ahLst/>
            <a:cxnLst>
              <a:cxn ang="0">
                <a:pos x="connsiteX0-121" y="connsiteY0-122"/>
              </a:cxn>
              <a:cxn ang="0">
                <a:pos x="connsiteX1-123" y="connsiteY1-124"/>
              </a:cxn>
              <a:cxn ang="0">
                <a:pos x="connsiteX2-125" y="connsiteY2-126"/>
              </a:cxn>
              <a:cxn ang="0">
                <a:pos x="connsiteX3-127" y="connsiteY3-128"/>
              </a:cxn>
              <a:cxn ang="0">
                <a:pos x="connsiteX4-129" y="connsiteY4-130"/>
              </a:cxn>
              <a:cxn ang="0">
                <a:pos x="connsiteX5-131" y="connsiteY5-132"/>
              </a:cxn>
            </a:cxnLst>
            <a:rect l="l" t="t" r="r" b="b"/>
            <a:pathLst>
              <a:path w="985472" h="985473">
                <a:moveTo>
                  <a:pt x="0" y="523462"/>
                </a:moveTo>
                <a:cubicBezTo>
                  <a:pt x="0" y="268300"/>
                  <a:pt x="206849" y="61451"/>
                  <a:pt x="462011" y="61451"/>
                </a:cubicBezTo>
                <a:cubicBezTo>
                  <a:pt x="633438" y="61451"/>
                  <a:pt x="941255" y="-28376"/>
                  <a:pt x="976294" y="9179"/>
                </a:cubicBezTo>
                <a:cubicBezTo>
                  <a:pt x="1013850" y="37485"/>
                  <a:pt x="924022" y="352035"/>
                  <a:pt x="924022" y="523462"/>
                </a:cubicBezTo>
                <a:cubicBezTo>
                  <a:pt x="924022" y="778624"/>
                  <a:pt x="717173" y="985473"/>
                  <a:pt x="462011" y="985473"/>
                </a:cubicBezTo>
                <a:cubicBezTo>
                  <a:pt x="206849" y="985473"/>
                  <a:pt x="0" y="778624"/>
                  <a:pt x="0" y="523462"/>
                </a:cubicBezTo>
                <a:close/>
              </a:path>
            </a:pathLst>
          </a:custGeom>
          <a:noFill/>
          <a:ln w="38100"/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44" name="KSO_Shape"/>
          <p:cNvSpPr/>
          <p:nvPr>
            <p:custDataLst>
              <p:tags r:id="rId3"/>
            </p:custDataLst>
          </p:nvPr>
        </p:nvSpPr>
        <p:spPr>
          <a:xfrm>
            <a:off x="1606103" y="1877801"/>
            <a:ext cx="423291" cy="423291"/>
          </a:xfrm>
          <a:custGeom>
            <a:avLst/>
            <a:gdLst>
              <a:gd name="connsiteX0" fmla="*/ 320662 w 792088"/>
              <a:gd name="connsiteY0" fmla="*/ 99114 h 792088"/>
              <a:gd name="connsiteX1" fmla="*/ 320662 w 792088"/>
              <a:gd name="connsiteY1" fmla="*/ 475062 h 792088"/>
              <a:gd name="connsiteX2" fmla="*/ 696610 w 792088"/>
              <a:gd name="connsiteY2" fmla="*/ 475062 h 792088"/>
              <a:gd name="connsiteX3" fmla="*/ 696610 w 792088"/>
              <a:gd name="connsiteY3" fmla="*/ 434076 h 792088"/>
              <a:gd name="connsiteX4" fmla="*/ 361648 w 792088"/>
              <a:gd name="connsiteY4" fmla="*/ 434076 h 792088"/>
              <a:gd name="connsiteX5" fmla="*/ 361648 w 792088"/>
              <a:gd name="connsiteY5" fmla="*/ 99114 h 792088"/>
              <a:gd name="connsiteX6" fmla="*/ 396044 w 792088"/>
              <a:gd name="connsiteY6" fmla="*/ 0 h 792088"/>
              <a:gd name="connsiteX7" fmla="*/ 792088 w 792088"/>
              <a:gd name="connsiteY7" fmla="*/ 396044 h 792088"/>
              <a:gd name="connsiteX8" fmla="*/ 396044 w 792088"/>
              <a:gd name="connsiteY8" fmla="*/ 792088 h 792088"/>
              <a:gd name="connsiteX9" fmla="*/ 0 w 792088"/>
              <a:gd name="connsiteY9" fmla="*/ 396044 h 792088"/>
              <a:gd name="connsiteX10" fmla="*/ 396044 w 792088"/>
              <a:gd name="connsiteY10" fmla="*/ 0 h 7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2088" h="792088">
                <a:moveTo>
                  <a:pt x="320662" y="99114"/>
                </a:moveTo>
                <a:lnTo>
                  <a:pt x="320662" y="475062"/>
                </a:lnTo>
                <a:lnTo>
                  <a:pt x="696610" y="475062"/>
                </a:lnTo>
                <a:lnTo>
                  <a:pt x="696610" y="434076"/>
                </a:lnTo>
                <a:lnTo>
                  <a:pt x="361648" y="434076"/>
                </a:lnTo>
                <a:lnTo>
                  <a:pt x="361648" y="99114"/>
                </a:lnTo>
                <a:close/>
                <a:moveTo>
                  <a:pt x="396044" y="0"/>
                </a:moveTo>
                <a:cubicBezTo>
                  <a:pt x="614773" y="0"/>
                  <a:pt x="792088" y="177315"/>
                  <a:pt x="792088" y="396044"/>
                </a:cubicBezTo>
                <a:cubicBezTo>
                  <a:pt x="792088" y="614773"/>
                  <a:pt x="614773" y="792088"/>
                  <a:pt x="396044" y="792088"/>
                </a:cubicBezTo>
                <a:cubicBezTo>
                  <a:pt x="177315" y="792088"/>
                  <a:pt x="0" y="614773"/>
                  <a:pt x="0" y="396044"/>
                </a:cubicBezTo>
                <a:cubicBezTo>
                  <a:pt x="0" y="177315"/>
                  <a:pt x="177315" y="0"/>
                  <a:pt x="396044" y="0"/>
                </a:cubicBezTo>
                <a:close/>
              </a:path>
            </a:pathLst>
          </a:custGeom>
          <a:solidFill>
            <a:srgbClr val="3069B4"/>
          </a:solidFill>
          <a:ln w="28575"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anchor="ctr">
            <a:normAutofit/>
          </a:bodyPr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4"/>
            </p:custDataLst>
          </p:nvPr>
        </p:nvSpPr>
        <p:spPr>
          <a:xfrm>
            <a:off x="1114425" y="3280410"/>
            <a:ext cx="1334770" cy="12846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200" dirty="0">
                <a:sym typeface="Arial" panose="020B0604020202020204" pitchFamily="34" charset="0"/>
              </a:rPr>
              <a:t>同步会员数据、价格、折扣、销售流水。对人工操作的替代性高。</a:t>
            </a:r>
            <a:endParaRPr lang="zh-CN" altLang="en-US" sz="1200" dirty="0">
              <a:sym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5"/>
            </p:custDataLst>
          </p:nvPr>
        </p:nvSpPr>
        <p:spPr>
          <a:xfrm>
            <a:off x="1114562" y="2842343"/>
            <a:ext cx="1334805" cy="360137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/>
            <a:r>
              <a:rPr lang="zh-CN" altLang="en-US" sz="1500">
                <a:solidFill>
                  <a:srgbClr val="3069B4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实时数据</a:t>
            </a:r>
            <a:endParaRPr lang="zh-CN" altLang="en-US" sz="1500">
              <a:solidFill>
                <a:srgbClr val="3069B4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47" name="泪滴形 7"/>
          <p:cNvSpPr/>
          <p:nvPr>
            <p:custDataLst>
              <p:tags r:id="rId6"/>
            </p:custDataLst>
          </p:nvPr>
        </p:nvSpPr>
        <p:spPr>
          <a:xfrm rot="8100000">
            <a:off x="3295210" y="1645938"/>
            <a:ext cx="887016" cy="887017"/>
          </a:xfrm>
          <a:custGeom>
            <a:avLst/>
            <a:gdLst>
              <a:gd name="connsiteX0" fmla="*/ 0 w 924022"/>
              <a:gd name="connsiteY0" fmla="*/ 462011 h 924022"/>
              <a:gd name="connsiteX1" fmla="*/ 462011 w 924022"/>
              <a:gd name="connsiteY1" fmla="*/ 0 h 924022"/>
              <a:gd name="connsiteX2" fmla="*/ 976294 w 924022"/>
              <a:gd name="connsiteY2" fmla="*/ -52272 h 924022"/>
              <a:gd name="connsiteX3" fmla="*/ 924022 w 924022"/>
              <a:gd name="connsiteY3" fmla="*/ 462011 h 924022"/>
              <a:gd name="connsiteX4" fmla="*/ 462011 w 924022"/>
              <a:gd name="connsiteY4" fmla="*/ 924022 h 924022"/>
              <a:gd name="connsiteX5" fmla="*/ 0 w 924022"/>
              <a:gd name="connsiteY5" fmla="*/ 462011 h 924022"/>
              <a:gd name="connsiteX0-1" fmla="*/ 0 w 976294"/>
              <a:gd name="connsiteY0-2" fmla="*/ 514283 h 976294"/>
              <a:gd name="connsiteX1-3" fmla="*/ 462011 w 976294"/>
              <a:gd name="connsiteY1-4" fmla="*/ 52272 h 976294"/>
              <a:gd name="connsiteX2-5" fmla="*/ 976294 w 976294"/>
              <a:gd name="connsiteY2-6" fmla="*/ 0 h 976294"/>
              <a:gd name="connsiteX3-7" fmla="*/ 924022 w 976294"/>
              <a:gd name="connsiteY3-8" fmla="*/ 514283 h 976294"/>
              <a:gd name="connsiteX4-9" fmla="*/ 462011 w 976294"/>
              <a:gd name="connsiteY4-10" fmla="*/ 976294 h 976294"/>
              <a:gd name="connsiteX5-11" fmla="*/ 0 w 976294"/>
              <a:gd name="connsiteY5-12" fmla="*/ 514283 h 976294"/>
              <a:gd name="connsiteX0-13" fmla="*/ 0 w 991098"/>
              <a:gd name="connsiteY0-14" fmla="*/ 517758 h 979769"/>
              <a:gd name="connsiteX1-15" fmla="*/ 462011 w 991098"/>
              <a:gd name="connsiteY1-16" fmla="*/ 55747 h 979769"/>
              <a:gd name="connsiteX2-17" fmla="*/ 976294 w 991098"/>
              <a:gd name="connsiteY2-18" fmla="*/ 3475 h 979769"/>
              <a:gd name="connsiteX3-19" fmla="*/ 924022 w 991098"/>
              <a:gd name="connsiteY3-20" fmla="*/ 517758 h 979769"/>
              <a:gd name="connsiteX4-21" fmla="*/ 462011 w 991098"/>
              <a:gd name="connsiteY4-22" fmla="*/ 979769 h 979769"/>
              <a:gd name="connsiteX5-23" fmla="*/ 0 w 991098"/>
              <a:gd name="connsiteY5-24" fmla="*/ 517758 h 979769"/>
              <a:gd name="connsiteX0-25" fmla="*/ 0 w 991098"/>
              <a:gd name="connsiteY0-26" fmla="*/ 532372 h 994383"/>
              <a:gd name="connsiteX1-27" fmla="*/ 462011 w 991098"/>
              <a:gd name="connsiteY1-28" fmla="*/ 70361 h 994383"/>
              <a:gd name="connsiteX2-29" fmla="*/ 976294 w 991098"/>
              <a:gd name="connsiteY2-30" fmla="*/ 18089 h 994383"/>
              <a:gd name="connsiteX3-31" fmla="*/ 924022 w 991098"/>
              <a:gd name="connsiteY3-32" fmla="*/ 532372 h 994383"/>
              <a:gd name="connsiteX4-33" fmla="*/ 462011 w 991098"/>
              <a:gd name="connsiteY4-34" fmla="*/ 994383 h 994383"/>
              <a:gd name="connsiteX5-35" fmla="*/ 0 w 991098"/>
              <a:gd name="connsiteY5-36" fmla="*/ 532372 h 994383"/>
              <a:gd name="connsiteX0-37" fmla="*/ 0 w 991098"/>
              <a:gd name="connsiteY0-38" fmla="*/ 529088 h 991099"/>
              <a:gd name="connsiteX1-39" fmla="*/ 462011 w 991098"/>
              <a:gd name="connsiteY1-40" fmla="*/ 67077 h 991099"/>
              <a:gd name="connsiteX2-41" fmla="*/ 976294 w 991098"/>
              <a:gd name="connsiteY2-42" fmla="*/ 14805 h 991099"/>
              <a:gd name="connsiteX3-43" fmla="*/ 924022 w 991098"/>
              <a:gd name="connsiteY3-44" fmla="*/ 529088 h 991099"/>
              <a:gd name="connsiteX4-45" fmla="*/ 462011 w 991098"/>
              <a:gd name="connsiteY4-46" fmla="*/ 991099 h 991099"/>
              <a:gd name="connsiteX5-47" fmla="*/ 0 w 991098"/>
              <a:gd name="connsiteY5-48" fmla="*/ 529088 h 991099"/>
              <a:gd name="connsiteX0-49" fmla="*/ 0 w 992401"/>
              <a:gd name="connsiteY0-50" fmla="*/ 529088 h 991099"/>
              <a:gd name="connsiteX1-51" fmla="*/ 462011 w 992401"/>
              <a:gd name="connsiteY1-52" fmla="*/ 67077 h 991099"/>
              <a:gd name="connsiteX2-53" fmla="*/ 976294 w 992401"/>
              <a:gd name="connsiteY2-54" fmla="*/ 14805 h 991099"/>
              <a:gd name="connsiteX3-55" fmla="*/ 924022 w 992401"/>
              <a:gd name="connsiteY3-56" fmla="*/ 529088 h 991099"/>
              <a:gd name="connsiteX4-57" fmla="*/ 462011 w 992401"/>
              <a:gd name="connsiteY4-58" fmla="*/ 991099 h 991099"/>
              <a:gd name="connsiteX5-59" fmla="*/ 0 w 992401"/>
              <a:gd name="connsiteY5-60" fmla="*/ 529088 h 991099"/>
              <a:gd name="connsiteX0-61" fmla="*/ 0 w 990452"/>
              <a:gd name="connsiteY0-62" fmla="*/ 529088 h 991099"/>
              <a:gd name="connsiteX1-63" fmla="*/ 462011 w 990452"/>
              <a:gd name="connsiteY1-64" fmla="*/ 67077 h 991099"/>
              <a:gd name="connsiteX2-65" fmla="*/ 976294 w 990452"/>
              <a:gd name="connsiteY2-66" fmla="*/ 14805 h 991099"/>
              <a:gd name="connsiteX3-67" fmla="*/ 924022 w 990452"/>
              <a:gd name="connsiteY3-68" fmla="*/ 529088 h 991099"/>
              <a:gd name="connsiteX4-69" fmla="*/ 462011 w 990452"/>
              <a:gd name="connsiteY4-70" fmla="*/ 991099 h 991099"/>
              <a:gd name="connsiteX5-71" fmla="*/ 0 w 990452"/>
              <a:gd name="connsiteY5-72" fmla="*/ 529088 h 991099"/>
              <a:gd name="connsiteX0-73" fmla="*/ 0 w 990452"/>
              <a:gd name="connsiteY0-74" fmla="*/ 528442 h 990453"/>
              <a:gd name="connsiteX1-75" fmla="*/ 462011 w 990452"/>
              <a:gd name="connsiteY1-76" fmla="*/ 66431 h 990453"/>
              <a:gd name="connsiteX2-77" fmla="*/ 976294 w 990452"/>
              <a:gd name="connsiteY2-78" fmla="*/ 14159 h 990453"/>
              <a:gd name="connsiteX3-79" fmla="*/ 924022 w 990452"/>
              <a:gd name="connsiteY3-80" fmla="*/ 528442 h 990453"/>
              <a:gd name="connsiteX4-81" fmla="*/ 462011 w 990452"/>
              <a:gd name="connsiteY4-82" fmla="*/ 990453 h 990453"/>
              <a:gd name="connsiteX5-83" fmla="*/ 0 w 990452"/>
              <a:gd name="connsiteY5-84" fmla="*/ 528442 h 990453"/>
              <a:gd name="connsiteX0-85" fmla="*/ 0 w 990452"/>
              <a:gd name="connsiteY0-86" fmla="*/ 527801 h 989812"/>
              <a:gd name="connsiteX1-87" fmla="*/ 462011 w 990452"/>
              <a:gd name="connsiteY1-88" fmla="*/ 65790 h 989812"/>
              <a:gd name="connsiteX2-89" fmla="*/ 976294 w 990452"/>
              <a:gd name="connsiteY2-90" fmla="*/ 13518 h 989812"/>
              <a:gd name="connsiteX3-91" fmla="*/ 924022 w 990452"/>
              <a:gd name="connsiteY3-92" fmla="*/ 527801 h 989812"/>
              <a:gd name="connsiteX4-93" fmla="*/ 462011 w 990452"/>
              <a:gd name="connsiteY4-94" fmla="*/ 989812 h 989812"/>
              <a:gd name="connsiteX5-95" fmla="*/ 0 w 990452"/>
              <a:gd name="connsiteY5-96" fmla="*/ 527801 h 989812"/>
              <a:gd name="connsiteX0-97" fmla="*/ 0 w 990452"/>
              <a:gd name="connsiteY0-98" fmla="*/ 525286 h 987297"/>
              <a:gd name="connsiteX1-99" fmla="*/ 462011 w 990452"/>
              <a:gd name="connsiteY1-100" fmla="*/ 63275 h 987297"/>
              <a:gd name="connsiteX2-101" fmla="*/ 976294 w 990452"/>
              <a:gd name="connsiteY2-102" fmla="*/ 11003 h 987297"/>
              <a:gd name="connsiteX3-103" fmla="*/ 924022 w 990452"/>
              <a:gd name="connsiteY3-104" fmla="*/ 525286 h 987297"/>
              <a:gd name="connsiteX4-105" fmla="*/ 462011 w 990452"/>
              <a:gd name="connsiteY4-106" fmla="*/ 987297 h 987297"/>
              <a:gd name="connsiteX5-107" fmla="*/ 0 w 990452"/>
              <a:gd name="connsiteY5-108" fmla="*/ 525286 h 987297"/>
              <a:gd name="connsiteX0-109" fmla="*/ 0 w 990452"/>
              <a:gd name="connsiteY0-110" fmla="*/ 523462 h 985473"/>
              <a:gd name="connsiteX1-111" fmla="*/ 462011 w 990452"/>
              <a:gd name="connsiteY1-112" fmla="*/ 61451 h 985473"/>
              <a:gd name="connsiteX2-113" fmla="*/ 976294 w 990452"/>
              <a:gd name="connsiteY2-114" fmla="*/ 9179 h 985473"/>
              <a:gd name="connsiteX3-115" fmla="*/ 924022 w 990452"/>
              <a:gd name="connsiteY3-116" fmla="*/ 523462 h 985473"/>
              <a:gd name="connsiteX4-117" fmla="*/ 462011 w 990452"/>
              <a:gd name="connsiteY4-118" fmla="*/ 985473 h 985473"/>
              <a:gd name="connsiteX5-119" fmla="*/ 0 w 990452"/>
              <a:gd name="connsiteY5-120" fmla="*/ 523462 h 985473"/>
              <a:gd name="connsiteX0-121" fmla="*/ 0 w 985472"/>
              <a:gd name="connsiteY0-122" fmla="*/ 523462 h 985473"/>
              <a:gd name="connsiteX1-123" fmla="*/ 462011 w 985472"/>
              <a:gd name="connsiteY1-124" fmla="*/ 61451 h 985473"/>
              <a:gd name="connsiteX2-125" fmla="*/ 976294 w 985472"/>
              <a:gd name="connsiteY2-126" fmla="*/ 9179 h 985473"/>
              <a:gd name="connsiteX3-127" fmla="*/ 924022 w 985472"/>
              <a:gd name="connsiteY3-128" fmla="*/ 523462 h 985473"/>
              <a:gd name="connsiteX4-129" fmla="*/ 462011 w 985472"/>
              <a:gd name="connsiteY4-130" fmla="*/ 985473 h 985473"/>
              <a:gd name="connsiteX5-131" fmla="*/ 0 w 985472"/>
              <a:gd name="connsiteY5-132" fmla="*/ 523462 h 985473"/>
            </a:gdLst>
            <a:ahLst/>
            <a:cxnLst>
              <a:cxn ang="0">
                <a:pos x="connsiteX0-121" y="connsiteY0-122"/>
              </a:cxn>
              <a:cxn ang="0">
                <a:pos x="connsiteX1-123" y="connsiteY1-124"/>
              </a:cxn>
              <a:cxn ang="0">
                <a:pos x="connsiteX2-125" y="connsiteY2-126"/>
              </a:cxn>
              <a:cxn ang="0">
                <a:pos x="connsiteX3-127" y="connsiteY3-128"/>
              </a:cxn>
              <a:cxn ang="0">
                <a:pos x="connsiteX4-129" y="connsiteY4-130"/>
              </a:cxn>
              <a:cxn ang="0">
                <a:pos x="connsiteX5-131" y="connsiteY5-132"/>
              </a:cxn>
            </a:cxnLst>
            <a:rect l="l" t="t" r="r" b="b"/>
            <a:pathLst>
              <a:path w="985472" h="985473">
                <a:moveTo>
                  <a:pt x="0" y="523462"/>
                </a:moveTo>
                <a:cubicBezTo>
                  <a:pt x="0" y="268300"/>
                  <a:pt x="206849" y="61451"/>
                  <a:pt x="462011" y="61451"/>
                </a:cubicBezTo>
                <a:cubicBezTo>
                  <a:pt x="633438" y="61451"/>
                  <a:pt x="941255" y="-28376"/>
                  <a:pt x="976294" y="9179"/>
                </a:cubicBezTo>
                <a:cubicBezTo>
                  <a:pt x="1013850" y="37485"/>
                  <a:pt x="924022" y="352035"/>
                  <a:pt x="924022" y="523462"/>
                </a:cubicBezTo>
                <a:cubicBezTo>
                  <a:pt x="924022" y="778624"/>
                  <a:pt x="717173" y="985473"/>
                  <a:pt x="462011" y="985473"/>
                </a:cubicBezTo>
                <a:cubicBezTo>
                  <a:pt x="206849" y="985473"/>
                  <a:pt x="0" y="778624"/>
                  <a:pt x="0" y="523462"/>
                </a:cubicBezTo>
                <a:close/>
              </a:path>
            </a:pathLst>
          </a:custGeom>
          <a:noFill/>
          <a:ln w="38100"/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48" name="KSO_Shape"/>
          <p:cNvSpPr/>
          <p:nvPr>
            <p:custDataLst>
              <p:tags r:id="rId7"/>
            </p:custDataLst>
          </p:nvPr>
        </p:nvSpPr>
        <p:spPr>
          <a:xfrm flipH="1">
            <a:off x="3526703" y="1900403"/>
            <a:ext cx="533769" cy="378087"/>
          </a:xfrm>
          <a:custGeom>
            <a:avLst/>
            <a:gdLst/>
            <a:ahLst/>
            <a:cxnLst/>
            <a:rect l="l" t="t" r="r" b="b"/>
            <a:pathLst>
              <a:path w="1211637" h="857258">
                <a:moveTo>
                  <a:pt x="937021" y="713258"/>
                </a:moveTo>
                <a:cubicBezTo>
                  <a:pt x="976786" y="713258"/>
                  <a:pt x="1009021" y="745493"/>
                  <a:pt x="1009021" y="785258"/>
                </a:cubicBezTo>
                <a:cubicBezTo>
                  <a:pt x="1009021" y="825023"/>
                  <a:pt x="976786" y="857258"/>
                  <a:pt x="937021" y="857258"/>
                </a:cubicBezTo>
                <a:cubicBezTo>
                  <a:pt x="897256" y="857258"/>
                  <a:pt x="865021" y="825023"/>
                  <a:pt x="865021" y="785258"/>
                </a:cubicBezTo>
                <a:cubicBezTo>
                  <a:pt x="865021" y="745493"/>
                  <a:pt x="897256" y="713258"/>
                  <a:pt x="937021" y="713258"/>
                </a:cubicBezTo>
                <a:close/>
                <a:moveTo>
                  <a:pt x="568554" y="713258"/>
                </a:moveTo>
                <a:cubicBezTo>
                  <a:pt x="608319" y="713258"/>
                  <a:pt x="640554" y="745493"/>
                  <a:pt x="640554" y="785258"/>
                </a:cubicBezTo>
                <a:cubicBezTo>
                  <a:pt x="640554" y="825023"/>
                  <a:pt x="608319" y="857258"/>
                  <a:pt x="568554" y="857258"/>
                </a:cubicBezTo>
                <a:cubicBezTo>
                  <a:pt x="528789" y="857258"/>
                  <a:pt x="496554" y="825023"/>
                  <a:pt x="496554" y="785258"/>
                </a:cubicBezTo>
                <a:cubicBezTo>
                  <a:pt x="496554" y="745493"/>
                  <a:pt x="528789" y="713258"/>
                  <a:pt x="568554" y="713258"/>
                </a:cubicBezTo>
                <a:close/>
                <a:moveTo>
                  <a:pt x="238524" y="0"/>
                </a:moveTo>
                <a:lnTo>
                  <a:pt x="287824" y="4511"/>
                </a:lnTo>
                <a:lnTo>
                  <a:pt x="288000" y="4511"/>
                </a:lnTo>
                <a:lnTo>
                  <a:pt x="288001" y="4528"/>
                </a:lnTo>
                <a:lnTo>
                  <a:pt x="308028" y="6360"/>
                </a:lnTo>
                <a:lnTo>
                  <a:pt x="374622" y="197367"/>
                </a:lnTo>
                <a:lnTo>
                  <a:pt x="1211637" y="197367"/>
                </a:lnTo>
                <a:lnTo>
                  <a:pt x="1050402" y="681918"/>
                </a:lnTo>
                <a:lnTo>
                  <a:pt x="472773" y="681918"/>
                </a:lnTo>
                <a:lnTo>
                  <a:pt x="399476" y="461644"/>
                </a:lnTo>
                <a:lnTo>
                  <a:pt x="257414" y="54181"/>
                </a:lnTo>
                <a:lnTo>
                  <a:pt x="1" y="54181"/>
                </a:lnTo>
                <a:lnTo>
                  <a:pt x="0" y="4511"/>
                </a:lnTo>
                <a:lnTo>
                  <a:pt x="240097" y="4511"/>
                </a:lnTo>
                <a:close/>
              </a:path>
            </a:pathLst>
          </a:custGeom>
          <a:solidFill>
            <a:srgbClr val="3069B4"/>
          </a:solidFill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anchor="ctr">
            <a:normAutofit/>
          </a:bodyPr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8"/>
            </p:custDataLst>
          </p:nvPr>
        </p:nvSpPr>
        <p:spPr>
          <a:xfrm>
            <a:off x="3047365" y="3280410"/>
            <a:ext cx="1334770" cy="1309370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</a:pPr>
            <a:r>
              <a:rPr lang="zh-CN" altLang="en-US" sz="1200" dirty="0">
                <a:sym typeface="Arial" panose="020B0604020202020204" pitchFamily="34" charset="0"/>
              </a:rPr>
              <a:t>功能全面，性能可靠，顾客自主操作，替代传统人工收银。</a:t>
            </a:r>
            <a:endParaRPr lang="zh-CN" altLang="en-US" sz="1200" dirty="0">
              <a:sym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>
            <p:custDataLst>
              <p:tags r:id="rId9"/>
            </p:custDataLst>
          </p:nvPr>
        </p:nvSpPr>
        <p:spPr>
          <a:xfrm>
            <a:off x="3047203" y="2842343"/>
            <a:ext cx="1334805" cy="360137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/>
            <a:r>
              <a:rPr lang="zh-CN" altLang="en-US" sz="1500">
                <a:solidFill>
                  <a:srgbClr val="3069B4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替代人工</a:t>
            </a:r>
            <a:endParaRPr lang="zh-CN" altLang="en-US" sz="1500">
              <a:solidFill>
                <a:srgbClr val="3069B4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泪滴形 7"/>
          <p:cNvSpPr/>
          <p:nvPr>
            <p:custDataLst>
              <p:tags r:id="rId10"/>
            </p:custDataLst>
          </p:nvPr>
        </p:nvSpPr>
        <p:spPr>
          <a:xfrm rot="8100000">
            <a:off x="5211775" y="1645938"/>
            <a:ext cx="887016" cy="887017"/>
          </a:xfrm>
          <a:custGeom>
            <a:avLst/>
            <a:gdLst>
              <a:gd name="connsiteX0" fmla="*/ 0 w 924022"/>
              <a:gd name="connsiteY0" fmla="*/ 462011 h 924022"/>
              <a:gd name="connsiteX1" fmla="*/ 462011 w 924022"/>
              <a:gd name="connsiteY1" fmla="*/ 0 h 924022"/>
              <a:gd name="connsiteX2" fmla="*/ 976294 w 924022"/>
              <a:gd name="connsiteY2" fmla="*/ -52272 h 924022"/>
              <a:gd name="connsiteX3" fmla="*/ 924022 w 924022"/>
              <a:gd name="connsiteY3" fmla="*/ 462011 h 924022"/>
              <a:gd name="connsiteX4" fmla="*/ 462011 w 924022"/>
              <a:gd name="connsiteY4" fmla="*/ 924022 h 924022"/>
              <a:gd name="connsiteX5" fmla="*/ 0 w 924022"/>
              <a:gd name="connsiteY5" fmla="*/ 462011 h 924022"/>
              <a:gd name="connsiteX0-1" fmla="*/ 0 w 976294"/>
              <a:gd name="connsiteY0-2" fmla="*/ 514283 h 976294"/>
              <a:gd name="connsiteX1-3" fmla="*/ 462011 w 976294"/>
              <a:gd name="connsiteY1-4" fmla="*/ 52272 h 976294"/>
              <a:gd name="connsiteX2-5" fmla="*/ 976294 w 976294"/>
              <a:gd name="connsiteY2-6" fmla="*/ 0 h 976294"/>
              <a:gd name="connsiteX3-7" fmla="*/ 924022 w 976294"/>
              <a:gd name="connsiteY3-8" fmla="*/ 514283 h 976294"/>
              <a:gd name="connsiteX4-9" fmla="*/ 462011 w 976294"/>
              <a:gd name="connsiteY4-10" fmla="*/ 976294 h 976294"/>
              <a:gd name="connsiteX5-11" fmla="*/ 0 w 976294"/>
              <a:gd name="connsiteY5-12" fmla="*/ 514283 h 976294"/>
              <a:gd name="connsiteX0-13" fmla="*/ 0 w 991098"/>
              <a:gd name="connsiteY0-14" fmla="*/ 517758 h 979769"/>
              <a:gd name="connsiteX1-15" fmla="*/ 462011 w 991098"/>
              <a:gd name="connsiteY1-16" fmla="*/ 55747 h 979769"/>
              <a:gd name="connsiteX2-17" fmla="*/ 976294 w 991098"/>
              <a:gd name="connsiteY2-18" fmla="*/ 3475 h 979769"/>
              <a:gd name="connsiteX3-19" fmla="*/ 924022 w 991098"/>
              <a:gd name="connsiteY3-20" fmla="*/ 517758 h 979769"/>
              <a:gd name="connsiteX4-21" fmla="*/ 462011 w 991098"/>
              <a:gd name="connsiteY4-22" fmla="*/ 979769 h 979769"/>
              <a:gd name="connsiteX5-23" fmla="*/ 0 w 991098"/>
              <a:gd name="connsiteY5-24" fmla="*/ 517758 h 979769"/>
              <a:gd name="connsiteX0-25" fmla="*/ 0 w 991098"/>
              <a:gd name="connsiteY0-26" fmla="*/ 532372 h 994383"/>
              <a:gd name="connsiteX1-27" fmla="*/ 462011 w 991098"/>
              <a:gd name="connsiteY1-28" fmla="*/ 70361 h 994383"/>
              <a:gd name="connsiteX2-29" fmla="*/ 976294 w 991098"/>
              <a:gd name="connsiteY2-30" fmla="*/ 18089 h 994383"/>
              <a:gd name="connsiteX3-31" fmla="*/ 924022 w 991098"/>
              <a:gd name="connsiteY3-32" fmla="*/ 532372 h 994383"/>
              <a:gd name="connsiteX4-33" fmla="*/ 462011 w 991098"/>
              <a:gd name="connsiteY4-34" fmla="*/ 994383 h 994383"/>
              <a:gd name="connsiteX5-35" fmla="*/ 0 w 991098"/>
              <a:gd name="connsiteY5-36" fmla="*/ 532372 h 994383"/>
              <a:gd name="connsiteX0-37" fmla="*/ 0 w 991098"/>
              <a:gd name="connsiteY0-38" fmla="*/ 529088 h 991099"/>
              <a:gd name="connsiteX1-39" fmla="*/ 462011 w 991098"/>
              <a:gd name="connsiteY1-40" fmla="*/ 67077 h 991099"/>
              <a:gd name="connsiteX2-41" fmla="*/ 976294 w 991098"/>
              <a:gd name="connsiteY2-42" fmla="*/ 14805 h 991099"/>
              <a:gd name="connsiteX3-43" fmla="*/ 924022 w 991098"/>
              <a:gd name="connsiteY3-44" fmla="*/ 529088 h 991099"/>
              <a:gd name="connsiteX4-45" fmla="*/ 462011 w 991098"/>
              <a:gd name="connsiteY4-46" fmla="*/ 991099 h 991099"/>
              <a:gd name="connsiteX5-47" fmla="*/ 0 w 991098"/>
              <a:gd name="connsiteY5-48" fmla="*/ 529088 h 991099"/>
              <a:gd name="connsiteX0-49" fmla="*/ 0 w 992401"/>
              <a:gd name="connsiteY0-50" fmla="*/ 529088 h 991099"/>
              <a:gd name="connsiteX1-51" fmla="*/ 462011 w 992401"/>
              <a:gd name="connsiteY1-52" fmla="*/ 67077 h 991099"/>
              <a:gd name="connsiteX2-53" fmla="*/ 976294 w 992401"/>
              <a:gd name="connsiteY2-54" fmla="*/ 14805 h 991099"/>
              <a:gd name="connsiteX3-55" fmla="*/ 924022 w 992401"/>
              <a:gd name="connsiteY3-56" fmla="*/ 529088 h 991099"/>
              <a:gd name="connsiteX4-57" fmla="*/ 462011 w 992401"/>
              <a:gd name="connsiteY4-58" fmla="*/ 991099 h 991099"/>
              <a:gd name="connsiteX5-59" fmla="*/ 0 w 992401"/>
              <a:gd name="connsiteY5-60" fmla="*/ 529088 h 991099"/>
              <a:gd name="connsiteX0-61" fmla="*/ 0 w 990452"/>
              <a:gd name="connsiteY0-62" fmla="*/ 529088 h 991099"/>
              <a:gd name="connsiteX1-63" fmla="*/ 462011 w 990452"/>
              <a:gd name="connsiteY1-64" fmla="*/ 67077 h 991099"/>
              <a:gd name="connsiteX2-65" fmla="*/ 976294 w 990452"/>
              <a:gd name="connsiteY2-66" fmla="*/ 14805 h 991099"/>
              <a:gd name="connsiteX3-67" fmla="*/ 924022 w 990452"/>
              <a:gd name="connsiteY3-68" fmla="*/ 529088 h 991099"/>
              <a:gd name="connsiteX4-69" fmla="*/ 462011 w 990452"/>
              <a:gd name="connsiteY4-70" fmla="*/ 991099 h 991099"/>
              <a:gd name="connsiteX5-71" fmla="*/ 0 w 990452"/>
              <a:gd name="connsiteY5-72" fmla="*/ 529088 h 991099"/>
              <a:gd name="connsiteX0-73" fmla="*/ 0 w 990452"/>
              <a:gd name="connsiteY0-74" fmla="*/ 528442 h 990453"/>
              <a:gd name="connsiteX1-75" fmla="*/ 462011 w 990452"/>
              <a:gd name="connsiteY1-76" fmla="*/ 66431 h 990453"/>
              <a:gd name="connsiteX2-77" fmla="*/ 976294 w 990452"/>
              <a:gd name="connsiteY2-78" fmla="*/ 14159 h 990453"/>
              <a:gd name="connsiteX3-79" fmla="*/ 924022 w 990452"/>
              <a:gd name="connsiteY3-80" fmla="*/ 528442 h 990453"/>
              <a:gd name="connsiteX4-81" fmla="*/ 462011 w 990452"/>
              <a:gd name="connsiteY4-82" fmla="*/ 990453 h 990453"/>
              <a:gd name="connsiteX5-83" fmla="*/ 0 w 990452"/>
              <a:gd name="connsiteY5-84" fmla="*/ 528442 h 990453"/>
              <a:gd name="connsiteX0-85" fmla="*/ 0 w 990452"/>
              <a:gd name="connsiteY0-86" fmla="*/ 527801 h 989812"/>
              <a:gd name="connsiteX1-87" fmla="*/ 462011 w 990452"/>
              <a:gd name="connsiteY1-88" fmla="*/ 65790 h 989812"/>
              <a:gd name="connsiteX2-89" fmla="*/ 976294 w 990452"/>
              <a:gd name="connsiteY2-90" fmla="*/ 13518 h 989812"/>
              <a:gd name="connsiteX3-91" fmla="*/ 924022 w 990452"/>
              <a:gd name="connsiteY3-92" fmla="*/ 527801 h 989812"/>
              <a:gd name="connsiteX4-93" fmla="*/ 462011 w 990452"/>
              <a:gd name="connsiteY4-94" fmla="*/ 989812 h 989812"/>
              <a:gd name="connsiteX5-95" fmla="*/ 0 w 990452"/>
              <a:gd name="connsiteY5-96" fmla="*/ 527801 h 989812"/>
              <a:gd name="connsiteX0-97" fmla="*/ 0 w 990452"/>
              <a:gd name="connsiteY0-98" fmla="*/ 525286 h 987297"/>
              <a:gd name="connsiteX1-99" fmla="*/ 462011 w 990452"/>
              <a:gd name="connsiteY1-100" fmla="*/ 63275 h 987297"/>
              <a:gd name="connsiteX2-101" fmla="*/ 976294 w 990452"/>
              <a:gd name="connsiteY2-102" fmla="*/ 11003 h 987297"/>
              <a:gd name="connsiteX3-103" fmla="*/ 924022 w 990452"/>
              <a:gd name="connsiteY3-104" fmla="*/ 525286 h 987297"/>
              <a:gd name="connsiteX4-105" fmla="*/ 462011 w 990452"/>
              <a:gd name="connsiteY4-106" fmla="*/ 987297 h 987297"/>
              <a:gd name="connsiteX5-107" fmla="*/ 0 w 990452"/>
              <a:gd name="connsiteY5-108" fmla="*/ 525286 h 987297"/>
              <a:gd name="connsiteX0-109" fmla="*/ 0 w 990452"/>
              <a:gd name="connsiteY0-110" fmla="*/ 523462 h 985473"/>
              <a:gd name="connsiteX1-111" fmla="*/ 462011 w 990452"/>
              <a:gd name="connsiteY1-112" fmla="*/ 61451 h 985473"/>
              <a:gd name="connsiteX2-113" fmla="*/ 976294 w 990452"/>
              <a:gd name="connsiteY2-114" fmla="*/ 9179 h 985473"/>
              <a:gd name="connsiteX3-115" fmla="*/ 924022 w 990452"/>
              <a:gd name="connsiteY3-116" fmla="*/ 523462 h 985473"/>
              <a:gd name="connsiteX4-117" fmla="*/ 462011 w 990452"/>
              <a:gd name="connsiteY4-118" fmla="*/ 985473 h 985473"/>
              <a:gd name="connsiteX5-119" fmla="*/ 0 w 990452"/>
              <a:gd name="connsiteY5-120" fmla="*/ 523462 h 985473"/>
              <a:gd name="connsiteX0-121" fmla="*/ 0 w 985472"/>
              <a:gd name="connsiteY0-122" fmla="*/ 523462 h 985473"/>
              <a:gd name="connsiteX1-123" fmla="*/ 462011 w 985472"/>
              <a:gd name="connsiteY1-124" fmla="*/ 61451 h 985473"/>
              <a:gd name="connsiteX2-125" fmla="*/ 976294 w 985472"/>
              <a:gd name="connsiteY2-126" fmla="*/ 9179 h 985473"/>
              <a:gd name="connsiteX3-127" fmla="*/ 924022 w 985472"/>
              <a:gd name="connsiteY3-128" fmla="*/ 523462 h 985473"/>
              <a:gd name="connsiteX4-129" fmla="*/ 462011 w 985472"/>
              <a:gd name="connsiteY4-130" fmla="*/ 985473 h 985473"/>
              <a:gd name="connsiteX5-131" fmla="*/ 0 w 985472"/>
              <a:gd name="connsiteY5-132" fmla="*/ 523462 h 985473"/>
            </a:gdLst>
            <a:ahLst/>
            <a:cxnLst>
              <a:cxn ang="0">
                <a:pos x="connsiteX0-121" y="connsiteY0-122"/>
              </a:cxn>
              <a:cxn ang="0">
                <a:pos x="connsiteX1-123" y="connsiteY1-124"/>
              </a:cxn>
              <a:cxn ang="0">
                <a:pos x="connsiteX2-125" y="connsiteY2-126"/>
              </a:cxn>
              <a:cxn ang="0">
                <a:pos x="connsiteX3-127" y="connsiteY3-128"/>
              </a:cxn>
              <a:cxn ang="0">
                <a:pos x="connsiteX4-129" y="connsiteY4-130"/>
              </a:cxn>
              <a:cxn ang="0">
                <a:pos x="connsiteX5-131" y="connsiteY5-132"/>
              </a:cxn>
            </a:cxnLst>
            <a:rect l="l" t="t" r="r" b="b"/>
            <a:pathLst>
              <a:path w="985472" h="985473">
                <a:moveTo>
                  <a:pt x="0" y="523462"/>
                </a:moveTo>
                <a:cubicBezTo>
                  <a:pt x="0" y="268300"/>
                  <a:pt x="206849" y="61451"/>
                  <a:pt x="462011" y="61451"/>
                </a:cubicBezTo>
                <a:cubicBezTo>
                  <a:pt x="633438" y="61451"/>
                  <a:pt x="941255" y="-28376"/>
                  <a:pt x="976294" y="9179"/>
                </a:cubicBezTo>
                <a:cubicBezTo>
                  <a:pt x="1013850" y="37485"/>
                  <a:pt x="924022" y="352035"/>
                  <a:pt x="924022" y="523462"/>
                </a:cubicBezTo>
                <a:cubicBezTo>
                  <a:pt x="924022" y="778624"/>
                  <a:pt x="717173" y="985473"/>
                  <a:pt x="462011" y="985473"/>
                </a:cubicBezTo>
                <a:cubicBezTo>
                  <a:pt x="206849" y="985473"/>
                  <a:pt x="0" y="778624"/>
                  <a:pt x="0" y="523462"/>
                </a:cubicBezTo>
                <a:close/>
              </a:path>
            </a:pathLst>
          </a:custGeom>
          <a:noFill/>
          <a:ln w="38100"/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52" name="KSO_Shape"/>
          <p:cNvSpPr/>
          <p:nvPr>
            <p:custDataLst>
              <p:tags r:id="rId11"/>
            </p:custDataLst>
          </p:nvPr>
        </p:nvSpPr>
        <p:spPr>
          <a:xfrm>
            <a:off x="5480529" y="1853789"/>
            <a:ext cx="368008" cy="464854"/>
          </a:xfrm>
          <a:custGeom>
            <a:avLst/>
            <a:gdLst>
              <a:gd name="connsiteX0" fmla="*/ 1837010 w 4772887"/>
              <a:gd name="connsiteY0" fmla="*/ 5450128 h 6032500"/>
              <a:gd name="connsiteX1" fmla="*/ 2935877 w 4772887"/>
              <a:gd name="connsiteY1" fmla="*/ 5450128 h 6032500"/>
              <a:gd name="connsiteX2" fmla="*/ 2938893 w 4772887"/>
              <a:gd name="connsiteY2" fmla="*/ 5480050 h 6032500"/>
              <a:gd name="connsiteX3" fmla="*/ 2386443 w 4772887"/>
              <a:gd name="connsiteY3" fmla="*/ 6032500 h 6032500"/>
              <a:gd name="connsiteX4" fmla="*/ 1833993 w 4772887"/>
              <a:gd name="connsiteY4" fmla="*/ 5480050 h 6032500"/>
              <a:gd name="connsiteX5" fmla="*/ 2386443 w 4772887"/>
              <a:gd name="connsiteY5" fmla="*/ 0 h 6032500"/>
              <a:gd name="connsiteX6" fmla="*/ 2938893 w 4772887"/>
              <a:gd name="connsiteY6" fmla="*/ 552450 h 6032500"/>
              <a:gd name="connsiteX7" fmla="*/ 2938893 w 4772887"/>
              <a:gd name="connsiteY7" fmla="*/ 667402 h 6032500"/>
              <a:gd name="connsiteX8" fmla="*/ 3023664 w 4772887"/>
              <a:gd name="connsiteY8" fmla="*/ 689199 h 6032500"/>
              <a:gd name="connsiteX9" fmla="*/ 4069193 w 4772887"/>
              <a:gd name="connsiteY9" fmla="*/ 2110322 h 6032500"/>
              <a:gd name="connsiteX10" fmla="*/ 4069193 w 4772887"/>
              <a:gd name="connsiteY10" fmla="*/ 3439578 h 6032500"/>
              <a:gd name="connsiteX11" fmla="*/ 4002295 w 4772887"/>
              <a:gd name="connsiteY11" fmla="*/ 3882070 h 6032500"/>
              <a:gd name="connsiteX12" fmla="*/ 3986838 w 4772887"/>
              <a:gd name="connsiteY12" fmla="*/ 3924300 h 6032500"/>
              <a:gd name="connsiteX13" fmla="*/ 4207737 w 4772887"/>
              <a:gd name="connsiteY13" fmla="*/ 3924300 h 6032500"/>
              <a:gd name="connsiteX14" fmla="*/ 4772887 w 4772887"/>
              <a:gd name="connsiteY14" fmla="*/ 4489450 h 6032500"/>
              <a:gd name="connsiteX15" fmla="*/ 4772887 w 4772887"/>
              <a:gd name="connsiteY15" fmla="*/ 4914895 h 6032500"/>
              <a:gd name="connsiteX16" fmla="*/ 4633182 w 4772887"/>
              <a:gd name="connsiteY16" fmla="*/ 5054600 h 6032500"/>
              <a:gd name="connsiteX17" fmla="*/ 139705 w 4772887"/>
              <a:gd name="connsiteY17" fmla="*/ 5054600 h 6032500"/>
              <a:gd name="connsiteX18" fmla="*/ 0 w 4772887"/>
              <a:gd name="connsiteY18" fmla="*/ 4914895 h 6032500"/>
              <a:gd name="connsiteX19" fmla="*/ 0 w 4772887"/>
              <a:gd name="connsiteY19" fmla="*/ 4489450 h 6032500"/>
              <a:gd name="connsiteX20" fmla="*/ 565150 w 4772887"/>
              <a:gd name="connsiteY20" fmla="*/ 3924300 h 6032500"/>
              <a:gd name="connsiteX21" fmla="*/ 786048 w 4772887"/>
              <a:gd name="connsiteY21" fmla="*/ 3924300 h 6032500"/>
              <a:gd name="connsiteX22" fmla="*/ 770591 w 4772887"/>
              <a:gd name="connsiteY22" fmla="*/ 3882070 h 6032500"/>
              <a:gd name="connsiteX23" fmla="*/ 703693 w 4772887"/>
              <a:gd name="connsiteY23" fmla="*/ 3439578 h 6032500"/>
              <a:gd name="connsiteX24" fmla="*/ 703693 w 4772887"/>
              <a:gd name="connsiteY24" fmla="*/ 2110322 h 6032500"/>
              <a:gd name="connsiteX25" fmla="*/ 1749223 w 4772887"/>
              <a:gd name="connsiteY25" fmla="*/ 689199 h 6032500"/>
              <a:gd name="connsiteX26" fmla="*/ 1833993 w 4772887"/>
              <a:gd name="connsiteY26" fmla="*/ 667402 h 6032500"/>
              <a:gd name="connsiteX27" fmla="*/ 1833993 w 4772887"/>
              <a:gd name="connsiteY27" fmla="*/ 552450 h 6032500"/>
              <a:gd name="connsiteX28" fmla="*/ 2386443 w 4772887"/>
              <a:gd name="connsiteY28" fmla="*/ 0 h 603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772887" h="6032500">
                <a:moveTo>
                  <a:pt x="1837010" y="5450128"/>
                </a:moveTo>
                <a:lnTo>
                  <a:pt x="2935877" y="5450128"/>
                </a:lnTo>
                <a:lnTo>
                  <a:pt x="2938893" y="5480050"/>
                </a:lnTo>
                <a:cubicBezTo>
                  <a:pt x="2938893" y="5785160"/>
                  <a:pt x="2691553" y="6032500"/>
                  <a:pt x="2386443" y="6032500"/>
                </a:cubicBezTo>
                <a:cubicBezTo>
                  <a:pt x="2081333" y="6032500"/>
                  <a:pt x="1833993" y="5785160"/>
                  <a:pt x="1833993" y="5480050"/>
                </a:cubicBezTo>
                <a:close/>
                <a:moveTo>
                  <a:pt x="2386443" y="0"/>
                </a:moveTo>
                <a:cubicBezTo>
                  <a:pt x="2691553" y="0"/>
                  <a:pt x="2938893" y="247340"/>
                  <a:pt x="2938893" y="552450"/>
                </a:cubicBezTo>
                <a:lnTo>
                  <a:pt x="2938893" y="667402"/>
                </a:lnTo>
                <a:lnTo>
                  <a:pt x="3023664" y="689199"/>
                </a:lnTo>
                <a:cubicBezTo>
                  <a:pt x="3629391" y="877599"/>
                  <a:pt x="4069193" y="1442600"/>
                  <a:pt x="4069193" y="2110322"/>
                </a:cubicBezTo>
                <a:lnTo>
                  <a:pt x="4069193" y="3439578"/>
                </a:lnTo>
                <a:cubicBezTo>
                  <a:pt x="4069193" y="3593668"/>
                  <a:pt x="4045772" y="3742287"/>
                  <a:pt x="4002295" y="3882070"/>
                </a:cubicBezTo>
                <a:lnTo>
                  <a:pt x="3986838" y="3924300"/>
                </a:lnTo>
                <a:lnTo>
                  <a:pt x="4207737" y="3924300"/>
                </a:lnTo>
                <a:cubicBezTo>
                  <a:pt x="4519861" y="3924300"/>
                  <a:pt x="4772887" y="4177326"/>
                  <a:pt x="4772887" y="4489450"/>
                </a:cubicBezTo>
                <a:lnTo>
                  <a:pt x="4772887" y="4914895"/>
                </a:lnTo>
                <a:cubicBezTo>
                  <a:pt x="4772887" y="4992052"/>
                  <a:pt x="4710339" y="5054600"/>
                  <a:pt x="4633182" y="5054600"/>
                </a:cubicBezTo>
                <a:lnTo>
                  <a:pt x="139705" y="5054600"/>
                </a:lnTo>
                <a:cubicBezTo>
                  <a:pt x="62548" y="5054600"/>
                  <a:pt x="0" y="4992052"/>
                  <a:pt x="0" y="4914895"/>
                </a:cubicBezTo>
                <a:lnTo>
                  <a:pt x="0" y="4489450"/>
                </a:lnTo>
                <a:cubicBezTo>
                  <a:pt x="0" y="4177326"/>
                  <a:pt x="253026" y="3924300"/>
                  <a:pt x="565150" y="3924300"/>
                </a:cubicBezTo>
                <a:lnTo>
                  <a:pt x="786048" y="3924300"/>
                </a:lnTo>
                <a:lnTo>
                  <a:pt x="770591" y="3882070"/>
                </a:lnTo>
                <a:cubicBezTo>
                  <a:pt x="727114" y="3742287"/>
                  <a:pt x="703693" y="3593668"/>
                  <a:pt x="703693" y="3439578"/>
                </a:cubicBezTo>
                <a:lnTo>
                  <a:pt x="703693" y="2110322"/>
                </a:lnTo>
                <a:cubicBezTo>
                  <a:pt x="703693" y="1442600"/>
                  <a:pt x="1143496" y="877599"/>
                  <a:pt x="1749223" y="689199"/>
                </a:cubicBezTo>
                <a:lnTo>
                  <a:pt x="1833993" y="667402"/>
                </a:lnTo>
                <a:lnTo>
                  <a:pt x="1833993" y="552450"/>
                </a:lnTo>
                <a:cubicBezTo>
                  <a:pt x="1833993" y="247340"/>
                  <a:pt x="2081333" y="0"/>
                  <a:pt x="2386443" y="0"/>
                </a:cubicBezTo>
                <a:close/>
              </a:path>
            </a:pathLst>
          </a:custGeom>
          <a:solidFill>
            <a:srgbClr val="3069B4"/>
          </a:solidFill>
          <a:ln>
            <a:noFill/>
          </a:ln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35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>
            <p:custDataLst>
              <p:tags r:id="rId12"/>
            </p:custDataLst>
          </p:nvPr>
        </p:nvSpPr>
        <p:spPr>
          <a:xfrm>
            <a:off x="4979670" y="3280410"/>
            <a:ext cx="1334770" cy="1170305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p>
            <a:pPr algn="ctr">
              <a:lnSpc>
                <a:spcPct val="150000"/>
              </a:lnSpc>
            </a:pPr>
            <a:r>
              <a:rPr lang="zh-CN" altLang="en-US" sz="1200" dirty="0">
                <a:sym typeface="Arial" panose="020B0604020202020204" pitchFamily="34" charset="0"/>
              </a:rPr>
              <a:t>挂壁式、落地式自助设备均可以使用。</a:t>
            </a:r>
            <a:endParaRPr lang="zh-CN" altLang="en-US" sz="1200" dirty="0">
              <a:sym typeface="Arial" panose="020B0604020202020204" pitchFamily="34" charset="0"/>
            </a:endParaRPr>
          </a:p>
        </p:txBody>
      </p:sp>
      <p:sp>
        <p:nvSpPr>
          <p:cNvPr id="54" name="文本框 53"/>
          <p:cNvSpPr txBox="1"/>
          <p:nvPr>
            <p:custDataLst>
              <p:tags r:id="rId13"/>
            </p:custDataLst>
          </p:nvPr>
        </p:nvSpPr>
        <p:spPr>
          <a:xfrm>
            <a:off x="4979844" y="2842343"/>
            <a:ext cx="1334805" cy="360137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/>
            <a:r>
              <a:rPr lang="zh-CN" altLang="en-US" sz="1500">
                <a:solidFill>
                  <a:srgbClr val="3069B4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安装灵活</a:t>
            </a:r>
            <a:endParaRPr lang="zh-CN" altLang="en-US" sz="1500">
              <a:solidFill>
                <a:srgbClr val="3069B4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泪滴形 7"/>
          <p:cNvSpPr/>
          <p:nvPr>
            <p:custDataLst>
              <p:tags r:id="rId14"/>
            </p:custDataLst>
          </p:nvPr>
        </p:nvSpPr>
        <p:spPr>
          <a:xfrm rot="8100000">
            <a:off x="7128341" y="1645938"/>
            <a:ext cx="887016" cy="887017"/>
          </a:xfrm>
          <a:custGeom>
            <a:avLst/>
            <a:gdLst>
              <a:gd name="connsiteX0" fmla="*/ 0 w 924022"/>
              <a:gd name="connsiteY0" fmla="*/ 462011 h 924022"/>
              <a:gd name="connsiteX1" fmla="*/ 462011 w 924022"/>
              <a:gd name="connsiteY1" fmla="*/ 0 h 924022"/>
              <a:gd name="connsiteX2" fmla="*/ 976294 w 924022"/>
              <a:gd name="connsiteY2" fmla="*/ -52272 h 924022"/>
              <a:gd name="connsiteX3" fmla="*/ 924022 w 924022"/>
              <a:gd name="connsiteY3" fmla="*/ 462011 h 924022"/>
              <a:gd name="connsiteX4" fmla="*/ 462011 w 924022"/>
              <a:gd name="connsiteY4" fmla="*/ 924022 h 924022"/>
              <a:gd name="connsiteX5" fmla="*/ 0 w 924022"/>
              <a:gd name="connsiteY5" fmla="*/ 462011 h 924022"/>
              <a:gd name="connsiteX0-1" fmla="*/ 0 w 976294"/>
              <a:gd name="connsiteY0-2" fmla="*/ 514283 h 976294"/>
              <a:gd name="connsiteX1-3" fmla="*/ 462011 w 976294"/>
              <a:gd name="connsiteY1-4" fmla="*/ 52272 h 976294"/>
              <a:gd name="connsiteX2-5" fmla="*/ 976294 w 976294"/>
              <a:gd name="connsiteY2-6" fmla="*/ 0 h 976294"/>
              <a:gd name="connsiteX3-7" fmla="*/ 924022 w 976294"/>
              <a:gd name="connsiteY3-8" fmla="*/ 514283 h 976294"/>
              <a:gd name="connsiteX4-9" fmla="*/ 462011 w 976294"/>
              <a:gd name="connsiteY4-10" fmla="*/ 976294 h 976294"/>
              <a:gd name="connsiteX5-11" fmla="*/ 0 w 976294"/>
              <a:gd name="connsiteY5-12" fmla="*/ 514283 h 976294"/>
              <a:gd name="connsiteX0-13" fmla="*/ 0 w 991098"/>
              <a:gd name="connsiteY0-14" fmla="*/ 517758 h 979769"/>
              <a:gd name="connsiteX1-15" fmla="*/ 462011 w 991098"/>
              <a:gd name="connsiteY1-16" fmla="*/ 55747 h 979769"/>
              <a:gd name="connsiteX2-17" fmla="*/ 976294 w 991098"/>
              <a:gd name="connsiteY2-18" fmla="*/ 3475 h 979769"/>
              <a:gd name="connsiteX3-19" fmla="*/ 924022 w 991098"/>
              <a:gd name="connsiteY3-20" fmla="*/ 517758 h 979769"/>
              <a:gd name="connsiteX4-21" fmla="*/ 462011 w 991098"/>
              <a:gd name="connsiteY4-22" fmla="*/ 979769 h 979769"/>
              <a:gd name="connsiteX5-23" fmla="*/ 0 w 991098"/>
              <a:gd name="connsiteY5-24" fmla="*/ 517758 h 979769"/>
              <a:gd name="connsiteX0-25" fmla="*/ 0 w 991098"/>
              <a:gd name="connsiteY0-26" fmla="*/ 532372 h 994383"/>
              <a:gd name="connsiteX1-27" fmla="*/ 462011 w 991098"/>
              <a:gd name="connsiteY1-28" fmla="*/ 70361 h 994383"/>
              <a:gd name="connsiteX2-29" fmla="*/ 976294 w 991098"/>
              <a:gd name="connsiteY2-30" fmla="*/ 18089 h 994383"/>
              <a:gd name="connsiteX3-31" fmla="*/ 924022 w 991098"/>
              <a:gd name="connsiteY3-32" fmla="*/ 532372 h 994383"/>
              <a:gd name="connsiteX4-33" fmla="*/ 462011 w 991098"/>
              <a:gd name="connsiteY4-34" fmla="*/ 994383 h 994383"/>
              <a:gd name="connsiteX5-35" fmla="*/ 0 w 991098"/>
              <a:gd name="connsiteY5-36" fmla="*/ 532372 h 994383"/>
              <a:gd name="connsiteX0-37" fmla="*/ 0 w 991098"/>
              <a:gd name="connsiteY0-38" fmla="*/ 529088 h 991099"/>
              <a:gd name="connsiteX1-39" fmla="*/ 462011 w 991098"/>
              <a:gd name="connsiteY1-40" fmla="*/ 67077 h 991099"/>
              <a:gd name="connsiteX2-41" fmla="*/ 976294 w 991098"/>
              <a:gd name="connsiteY2-42" fmla="*/ 14805 h 991099"/>
              <a:gd name="connsiteX3-43" fmla="*/ 924022 w 991098"/>
              <a:gd name="connsiteY3-44" fmla="*/ 529088 h 991099"/>
              <a:gd name="connsiteX4-45" fmla="*/ 462011 w 991098"/>
              <a:gd name="connsiteY4-46" fmla="*/ 991099 h 991099"/>
              <a:gd name="connsiteX5-47" fmla="*/ 0 w 991098"/>
              <a:gd name="connsiteY5-48" fmla="*/ 529088 h 991099"/>
              <a:gd name="connsiteX0-49" fmla="*/ 0 w 992401"/>
              <a:gd name="connsiteY0-50" fmla="*/ 529088 h 991099"/>
              <a:gd name="connsiteX1-51" fmla="*/ 462011 w 992401"/>
              <a:gd name="connsiteY1-52" fmla="*/ 67077 h 991099"/>
              <a:gd name="connsiteX2-53" fmla="*/ 976294 w 992401"/>
              <a:gd name="connsiteY2-54" fmla="*/ 14805 h 991099"/>
              <a:gd name="connsiteX3-55" fmla="*/ 924022 w 992401"/>
              <a:gd name="connsiteY3-56" fmla="*/ 529088 h 991099"/>
              <a:gd name="connsiteX4-57" fmla="*/ 462011 w 992401"/>
              <a:gd name="connsiteY4-58" fmla="*/ 991099 h 991099"/>
              <a:gd name="connsiteX5-59" fmla="*/ 0 w 992401"/>
              <a:gd name="connsiteY5-60" fmla="*/ 529088 h 991099"/>
              <a:gd name="connsiteX0-61" fmla="*/ 0 w 990452"/>
              <a:gd name="connsiteY0-62" fmla="*/ 529088 h 991099"/>
              <a:gd name="connsiteX1-63" fmla="*/ 462011 w 990452"/>
              <a:gd name="connsiteY1-64" fmla="*/ 67077 h 991099"/>
              <a:gd name="connsiteX2-65" fmla="*/ 976294 w 990452"/>
              <a:gd name="connsiteY2-66" fmla="*/ 14805 h 991099"/>
              <a:gd name="connsiteX3-67" fmla="*/ 924022 w 990452"/>
              <a:gd name="connsiteY3-68" fmla="*/ 529088 h 991099"/>
              <a:gd name="connsiteX4-69" fmla="*/ 462011 w 990452"/>
              <a:gd name="connsiteY4-70" fmla="*/ 991099 h 991099"/>
              <a:gd name="connsiteX5-71" fmla="*/ 0 w 990452"/>
              <a:gd name="connsiteY5-72" fmla="*/ 529088 h 991099"/>
              <a:gd name="connsiteX0-73" fmla="*/ 0 w 990452"/>
              <a:gd name="connsiteY0-74" fmla="*/ 528442 h 990453"/>
              <a:gd name="connsiteX1-75" fmla="*/ 462011 w 990452"/>
              <a:gd name="connsiteY1-76" fmla="*/ 66431 h 990453"/>
              <a:gd name="connsiteX2-77" fmla="*/ 976294 w 990452"/>
              <a:gd name="connsiteY2-78" fmla="*/ 14159 h 990453"/>
              <a:gd name="connsiteX3-79" fmla="*/ 924022 w 990452"/>
              <a:gd name="connsiteY3-80" fmla="*/ 528442 h 990453"/>
              <a:gd name="connsiteX4-81" fmla="*/ 462011 w 990452"/>
              <a:gd name="connsiteY4-82" fmla="*/ 990453 h 990453"/>
              <a:gd name="connsiteX5-83" fmla="*/ 0 w 990452"/>
              <a:gd name="connsiteY5-84" fmla="*/ 528442 h 990453"/>
              <a:gd name="connsiteX0-85" fmla="*/ 0 w 990452"/>
              <a:gd name="connsiteY0-86" fmla="*/ 527801 h 989812"/>
              <a:gd name="connsiteX1-87" fmla="*/ 462011 w 990452"/>
              <a:gd name="connsiteY1-88" fmla="*/ 65790 h 989812"/>
              <a:gd name="connsiteX2-89" fmla="*/ 976294 w 990452"/>
              <a:gd name="connsiteY2-90" fmla="*/ 13518 h 989812"/>
              <a:gd name="connsiteX3-91" fmla="*/ 924022 w 990452"/>
              <a:gd name="connsiteY3-92" fmla="*/ 527801 h 989812"/>
              <a:gd name="connsiteX4-93" fmla="*/ 462011 w 990452"/>
              <a:gd name="connsiteY4-94" fmla="*/ 989812 h 989812"/>
              <a:gd name="connsiteX5-95" fmla="*/ 0 w 990452"/>
              <a:gd name="connsiteY5-96" fmla="*/ 527801 h 989812"/>
              <a:gd name="connsiteX0-97" fmla="*/ 0 w 990452"/>
              <a:gd name="connsiteY0-98" fmla="*/ 525286 h 987297"/>
              <a:gd name="connsiteX1-99" fmla="*/ 462011 w 990452"/>
              <a:gd name="connsiteY1-100" fmla="*/ 63275 h 987297"/>
              <a:gd name="connsiteX2-101" fmla="*/ 976294 w 990452"/>
              <a:gd name="connsiteY2-102" fmla="*/ 11003 h 987297"/>
              <a:gd name="connsiteX3-103" fmla="*/ 924022 w 990452"/>
              <a:gd name="connsiteY3-104" fmla="*/ 525286 h 987297"/>
              <a:gd name="connsiteX4-105" fmla="*/ 462011 w 990452"/>
              <a:gd name="connsiteY4-106" fmla="*/ 987297 h 987297"/>
              <a:gd name="connsiteX5-107" fmla="*/ 0 w 990452"/>
              <a:gd name="connsiteY5-108" fmla="*/ 525286 h 987297"/>
              <a:gd name="connsiteX0-109" fmla="*/ 0 w 990452"/>
              <a:gd name="connsiteY0-110" fmla="*/ 523462 h 985473"/>
              <a:gd name="connsiteX1-111" fmla="*/ 462011 w 990452"/>
              <a:gd name="connsiteY1-112" fmla="*/ 61451 h 985473"/>
              <a:gd name="connsiteX2-113" fmla="*/ 976294 w 990452"/>
              <a:gd name="connsiteY2-114" fmla="*/ 9179 h 985473"/>
              <a:gd name="connsiteX3-115" fmla="*/ 924022 w 990452"/>
              <a:gd name="connsiteY3-116" fmla="*/ 523462 h 985473"/>
              <a:gd name="connsiteX4-117" fmla="*/ 462011 w 990452"/>
              <a:gd name="connsiteY4-118" fmla="*/ 985473 h 985473"/>
              <a:gd name="connsiteX5-119" fmla="*/ 0 w 990452"/>
              <a:gd name="connsiteY5-120" fmla="*/ 523462 h 985473"/>
              <a:gd name="connsiteX0-121" fmla="*/ 0 w 985472"/>
              <a:gd name="connsiteY0-122" fmla="*/ 523462 h 985473"/>
              <a:gd name="connsiteX1-123" fmla="*/ 462011 w 985472"/>
              <a:gd name="connsiteY1-124" fmla="*/ 61451 h 985473"/>
              <a:gd name="connsiteX2-125" fmla="*/ 976294 w 985472"/>
              <a:gd name="connsiteY2-126" fmla="*/ 9179 h 985473"/>
              <a:gd name="connsiteX3-127" fmla="*/ 924022 w 985472"/>
              <a:gd name="connsiteY3-128" fmla="*/ 523462 h 985473"/>
              <a:gd name="connsiteX4-129" fmla="*/ 462011 w 985472"/>
              <a:gd name="connsiteY4-130" fmla="*/ 985473 h 985473"/>
              <a:gd name="connsiteX5-131" fmla="*/ 0 w 985472"/>
              <a:gd name="connsiteY5-132" fmla="*/ 523462 h 985473"/>
            </a:gdLst>
            <a:ahLst/>
            <a:cxnLst>
              <a:cxn ang="0">
                <a:pos x="connsiteX0-121" y="connsiteY0-122"/>
              </a:cxn>
              <a:cxn ang="0">
                <a:pos x="connsiteX1-123" y="connsiteY1-124"/>
              </a:cxn>
              <a:cxn ang="0">
                <a:pos x="connsiteX2-125" y="connsiteY2-126"/>
              </a:cxn>
              <a:cxn ang="0">
                <a:pos x="connsiteX3-127" y="connsiteY3-128"/>
              </a:cxn>
              <a:cxn ang="0">
                <a:pos x="connsiteX4-129" y="connsiteY4-130"/>
              </a:cxn>
              <a:cxn ang="0">
                <a:pos x="connsiteX5-131" y="connsiteY5-132"/>
              </a:cxn>
            </a:cxnLst>
            <a:rect l="l" t="t" r="r" b="b"/>
            <a:pathLst>
              <a:path w="985472" h="985473">
                <a:moveTo>
                  <a:pt x="0" y="523462"/>
                </a:moveTo>
                <a:cubicBezTo>
                  <a:pt x="0" y="268300"/>
                  <a:pt x="206849" y="61451"/>
                  <a:pt x="462011" y="61451"/>
                </a:cubicBezTo>
                <a:cubicBezTo>
                  <a:pt x="633438" y="61451"/>
                  <a:pt x="941255" y="-28376"/>
                  <a:pt x="976294" y="9179"/>
                </a:cubicBezTo>
                <a:cubicBezTo>
                  <a:pt x="1013850" y="37485"/>
                  <a:pt x="924022" y="352035"/>
                  <a:pt x="924022" y="523462"/>
                </a:cubicBezTo>
                <a:cubicBezTo>
                  <a:pt x="924022" y="778624"/>
                  <a:pt x="717173" y="985473"/>
                  <a:pt x="462011" y="985473"/>
                </a:cubicBezTo>
                <a:cubicBezTo>
                  <a:pt x="206849" y="985473"/>
                  <a:pt x="0" y="778624"/>
                  <a:pt x="0" y="523462"/>
                </a:cubicBezTo>
                <a:close/>
              </a:path>
            </a:pathLst>
          </a:custGeom>
          <a:noFill/>
          <a:ln w="38100"/>
        </p:spPr>
        <p:style>
          <a:lnRef idx="2">
            <a:srgbClr val="3069B4">
              <a:shade val="50000"/>
            </a:srgbClr>
          </a:lnRef>
          <a:fillRef idx="1">
            <a:srgbClr val="3069B4"/>
          </a:fillRef>
          <a:effectRef idx="0">
            <a:srgbClr val="3069B4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/>
            <a:endParaRPr lang="zh-CN" altLang="en-US" sz="1350">
              <a:sym typeface="Arial" panose="020B0604020202020204" pitchFamily="34" charset="0"/>
            </a:endParaRPr>
          </a:p>
        </p:txBody>
      </p:sp>
      <p:sp>
        <p:nvSpPr>
          <p:cNvPr id="56" name="KSO_Shape"/>
          <p:cNvSpPr/>
          <p:nvPr>
            <p:custDataLst>
              <p:tags r:id="rId15"/>
            </p:custDataLst>
          </p:nvPr>
        </p:nvSpPr>
        <p:spPr bwMode="auto">
          <a:xfrm>
            <a:off x="7408072" y="1877801"/>
            <a:ext cx="327175" cy="373915"/>
          </a:xfrm>
          <a:custGeom>
            <a:avLst/>
            <a:gdLst>
              <a:gd name="T0" fmla="*/ 1660822 w 1166813"/>
              <a:gd name="T1" fmla="*/ 1807306 h 1333500"/>
              <a:gd name="T2" fmla="*/ 1630932 w 1166813"/>
              <a:gd name="T3" fmla="*/ 1859560 h 1333500"/>
              <a:gd name="T4" fmla="*/ 1582125 w 1166813"/>
              <a:gd name="T5" fmla="*/ 1894019 h 1333500"/>
              <a:gd name="T6" fmla="*/ 902607 w 1166813"/>
              <a:gd name="T7" fmla="*/ 1905000 h 1333500"/>
              <a:gd name="T8" fmla="*/ 110801 w 1166813"/>
              <a:gd name="T9" fmla="*/ 1902350 h 1333500"/>
              <a:gd name="T10" fmla="*/ 55969 w 1166813"/>
              <a:gd name="T11" fmla="*/ 1877357 h 1333500"/>
              <a:gd name="T12" fmla="*/ 17017 w 1166813"/>
              <a:gd name="T13" fmla="*/ 1832297 h 1333500"/>
              <a:gd name="T14" fmla="*/ 379 w 1166813"/>
              <a:gd name="T15" fmla="*/ 1772847 h 1333500"/>
              <a:gd name="T16" fmla="*/ 1133001 w 1166813"/>
              <a:gd name="T17" fmla="*/ 152044 h 1333500"/>
              <a:gd name="T18" fmla="*/ 1044880 w 1166813"/>
              <a:gd name="T19" fmla="*/ 202349 h 1333500"/>
              <a:gd name="T20" fmla="*/ 981720 w 1166813"/>
              <a:gd name="T21" fmla="*/ 275723 h 1333500"/>
              <a:gd name="T22" fmla="*/ 937092 w 1166813"/>
              <a:gd name="T23" fmla="*/ 375951 h 1333500"/>
              <a:gd name="T24" fmla="*/ 932554 w 1166813"/>
              <a:gd name="T25" fmla="*/ 436467 h 1333500"/>
              <a:gd name="T26" fmla="*/ 981342 w 1166813"/>
              <a:gd name="T27" fmla="*/ 442896 h 1333500"/>
              <a:gd name="T28" fmla="*/ 1122790 w 1166813"/>
              <a:gd name="T29" fmla="*/ 399023 h 1333500"/>
              <a:gd name="T30" fmla="*/ 1231712 w 1166813"/>
              <a:gd name="T31" fmla="*/ 314301 h 1333500"/>
              <a:gd name="T32" fmla="*/ 1272181 w 1166813"/>
              <a:gd name="T33" fmla="*/ 236010 h 1333500"/>
              <a:gd name="T34" fmla="*/ 1272559 w 1166813"/>
              <a:gd name="T35" fmla="*/ 184571 h 1333500"/>
              <a:gd name="T36" fmla="*/ 1246841 w 1166813"/>
              <a:gd name="T37" fmla="*/ 153557 h 1333500"/>
              <a:gd name="T38" fmla="*/ 470336 w 1166813"/>
              <a:gd name="T39" fmla="*/ 141454 h 1333500"/>
              <a:gd name="T40" fmla="*/ 413984 w 1166813"/>
              <a:gd name="T41" fmla="*/ 155827 h 1333500"/>
              <a:gd name="T42" fmla="*/ 391291 w 1166813"/>
              <a:gd name="T43" fmla="*/ 188354 h 1333500"/>
              <a:gd name="T44" fmla="*/ 394696 w 1166813"/>
              <a:gd name="T45" fmla="*/ 243953 h 1333500"/>
              <a:gd name="T46" fmla="*/ 440836 w 1166813"/>
              <a:gd name="T47" fmla="*/ 323379 h 1333500"/>
              <a:gd name="T48" fmla="*/ 557701 w 1166813"/>
              <a:gd name="T49" fmla="*/ 406966 h 1333500"/>
              <a:gd name="T50" fmla="*/ 690451 w 1166813"/>
              <a:gd name="T51" fmla="*/ 443274 h 1333500"/>
              <a:gd name="T52" fmla="*/ 733565 w 1166813"/>
              <a:gd name="T53" fmla="*/ 434954 h 1333500"/>
              <a:gd name="T54" fmla="*/ 723354 w 1166813"/>
              <a:gd name="T55" fmla="*/ 361201 h 1333500"/>
              <a:gd name="T56" fmla="*/ 677214 w 1166813"/>
              <a:gd name="T57" fmla="*/ 267780 h 1333500"/>
              <a:gd name="T58" fmla="*/ 610650 w 1166813"/>
              <a:gd name="T59" fmla="*/ 194784 h 1333500"/>
              <a:gd name="T60" fmla="*/ 521393 w 1166813"/>
              <a:gd name="T61" fmla="*/ 149019 h 1333500"/>
              <a:gd name="T62" fmla="*/ 502861 w 1166813"/>
              <a:gd name="T63" fmla="*/ 1513 h 1333500"/>
              <a:gd name="T64" fmla="*/ 649604 w 1166813"/>
              <a:gd name="T65" fmla="*/ 50681 h 1333500"/>
              <a:gd name="T66" fmla="*/ 770630 w 1166813"/>
              <a:gd name="T67" fmla="*/ 155827 h 1333500"/>
              <a:gd name="T68" fmla="*/ 846322 w 1166813"/>
              <a:gd name="T69" fmla="*/ 226554 h 1333500"/>
              <a:gd name="T70" fmla="*/ 939361 w 1166813"/>
              <a:gd name="T71" fmla="*/ 106280 h 1333500"/>
              <a:gd name="T72" fmla="*/ 1079297 w 1166813"/>
              <a:gd name="T73" fmla="*/ 20803 h 1333500"/>
              <a:gd name="T74" fmla="*/ 1216962 w 1166813"/>
              <a:gd name="T75" fmla="*/ 757 h 1333500"/>
              <a:gd name="T76" fmla="*/ 1311514 w 1166813"/>
              <a:gd name="T77" fmla="*/ 27231 h 1333500"/>
              <a:gd name="T78" fmla="*/ 1386777 w 1166813"/>
              <a:gd name="T79" fmla="*/ 96824 h 1333500"/>
              <a:gd name="T80" fmla="*/ 1417411 w 1166813"/>
              <a:gd name="T81" fmla="*/ 202726 h 1333500"/>
              <a:gd name="T82" fmla="*/ 1392449 w 1166813"/>
              <a:gd name="T83" fmla="*/ 320731 h 1333500"/>
              <a:gd name="T84" fmla="*/ 1314539 w 1166813"/>
              <a:gd name="T85" fmla="*/ 433819 h 1333500"/>
              <a:gd name="T86" fmla="*/ 1229065 w 1166813"/>
              <a:gd name="T87" fmla="*/ 501520 h 1333500"/>
              <a:gd name="T88" fmla="*/ 1562451 w 1166813"/>
              <a:gd name="T89" fmla="*/ 519346 h 1333500"/>
              <a:gd name="T90" fmla="*/ 1616176 w 1166813"/>
              <a:gd name="T91" fmla="*/ 546593 h 1333500"/>
              <a:gd name="T92" fmla="*/ 1653255 w 1166813"/>
              <a:gd name="T93" fmla="*/ 593897 h 1333500"/>
              <a:gd name="T94" fmla="*/ 1666875 w 1166813"/>
              <a:gd name="T95" fmla="*/ 654067 h 1333500"/>
              <a:gd name="T96" fmla="*/ 862208 w 1166813"/>
              <a:gd name="T97" fmla="*/ 561280 h 1333500"/>
              <a:gd name="T98" fmla="*/ 809207 w 1166813"/>
              <a:gd name="T99" fmla="*/ 557119 h 1333500"/>
              <a:gd name="T100" fmla="*/ 0 w 1166813"/>
              <a:gd name="T101" fmla="*/ 654067 h 1333500"/>
              <a:gd name="T102" fmla="*/ 13991 w 1166813"/>
              <a:gd name="T103" fmla="*/ 593897 h 1333500"/>
              <a:gd name="T104" fmla="*/ 50674 w 1166813"/>
              <a:gd name="T105" fmla="*/ 546593 h 1333500"/>
              <a:gd name="T106" fmla="*/ 104373 w 1166813"/>
              <a:gd name="T107" fmla="*/ 519346 h 1333500"/>
              <a:gd name="T108" fmla="*/ 435163 w 1166813"/>
              <a:gd name="T109" fmla="*/ 501520 h 1333500"/>
              <a:gd name="T110" fmla="*/ 349688 w 1166813"/>
              <a:gd name="T111" fmla="*/ 433819 h 1333500"/>
              <a:gd name="T112" fmla="*/ 272157 w 1166813"/>
              <a:gd name="T113" fmla="*/ 320731 h 1333500"/>
              <a:gd name="T114" fmla="*/ 247196 w 1166813"/>
              <a:gd name="T115" fmla="*/ 202726 h 1333500"/>
              <a:gd name="T116" fmla="*/ 277451 w 1166813"/>
              <a:gd name="T117" fmla="*/ 96824 h 1333500"/>
              <a:gd name="T118" fmla="*/ 352714 w 1166813"/>
              <a:gd name="T119" fmla="*/ 27231 h 1333500"/>
              <a:gd name="T120" fmla="*/ 447266 w 1166813"/>
              <a:gd name="T121" fmla="*/ 757 h 13335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166813" h="1333500">
                <a:moveTo>
                  <a:pt x="631825" y="895350"/>
                </a:moveTo>
                <a:lnTo>
                  <a:pt x="1166813" y="895350"/>
                </a:lnTo>
                <a:lnTo>
                  <a:pt x="1166813" y="1236222"/>
                </a:lnTo>
                <a:lnTo>
                  <a:pt x="1166813" y="1240993"/>
                </a:lnTo>
                <a:lnTo>
                  <a:pt x="1166283" y="1246294"/>
                </a:lnTo>
                <a:lnTo>
                  <a:pt x="1165754" y="1251065"/>
                </a:lnTo>
                <a:lnTo>
                  <a:pt x="1164959" y="1255571"/>
                </a:lnTo>
                <a:lnTo>
                  <a:pt x="1163900" y="1260343"/>
                </a:lnTo>
                <a:lnTo>
                  <a:pt x="1162576" y="1265114"/>
                </a:lnTo>
                <a:lnTo>
                  <a:pt x="1160987" y="1269620"/>
                </a:lnTo>
                <a:lnTo>
                  <a:pt x="1159397" y="1273861"/>
                </a:lnTo>
                <a:lnTo>
                  <a:pt x="1157279" y="1278102"/>
                </a:lnTo>
                <a:lnTo>
                  <a:pt x="1155160" y="1282608"/>
                </a:lnTo>
                <a:lnTo>
                  <a:pt x="1152776" y="1286584"/>
                </a:lnTo>
                <a:lnTo>
                  <a:pt x="1150128" y="1290560"/>
                </a:lnTo>
                <a:lnTo>
                  <a:pt x="1147479" y="1294271"/>
                </a:lnTo>
                <a:lnTo>
                  <a:pt x="1144566" y="1297982"/>
                </a:lnTo>
                <a:lnTo>
                  <a:pt x="1141653" y="1301692"/>
                </a:lnTo>
                <a:lnTo>
                  <a:pt x="1138475" y="1305138"/>
                </a:lnTo>
                <a:lnTo>
                  <a:pt x="1135032" y="1308319"/>
                </a:lnTo>
                <a:lnTo>
                  <a:pt x="1131324" y="1311235"/>
                </a:lnTo>
                <a:lnTo>
                  <a:pt x="1127616" y="1314150"/>
                </a:lnTo>
                <a:lnTo>
                  <a:pt x="1123908" y="1316801"/>
                </a:lnTo>
                <a:lnTo>
                  <a:pt x="1120200" y="1319452"/>
                </a:lnTo>
                <a:lnTo>
                  <a:pt x="1115698" y="1321837"/>
                </a:lnTo>
                <a:lnTo>
                  <a:pt x="1111725" y="1323958"/>
                </a:lnTo>
                <a:lnTo>
                  <a:pt x="1107488" y="1325813"/>
                </a:lnTo>
                <a:lnTo>
                  <a:pt x="1102985" y="1327669"/>
                </a:lnTo>
                <a:lnTo>
                  <a:pt x="1098483" y="1329259"/>
                </a:lnTo>
                <a:lnTo>
                  <a:pt x="1093716" y="1330319"/>
                </a:lnTo>
                <a:lnTo>
                  <a:pt x="1089213" y="1331645"/>
                </a:lnTo>
                <a:lnTo>
                  <a:pt x="1084446" y="1332440"/>
                </a:lnTo>
                <a:lnTo>
                  <a:pt x="1079679" y="1332970"/>
                </a:lnTo>
                <a:lnTo>
                  <a:pt x="1074647" y="1333235"/>
                </a:lnTo>
                <a:lnTo>
                  <a:pt x="1069615" y="1333500"/>
                </a:lnTo>
                <a:lnTo>
                  <a:pt x="631825" y="1333500"/>
                </a:lnTo>
                <a:lnTo>
                  <a:pt x="631825" y="895350"/>
                </a:lnTo>
                <a:close/>
                <a:moveTo>
                  <a:pt x="0" y="895350"/>
                </a:moveTo>
                <a:lnTo>
                  <a:pt x="534988" y="895350"/>
                </a:lnTo>
                <a:lnTo>
                  <a:pt x="534988" y="1333500"/>
                </a:lnTo>
                <a:lnTo>
                  <a:pt x="97150" y="1333500"/>
                </a:lnTo>
                <a:lnTo>
                  <a:pt x="92385" y="1333235"/>
                </a:lnTo>
                <a:lnTo>
                  <a:pt x="87356" y="1332970"/>
                </a:lnTo>
                <a:lnTo>
                  <a:pt x="82326" y="1332440"/>
                </a:lnTo>
                <a:lnTo>
                  <a:pt x="77561" y="1331645"/>
                </a:lnTo>
                <a:lnTo>
                  <a:pt x="73061" y="1330319"/>
                </a:lnTo>
                <a:lnTo>
                  <a:pt x="68561" y="1329259"/>
                </a:lnTo>
                <a:lnTo>
                  <a:pt x="63796" y="1327669"/>
                </a:lnTo>
                <a:lnTo>
                  <a:pt x="59561" y="1325813"/>
                </a:lnTo>
                <a:lnTo>
                  <a:pt x="55325" y="1323958"/>
                </a:lnTo>
                <a:lnTo>
                  <a:pt x="51090" y="1321837"/>
                </a:lnTo>
                <a:lnTo>
                  <a:pt x="47119" y="1319452"/>
                </a:lnTo>
                <a:lnTo>
                  <a:pt x="42884" y="1316801"/>
                </a:lnTo>
                <a:lnTo>
                  <a:pt x="39178" y="1314150"/>
                </a:lnTo>
                <a:lnTo>
                  <a:pt x="35472" y="1311235"/>
                </a:lnTo>
                <a:lnTo>
                  <a:pt x="32030" y="1308319"/>
                </a:lnTo>
                <a:lnTo>
                  <a:pt x="28589" y="1305138"/>
                </a:lnTo>
                <a:lnTo>
                  <a:pt x="25148" y="1301692"/>
                </a:lnTo>
                <a:lnTo>
                  <a:pt x="22236" y="1297982"/>
                </a:lnTo>
                <a:lnTo>
                  <a:pt x="19324" y="1294271"/>
                </a:lnTo>
                <a:lnTo>
                  <a:pt x="16677" y="1290560"/>
                </a:lnTo>
                <a:lnTo>
                  <a:pt x="14294" y="1286584"/>
                </a:lnTo>
                <a:lnTo>
                  <a:pt x="11912" y="1282608"/>
                </a:lnTo>
                <a:lnTo>
                  <a:pt x="9794" y="1278102"/>
                </a:lnTo>
                <a:lnTo>
                  <a:pt x="7677" y="1273861"/>
                </a:lnTo>
                <a:lnTo>
                  <a:pt x="5824" y="1269620"/>
                </a:lnTo>
                <a:lnTo>
                  <a:pt x="4235" y="1265114"/>
                </a:lnTo>
                <a:lnTo>
                  <a:pt x="3176" y="1260343"/>
                </a:lnTo>
                <a:lnTo>
                  <a:pt x="1853" y="1255571"/>
                </a:lnTo>
                <a:lnTo>
                  <a:pt x="1059" y="1251065"/>
                </a:lnTo>
                <a:lnTo>
                  <a:pt x="529" y="1246294"/>
                </a:lnTo>
                <a:lnTo>
                  <a:pt x="265" y="1240993"/>
                </a:lnTo>
                <a:lnTo>
                  <a:pt x="0" y="1236222"/>
                </a:lnTo>
                <a:lnTo>
                  <a:pt x="0" y="895350"/>
                </a:lnTo>
                <a:close/>
                <a:moveTo>
                  <a:pt x="835990" y="99018"/>
                </a:moveTo>
                <a:lnTo>
                  <a:pt x="828842" y="99283"/>
                </a:lnTo>
                <a:lnTo>
                  <a:pt x="821958" y="99812"/>
                </a:lnTo>
                <a:lnTo>
                  <a:pt x="814810" y="100871"/>
                </a:lnTo>
                <a:lnTo>
                  <a:pt x="807398" y="102460"/>
                </a:lnTo>
                <a:lnTo>
                  <a:pt x="800250" y="104313"/>
                </a:lnTo>
                <a:lnTo>
                  <a:pt x="793101" y="106431"/>
                </a:lnTo>
                <a:lnTo>
                  <a:pt x="785953" y="109079"/>
                </a:lnTo>
                <a:lnTo>
                  <a:pt x="778805" y="111991"/>
                </a:lnTo>
                <a:lnTo>
                  <a:pt x="771657" y="115168"/>
                </a:lnTo>
                <a:lnTo>
                  <a:pt x="764774" y="118610"/>
                </a:lnTo>
                <a:lnTo>
                  <a:pt x="757626" y="122846"/>
                </a:lnTo>
                <a:lnTo>
                  <a:pt x="751007" y="127082"/>
                </a:lnTo>
                <a:lnTo>
                  <a:pt x="744389" y="131583"/>
                </a:lnTo>
                <a:lnTo>
                  <a:pt x="737505" y="136349"/>
                </a:lnTo>
                <a:lnTo>
                  <a:pt x="731416" y="141644"/>
                </a:lnTo>
                <a:lnTo>
                  <a:pt x="725327" y="147204"/>
                </a:lnTo>
                <a:lnTo>
                  <a:pt x="719503" y="152499"/>
                </a:lnTo>
                <a:lnTo>
                  <a:pt x="714473" y="157794"/>
                </a:lnTo>
                <a:lnTo>
                  <a:pt x="709443" y="163618"/>
                </a:lnTo>
                <a:lnTo>
                  <a:pt x="704413" y="169178"/>
                </a:lnTo>
                <a:lnTo>
                  <a:pt x="699647" y="175003"/>
                </a:lnTo>
                <a:lnTo>
                  <a:pt x="695411" y="181092"/>
                </a:lnTo>
                <a:lnTo>
                  <a:pt x="691175" y="187181"/>
                </a:lnTo>
                <a:lnTo>
                  <a:pt x="687204" y="193006"/>
                </a:lnTo>
                <a:lnTo>
                  <a:pt x="683498" y="199360"/>
                </a:lnTo>
                <a:lnTo>
                  <a:pt x="679791" y="205449"/>
                </a:lnTo>
                <a:lnTo>
                  <a:pt x="676615" y="211274"/>
                </a:lnTo>
                <a:lnTo>
                  <a:pt x="673438" y="217628"/>
                </a:lnTo>
                <a:lnTo>
                  <a:pt x="670525" y="223453"/>
                </a:lnTo>
                <a:lnTo>
                  <a:pt x="667878" y="229277"/>
                </a:lnTo>
                <a:lnTo>
                  <a:pt x="663113" y="241191"/>
                </a:lnTo>
                <a:lnTo>
                  <a:pt x="659142" y="252576"/>
                </a:lnTo>
                <a:lnTo>
                  <a:pt x="655965" y="263166"/>
                </a:lnTo>
                <a:lnTo>
                  <a:pt x="653847" y="273227"/>
                </a:lnTo>
                <a:lnTo>
                  <a:pt x="652258" y="282228"/>
                </a:lnTo>
                <a:lnTo>
                  <a:pt x="651729" y="286464"/>
                </a:lnTo>
                <a:lnTo>
                  <a:pt x="651464" y="290436"/>
                </a:lnTo>
                <a:lnTo>
                  <a:pt x="651464" y="294142"/>
                </a:lnTo>
                <a:lnTo>
                  <a:pt x="651464" y="297584"/>
                </a:lnTo>
                <a:lnTo>
                  <a:pt x="651729" y="300496"/>
                </a:lnTo>
                <a:lnTo>
                  <a:pt x="652258" y="303144"/>
                </a:lnTo>
                <a:lnTo>
                  <a:pt x="652788" y="305527"/>
                </a:lnTo>
                <a:lnTo>
                  <a:pt x="653582" y="307645"/>
                </a:lnTo>
                <a:lnTo>
                  <a:pt x="655700" y="307909"/>
                </a:lnTo>
                <a:lnTo>
                  <a:pt x="659936" y="309233"/>
                </a:lnTo>
                <a:lnTo>
                  <a:pt x="663113" y="309498"/>
                </a:lnTo>
                <a:lnTo>
                  <a:pt x="667084" y="310027"/>
                </a:lnTo>
                <a:lnTo>
                  <a:pt x="671584" y="310292"/>
                </a:lnTo>
                <a:lnTo>
                  <a:pt x="676879" y="310557"/>
                </a:lnTo>
                <a:lnTo>
                  <a:pt x="681645" y="310292"/>
                </a:lnTo>
                <a:lnTo>
                  <a:pt x="686940" y="310027"/>
                </a:lnTo>
                <a:lnTo>
                  <a:pt x="697000" y="308968"/>
                </a:lnTo>
                <a:lnTo>
                  <a:pt x="707854" y="307115"/>
                </a:lnTo>
                <a:lnTo>
                  <a:pt x="718709" y="304732"/>
                </a:lnTo>
                <a:lnTo>
                  <a:pt x="729828" y="302085"/>
                </a:lnTo>
                <a:lnTo>
                  <a:pt x="741212" y="298378"/>
                </a:lnTo>
                <a:lnTo>
                  <a:pt x="752331" y="294407"/>
                </a:lnTo>
                <a:lnTo>
                  <a:pt x="763715" y="290171"/>
                </a:lnTo>
                <a:lnTo>
                  <a:pt x="774834" y="284876"/>
                </a:lnTo>
                <a:lnTo>
                  <a:pt x="785953" y="279316"/>
                </a:lnTo>
                <a:lnTo>
                  <a:pt x="796808" y="273756"/>
                </a:lnTo>
                <a:lnTo>
                  <a:pt x="807133" y="267137"/>
                </a:lnTo>
                <a:lnTo>
                  <a:pt x="817193" y="260783"/>
                </a:lnTo>
                <a:lnTo>
                  <a:pt x="826724" y="253900"/>
                </a:lnTo>
                <a:lnTo>
                  <a:pt x="835990" y="246486"/>
                </a:lnTo>
                <a:lnTo>
                  <a:pt x="844462" y="239073"/>
                </a:lnTo>
                <a:lnTo>
                  <a:pt x="850815" y="232454"/>
                </a:lnTo>
                <a:lnTo>
                  <a:pt x="856905" y="226365"/>
                </a:lnTo>
                <a:lnTo>
                  <a:pt x="862199" y="220011"/>
                </a:lnTo>
                <a:lnTo>
                  <a:pt x="866965" y="213392"/>
                </a:lnTo>
                <a:lnTo>
                  <a:pt x="871730" y="207303"/>
                </a:lnTo>
                <a:lnTo>
                  <a:pt x="875437" y="200949"/>
                </a:lnTo>
                <a:lnTo>
                  <a:pt x="878878" y="194595"/>
                </a:lnTo>
                <a:lnTo>
                  <a:pt x="882055" y="188505"/>
                </a:lnTo>
                <a:lnTo>
                  <a:pt x="884703" y="182416"/>
                </a:lnTo>
                <a:lnTo>
                  <a:pt x="886820" y="176326"/>
                </a:lnTo>
                <a:lnTo>
                  <a:pt x="888674" y="170767"/>
                </a:lnTo>
                <a:lnTo>
                  <a:pt x="890527" y="165207"/>
                </a:lnTo>
                <a:lnTo>
                  <a:pt x="891586" y="159912"/>
                </a:lnTo>
                <a:lnTo>
                  <a:pt x="892380" y="154617"/>
                </a:lnTo>
                <a:lnTo>
                  <a:pt x="892645" y="149851"/>
                </a:lnTo>
                <a:lnTo>
                  <a:pt x="892910" y="145350"/>
                </a:lnTo>
                <a:lnTo>
                  <a:pt x="892910" y="141644"/>
                </a:lnTo>
                <a:lnTo>
                  <a:pt x="892645" y="137937"/>
                </a:lnTo>
                <a:lnTo>
                  <a:pt x="892115" y="134760"/>
                </a:lnTo>
                <a:lnTo>
                  <a:pt x="891586" y="131848"/>
                </a:lnTo>
                <a:lnTo>
                  <a:pt x="890792" y="129200"/>
                </a:lnTo>
                <a:lnTo>
                  <a:pt x="889997" y="126817"/>
                </a:lnTo>
                <a:lnTo>
                  <a:pt x="887879" y="122581"/>
                </a:lnTo>
                <a:lnTo>
                  <a:pt x="885761" y="119140"/>
                </a:lnTo>
                <a:lnTo>
                  <a:pt x="883908" y="116492"/>
                </a:lnTo>
                <a:lnTo>
                  <a:pt x="882055" y="114639"/>
                </a:lnTo>
                <a:lnTo>
                  <a:pt x="880731" y="113315"/>
                </a:lnTo>
                <a:lnTo>
                  <a:pt x="878349" y="111197"/>
                </a:lnTo>
                <a:lnTo>
                  <a:pt x="875701" y="109079"/>
                </a:lnTo>
                <a:lnTo>
                  <a:pt x="872789" y="107490"/>
                </a:lnTo>
                <a:lnTo>
                  <a:pt x="869612" y="105902"/>
                </a:lnTo>
                <a:lnTo>
                  <a:pt x="866700" y="104578"/>
                </a:lnTo>
                <a:lnTo>
                  <a:pt x="863788" y="103519"/>
                </a:lnTo>
                <a:lnTo>
                  <a:pt x="857699" y="101401"/>
                </a:lnTo>
                <a:lnTo>
                  <a:pt x="851345" y="100342"/>
                </a:lnTo>
                <a:lnTo>
                  <a:pt x="845785" y="99548"/>
                </a:lnTo>
                <a:lnTo>
                  <a:pt x="840490" y="99283"/>
                </a:lnTo>
                <a:lnTo>
                  <a:pt x="835990" y="99018"/>
                </a:lnTo>
                <a:close/>
                <a:moveTo>
                  <a:pt x="329235" y="99018"/>
                </a:moveTo>
                <a:lnTo>
                  <a:pt x="324470" y="99283"/>
                </a:lnTo>
                <a:lnTo>
                  <a:pt x="319175" y="99548"/>
                </a:lnTo>
                <a:lnTo>
                  <a:pt x="313615" y="100342"/>
                </a:lnTo>
                <a:lnTo>
                  <a:pt x="307262" y="101401"/>
                </a:lnTo>
                <a:lnTo>
                  <a:pt x="301437" y="103519"/>
                </a:lnTo>
                <a:lnTo>
                  <a:pt x="298260" y="104578"/>
                </a:lnTo>
                <a:lnTo>
                  <a:pt x="295348" y="105902"/>
                </a:lnTo>
                <a:lnTo>
                  <a:pt x="292436" y="107490"/>
                </a:lnTo>
                <a:lnTo>
                  <a:pt x="289789" y="109079"/>
                </a:lnTo>
                <a:lnTo>
                  <a:pt x="286876" y="111197"/>
                </a:lnTo>
                <a:lnTo>
                  <a:pt x="284229" y="113315"/>
                </a:lnTo>
                <a:lnTo>
                  <a:pt x="282905" y="114639"/>
                </a:lnTo>
                <a:lnTo>
                  <a:pt x="281052" y="116492"/>
                </a:lnTo>
                <a:lnTo>
                  <a:pt x="279199" y="118875"/>
                </a:lnTo>
                <a:lnTo>
                  <a:pt x="277346" y="122581"/>
                </a:lnTo>
                <a:lnTo>
                  <a:pt x="275492" y="126817"/>
                </a:lnTo>
                <a:lnTo>
                  <a:pt x="274433" y="129200"/>
                </a:lnTo>
                <a:lnTo>
                  <a:pt x="273904" y="131848"/>
                </a:lnTo>
                <a:lnTo>
                  <a:pt x="273110" y="134760"/>
                </a:lnTo>
                <a:lnTo>
                  <a:pt x="272845" y="137937"/>
                </a:lnTo>
                <a:lnTo>
                  <a:pt x="272580" y="141644"/>
                </a:lnTo>
                <a:lnTo>
                  <a:pt x="272315" y="145350"/>
                </a:lnTo>
                <a:lnTo>
                  <a:pt x="272580" y="149851"/>
                </a:lnTo>
                <a:lnTo>
                  <a:pt x="273110" y="154617"/>
                </a:lnTo>
                <a:lnTo>
                  <a:pt x="273904" y="159912"/>
                </a:lnTo>
                <a:lnTo>
                  <a:pt x="274963" y="165207"/>
                </a:lnTo>
                <a:lnTo>
                  <a:pt x="276287" y="170767"/>
                </a:lnTo>
                <a:lnTo>
                  <a:pt x="278140" y="176326"/>
                </a:lnTo>
                <a:lnTo>
                  <a:pt x="280522" y="182416"/>
                </a:lnTo>
                <a:lnTo>
                  <a:pt x="283170" y="188505"/>
                </a:lnTo>
                <a:lnTo>
                  <a:pt x="286082" y="194595"/>
                </a:lnTo>
                <a:lnTo>
                  <a:pt x="289789" y="200949"/>
                </a:lnTo>
                <a:lnTo>
                  <a:pt x="293760" y="207303"/>
                </a:lnTo>
                <a:lnTo>
                  <a:pt x="297996" y="213392"/>
                </a:lnTo>
                <a:lnTo>
                  <a:pt x="303026" y="220011"/>
                </a:lnTo>
                <a:lnTo>
                  <a:pt x="308585" y="226365"/>
                </a:lnTo>
                <a:lnTo>
                  <a:pt x="314410" y="232454"/>
                </a:lnTo>
                <a:lnTo>
                  <a:pt x="320763" y="239073"/>
                </a:lnTo>
                <a:lnTo>
                  <a:pt x="329235" y="246486"/>
                </a:lnTo>
                <a:lnTo>
                  <a:pt x="338236" y="253900"/>
                </a:lnTo>
                <a:lnTo>
                  <a:pt x="348032" y="260783"/>
                </a:lnTo>
                <a:lnTo>
                  <a:pt x="358092" y="267137"/>
                </a:lnTo>
                <a:lnTo>
                  <a:pt x="368682" y="273756"/>
                </a:lnTo>
                <a:lnTo>
                  <a:pt x="379272" y="279316"/>
                </a:lnTo>
                <a:lnTo>
                  <a:pt x="390391" y="284876"/>
                </a:lnTo>
                <a:lnTo>
                  <a:pt x="401245" y="290171"/>
                </a:lnTo>
                <a:lnTo>
                  <a:pt x="412629" y="294407"/>
                </a:lnTo>
                <a:lnTo>
                  <a:pt x="424013" y="298378"/>
                </a:lnTo>
                <a:lnTo>
                  <a:pt x="435132" y="302085"/>
                </a:lnTo>
                <a:lnTo>
                  <a:pt x="446252" y="304732"/>
                </a:lnTo>
                <a:lnTo>
                  <a:pt x="457106" y="307115"/>
                </a:lnTo>
                <a:lnTo>
                  <a:pt x="467960" y="308968"/>
                </a:lnTo>
                <a:lnTo>
                  <a:pt x="478285" y="310027"/>
                </a:lnTo>
                <a:lnTo>
                  <a:pt x="483316" y="310292"/>
                </a:lnTo>
                <a:lnTo>
                  <a:pt x="488081" y="310557"/>
                </a:lnTo>
                <a:lnTo>
                  <a:pt x="494435" y="310292"/>
                </a:lnTo>
                <a:lnTo>
                  <a:pt x="499730" y="309763"/>
                </a:lnTo>
                <a:lnTo>
                  <a:pt x="503966" y="309233"/>
                </a:lnTo>
                <a:lnTo>
                  <a:pt x="507407" y="308174"/>
                </a:lnTo>
                <a:lnTo>
                  <a:pt x="509790" y="307380"/>
                </a:lnTo>
                <a:lnTo>
                  <a:pt x="511643" y="306850"/>
                </a:lnTo>
                <a:lnTo>
                  <a:pt x="512967" y="306056"/>
                </a:lnTo>
                <a:lnTo>
                  <a:pt x="513496" y="304468"/>
                </a:lnTo>
                <a:lnTo>
                  <a:pt x="514026" y="302350"/>
                </a:lnTo>
                <a:lnTo>
                  <a:pt x="514820" y="299702"/>
                </a:lnTo>
                <a:lnTo>
                  <a:pt x="514820" y="297054"/>
                </a:lnTo>
                <a:lnTo>
                  <a:pt x="514820" y="293877"/>
                </a:lnTo>
                <a:lnTo>
                  <a:pt x="514820" y="290171"/>
                </a:lnTo>
                <a:lnTo>
                  <a:pt x="513496" y="282228"/>
                </a:lnTo>
                <a:lnTo>
                  <a:pt x="511908" y="273491"/>
                </a:lnTo>
                <a:lnTo>
                  <a:pt x="509525" y="263431"/>
                </a:lnTo>
                <a:lnTo>
                  <a:pt x="506348" y="252841"/>
                </a:lnTo>
                <a:lnTo>
                  <a:pt x="502377" y="241721"/>
                </a:lnTo>
                <a:lnTo>
                  <a:pt x="497612" y="229807"/>
                </a:lnTo>
                <a:lnTo>
                  <a:pt x="494700" y="223982"/>
                </a:lnTo>
                <a:lnTo>
                  <a:pt x="491787" y="217893"/>
                </a:lnTo>
                <a:lnTo>
                  <a:pt x="488875" y="211804"/>
                </a:lnTo>
                <a:lnTo>
                  <a:pt x="485434" y="205714"/>
                </a:lnTo>
                <a:lnTo>
                  <a:pt x="481992" y="199625"/>
                </a:lnTo>
                <a:lnTo>
                  <a:pt x="478285" y="193271"/>
                </a:lnTo>
                <a:lnTo>
                  <a:pt x="474050" y="187446"/>
                </a:lnTo>
                <a:lnTo>
                  <a:pt x="469814" y="181357"/>
                </a:lnTo>
                <a:lnTo>
                  <a:pt x="465578" y="175267"/>
                </a:lnTo>
                <a:lnTo>
                  <a:pt x="460812" y="169443"/>
                </a:lnTo>
                <a:lnTo>
                  <a:pt x="455782" y="163618"/>
                </a:lnTo>
                <a:lnTo>
                  <a:pt x="450752" y="157794"/>
                </a:lnTo>
                <a:lnTo>
                  <a:pt x="445457" y="152499"/>
                </a:lnTo>
                <a:lnTo>
                  <a:pt x="439898" y="147204"/>
                </a:lnTo>
                <a:lnTo>
                  <a:pt x="433544" y="141644"/>
                </a:lnTo>
                <a:lnTo>
                  <a:pt x="427455" y="136349"/>
                </a:lnTo>
                <a:lnTo>
                  <a:pt x="421101" y="131583"/>
                </a:lnTo>
                <a:lnTo>
                  <a:pt x="414218" y="127082"/>
                </a:lnTo>
                <a:lnTo>
                  <a:pt x="407334" y="122846"/>
                </a:lnTo>
                <a:lnTo>
                  <a:pt x="400451" y="118610"/>
                </a:lnTo>
                <a:lnTo>
                  <a:pt x="393303" y="115168"/>
                </a:lnTo>
                <a:lnTo>
                  <a:pt x="386420" y="111991"/>
                </a:lnTo>
                <a:lnTo>
                  <a:pt x="379007" y="109079"/>
                </a:lnTo>
                <a:lnTo>
                  <a:pt x="372124" y="106431"/>
                </a:lnTo>
                <a:lnTo>
                  <a:pt x="364975" y="104313"/>
                </a:lnTo>
                <a:lnTo>
                  <a:pt x="357563" y="102460"/>
                </a:lnTo>
                <a:lnTo>
                  <a:pt x="350415" y="100871"/>
                </a:lnTo>
                <a:lnTo>
                  <a:pt x="343267" y="99812"/>
                </a:lnTo>
                <a:lnTo>
                  <a:pt x="336119" y="99283"/>
                </a:lnTo>
                <a:lnTo>
                  <a:pt x="329235" y="99018"/>
                </a:lnTo>
                <a:close/>
                <a:moveTo>
                  <a:pt x="321028" y="0"/>
                </a:moveTo>
                <a:lnTo>
                  <a:pt x="329235" y="0"/>
                </a:lnTo>
                <a:lnTo>
                  <a:pt x="340354" y="265"/>
                </a:lnTo>
                <a:lnTo>
                  <a:pt x="352003" y="1059"/>
                </a:lnTo>
                <a:lnTo>
                  <a:pt x="363122" y="2648"/>
                </a:lnTo>
                <a:lnTo>
                  <a:pt x="374771" y="4766"/>
                </a:lnTo>
                <a:lnTo>
                  <a:pt x="386420" y="7148"/>
                </a:lnTo>
                <a:lnTo>
                  <a:pt x="397804" y="10855"/>
                </a:lnTo>
                <a:lnTo>
                  <a:pt x="409452" y="14562"/>
                </a:lnTo>
                <a:lnTo>
                  <a:pt x="421101" y="18798"/>
                </a:lnTo>
                <a:lnTo>
                  <a:pt x="432485" y="23828"/>
                </a:lnTo>
                <a:lnTo>
                  <a:pt x="443869" y="29388"/>
                </a:lnTo>
                <a:lnTo>
                  <a:pt x="454723" y="35477"/>
                </a:lnTo>
                <a:lnTo>
                  <a:pt x="465843" y="42096"/>
                </a:lnTo>
                <a:lnTo>
                  <a:pt x="476432" y="49509"/>
                </a:lnTo>
                <a:lnTo>
                  <a:pt x="487287" y="57187"/>
                </a:lnTo>
                <a:lnTo>
                  <a:pt x="497612" y="65659"/>
                </a:lnTo>
                <a:lnTo>
                  <a:pt x="507407" y="74396"/>
                </a:lnTo>
                <a:lnTo>
                  <a:pt x="515879" y="82339"/>
                </a:lnTo>
                <a:lnTo>
                  <a:pt x="524086" y="91076"/>
                </a:lnTo>
                <a:lnTo>
                  <a:pt x="531764" y="99812"/>
                </a:lnTo>
                <a:lnTo>
                  <a:pt x="539441" y="109079"/>
                </a:lnTo>
                <a:lnTo>
                  <a:pt x="546589" y="118345"/>
                </a:lnTo>
                <a:lnTo>
                  <a:pt x="554002" y="128406"/>
                </a:lnTo>
                <a:lnTo>
                  <a:pt x="560356" y="138202"/>
                </a:lnTo>
                <a:lnTo>
                  <a:pt x="566710" y="148527"/>
                </a:lnTo>
                <a:lnTo>
                  <a:pt x="573064" y="158588"/>
                </a:lnTo>
                <a:lnTo>
                  <a:pt x="578623" y="169178"/>
                </a:lnTo>
                <a:lnTo>
                  <a:pt x="582510" y="177566"/>
                </a:lnTo>
                <a:lnTo>
                  <a:pt x="586602" y="169178"/>
                </a:lnTo>
                <a:lnTo>
                  <a:pt x="592426" y="158588"/>
                </a:lnTo>
                <a:lnTo>
                  <a:pt x="598251" y="148527"/>
                </a:lnTo>
                <a:lnTo>
                  <a:pt x="604604" y="138202"/>
                </a:lnTo>
                <a:lnTo>
                  <a:pt x="611488" y="128406"/>
                </a:lnTo>
                <a:lnTo>
                  <a:pt x="618371" y="118345"/>
                </a:lnTo>
                <a:lnTo>
                  <a:pt x="625519" y="109079"/>
                </a:lnTo>
                <a:lnTo>
                  <a:pt x="633197" y="99812"/>
                </a:lnTo>
                <a:lnTo>
                  <a:pt x="641139" y="91076"/>
                </a:lnTo>
                <a:lnTo>
                  <a:pt x="649346" y="82339"/>
                </a:lnTo>
                <a:lnTo>
                  <a:pt x="657553" y="74396"/>
                </a:lnTo>
                <a:lnTo>
                  <a:pt x="667613" y="65659"/>
                </a:lnTo>
                <a:lnTo>
                  <a:pt x="677938" y="57187"/>
                </a:lnTo>
                <a:lnTo>
                  <a:pt x="688528" y="49509"/>
                </a:lnTo>
                <a:lnTo>
                  <a:pt x="699118" y="42096"/>
                </a:lnTo>
                <a:lnTo>
                  <a:pt x="710237" y="35477"/>
                </a:lnTo>
                <a:lnTo>
                  <a:pt x="721356" y="29388"/>
                </a:lnTo>
                <a:lnTo>
                  <a:pt x="732475" y="23828"/>
                </a:lnTo>
                <a:lnTo>
                  <a:pt x="744124" y="18798"/>
                </a:lnTo>
                <a:lnTo>
                  <a:pt x="755508" y="14562"/>
                </a:lnTo>
                <a:lnTo>
                  <a:pt x="767157" y="10855"/>
                </a:lnTo>
                <a:lnTo>
                  <a:pt x="778805" y="7148"/>
                </a:lnTo>
                <a:lnTo>
                  <a:pt x="790189" y="4766"/>
                </a:lnTo>
                <a:lnTo>
                  <a:pt x="801838" y="2648"/>
                </a:lnTo>
                <a:lnTo>
                  <a:pt x="813222" y="1059"/>
                </a:lnTo>
                <a:lnTo>
                  <a:pt x="824606" y="265"/>
                </a:lnTo>
                <a:lnTo>
                  <a:pt x="835990" y="0"/>
                </a:lnTo>
                <a:lnTo>
                  <a:pt x="843932" y="0"/>
                </a:lnTo>
                <a:lnTo>
                  <a:pt x="851874" y="530"/>
                </a:lnTo>
                <a:lnTo>
                  <a:pt x="859817" y="1324"/>
                </a:lnTo>
                <a:lnTo>
                  <a:pt x="867494" y="2383"/>
                </a:lnTo>
                <a:lnTo>
                  <a:pt x="875437" y="3707"/>
                </a:lnTo>
                <a:lnTo>
                  <a:pt x="882585" y="5560"/>
                </a:lnTo>
                <a:lnTo>
                  <a:pt x="890262" y="7413"/>
                </a:lnTo>
                <a:lnTo>
                  <a:pt x="897410" y="10061"/>
                </a:lnTo>
                <a:lnTo>
                  <a:pt x="904293" y="12708"/>
                </a:lnTo>
                <a:lnTo>
                  <a:pt x="911442" y="15621"/>
                </a:lnTo>
                <a:lnTo>
                  <a:pt x="918060" y="19062"/>
                </a:lnTo>
                <a:lnTo>
                  <a:pt x="924414" y="22504"/>
                </a:lnTo>
                <a:lnTo>
                  <a:pt x="931033" y="26476"/>
                </a:lnTo>
                <a:lnTo>
                  <a:pt x="936857" y="30976"/>
                </a:lnTo>
                <a:lnTo>
                  <a:pt x="942681" y="35742"/>
                </a:lnTo>
                <a:lnTo>
                  <a:pt x="948506" y="40507"/>
                </a:lnTo>
                <a:lnTo>
                  <a:pt x="954859" y="47126"/>
                </a:lnTo>
                <a:lnTo>
                  <a:pt x="960419" y="53480"/>
                </a:lnTo>
                <a:lnTo>
                  <a:pt x="965979" y="60364"/>
                </a:lnTo>
                <a:lnTo>
                  <a:pt x="970744" y="67777"/>
                </a:lnTo>
                <a:lnTo>
                  <a:pt x="974980" y="74926"/>
                </a:lnTo>
                <a:lnTo>
                  <a:pt x="978951" y="82603"/>
                </a:lnTo>
                <a:lnTo>
                  <a:pt x="982128" y="90546"/>
                </a:lnTo>
                <a:lnTo>
                  <a:pt x="985305" y="98753"/>
                </a:lnTo>
                <a:lnTo>
                  <a:pt x="987423" y="107226"/>
                </a:lnTo>
                <a:lnTo>
                  <a:pt x="989276" y="115433"/>
                </a:lnTo>
                <a:lnTo>
                  <a:pt x="990864" y="124170"/>
                </a:lnTo>
                <a:lnTo>
                  <a:pt x="991659" y="132907"/>
                </a:lnTo>
                <a:lnTo>
                  <a:pt x="992188" y="141908"/>
                </a:lnTo>
                <a:lnTo>
                  <a:pt x="991923" y="150910"/>
                </a:lnTo>
                <a:lnTo>
                  <a:pt x="991394" y="160176"/>
                </a:lnTo>
                <a:lnTo>
                  <a:pt x="990600" y="169178"/>
                </a:lnTo>
                <a:lnTo>
                  <a:pt x="989011" y="178445"/>
                </a:lnTo>
                <a:lnTo>
                  <a:pt x="987158" y="187446"/>
                </a:lnTo>
                <a:lnTo>
                  <a:pt x="984775" y="196977"/>
                </a:lnTo>
                <a:lnTo>
                  <a:pt x="981598" y="206244"/>
                </a:lnTo>
                <a:lnTo>
                  <a:pt x="978422" y="215510"/>
                </a:lnTo>
                <a:lnTo>
                  <a:pt x="974715" y="224512"/>
                </a:lnTo>
                <a:lnTo>
                  <a:pt x="970479" y="234043"/>
                </a:lnTo>
                <a:lnTo>
                  <a:pt x="965979" y="243045"/>
                </a:lnTo>
                <a:lnTo>
                  <a:pt x="960419" y="251781"/>
                </a:lnTo>
                <a:lnTo>
                  <a:pt x="954859" y="261048"/>
                </a:lnTo>
                <a:lnTo>
                  <a:pt x="949035" y="269785"/>
                </a:lnTo>
                <a:lnTo>
                  <a:pt x="942416" y="278522"/>
                </a:lnTo>
                <a:lnTo>
                  <a:pt x="935533" y="286994"/>
                </a:lnTo>
                <a:lnTo>
                  <a:pt x="928385" y="295466"/>
                </a:lnTo>
                <a:lnTo>
                  <a:pt x="920178" y="303673"/>
                </a:lnTo>
                <a:lnTo>
                  <a:pt x="912236" y="311616"/>
                </a:lnTo>
                <a:lnTo>
                  <a:pt x="906147" y="316911"/>
                </a:lnTo>
                <a:lnTo>
                  <a:pt x="900058" y="321941"/>
                </a:lnTo>
                <a:lnTo>
                  <a:pt x="893969" y="326972"/>
                </a:lnTo>
                <a:lnTo>
                  <a:pt x="887350" y="332267"/>
                </a:lnTo>
                <a:lnTo>
                  <a:pt x="880996" y="337032"/>
                </a:lnTo>
                <a:lnTo>
                  <a:pt x="874378" y="341798"/>
                </a:lnTo>
                <a:lnTo>
                  <a:pt x="867229" y="346564"/>
                </a:lnTo>
                <a:lnTo>
                  <a:pt x="860346" y="351064"/>
                </a:lnTo>
                <a:lnTo>
                  <a:pt x="853463" y="355300"/>
                </a:lnTo>
                <a:lnTo>
                  <a:pt x="846050" y="359537"/>
                </a:lnTo>
                <a:lnTo>
                  <a:pt x="844507" y="360363"/>
                </a:lnTo>
                <a:lnTo>
                  <a:pt x="1069615" y="360363"/>
                </a:lnTo>
                <a:lnTo>
                  <a:pt x="1074647" y="360628"/>
                </a:lnTo>
                <a:lnTo>
                  <a:pt x="1079679" y="360893"/>
                </a:lnTo>
                <a:lnTo>
                  <a:pt x="1084446" y="361423"/>
                </a:lnTo>
                <a:lnTo>
                  <a:pt x="1089213" y="362217"/>
                </a:lnTo>
                <a:lnTo>
                  <a:pt x="1093716" y="363542"/>
                </a:lnTo>
                <a:lnTo>
                  <a:pt x="1098483" y="364866"/>
                </a:lnTo>
                <a:lnTo>
                  <a:pt x="1102985" y="366456"/>
                </a:lnTo>
                <a:lnTo>
                  <a:pt x="1107488" y="368310"/>
                </a:lnTo>
                <a:lnTo>
                  <a:pt x="1111725" y="370164"/>
                </a:lnTo>
                <a:lnTo>
                  <a:pt x="1115698" y="372284"/>
                </a:lnTo>
                <a:lnTo>
                  <a:pt x="1120200" y="374668"/>
                </a:lnTo>
                <a:lnTo>
                  <a:pt x="1123908" y="377052"/>
                </a:lnTo>
                <a:lnTo>
                  <a:pt x="1127616" y="379701"/>
                </a:lnTo>
                <a:lnTo>
                  <a:pt x="1131324" y="382615"/>
                </a:lnTo>
                <a:lnTo>
                  <a:pt x="1135032" y="385794"/>
                </a:lnTo>
                <a:lnTo>
                  <a:pt x="1138475" y="388973"/>
                </a:lnTo>
                <a:lnTo>
                  <a:pt x="1141653" y="392416"/>
                </a:lnTo>
                <a:lnTo>
                  <a:pt x="1144566" y="395860"/>
                </a:lnTo>
                <a:lnTo>
                  <a:pt x="1147479" y="399569"/>
                </a:lnTo>
                <a:lnTo>
                  <a:pt x="1150128" y="403542"/>
                </a:lnTo>
                <a:lnTo>
                  <a:pt x="1152776" y="407516"/>
                </a:lnTo>
                <a:lnTo>
                  <a:pt x="1155160" y="411489"/>
                </a:lnTo>
                <a:lnTo>
                  <a:pt x="1157279" y="415728"/>
                </a:lnTo>
                <a:lnTo>
                  <a:pt x="1159397" y="419966"/>
                </a:lnTo>
                <a:lnTo>
                  <a:pt x="1160987" y="424470"/>
                </a:lnTo>
                <a:lnTo>
                  <a:pt x="1162576" y="428973"/>
                </a:lnTo>
                <a:lnTo>
                  <a:pt x="1163900" y="433476"/>
                </a:lnTo>
                <a:lnTo>
                  <a:pt x="1164959" y="437980"/>
                </a:lnTo>
                <a:lnTo>
                  <a:pt x="1165754" y="443013"/>
                </a:lnTo>
                <a:lnTo>
                  <a:pt x="1166283" y="447781"/>
                </a:lnTo>
                <a:lnTo>
                  <a:pt x="1166813" y="452814"/>
                </a:lnTo>
                <a:lnTo>
                  <a:pt x="1166813" y="457847"/>
                </a:lnTo>
                <a:lnTo>
                  <a:pt x="1166813" y="798513"/>
                </a:lnTo>
                <a:lnTo>
                  <a:pt x="631825" y="798513"/>
                </a:lnTo>
                <a:lnTo>
                  <a:pt x="631825" y="404329"/>
                </a:lnTo>
                <a:lnTo>
                  <a:pt x="631608" y="404280"/>
                </a:lnTo>
                <a:lnTo>
                  <a:pt x="625519" y="402427"/>
                </a:lnTo>
                <a:lnTo>
                  <a:pt x="619695" y="400309"/>
                </a:lnTo>
                <a:lnTo>
                  <a:pt x="614135" y="398191"/>
                </a:lnTo>
                <a:lnTo>
                  <a:pt x="608840" y="395543"/>
                </a:lnTo>
                <a:lnTo>
                  <a:pt x="603546" y="392896"/>
                </a:lnTo>
                <a:lnTo>
                  <a:pt x="598515" y="389983"/>
                </a:lnTo>
                <a:lnTo>
                  <a:pt x="593750" y="386806"/>
                </a:lnTo>
                <a:lnTo>
                  <a:pt x="588985" y="383100"/>
                </a:lnTo>
                <a:lnTo>
                  <a:pt x="584749" y="379128"/>
                </a:lnTo>
                <a:lnTo>
                  <a:pt x="582480" y="377049"/>
                </a:lnTo>
                <a:lnTo>
                  <a:pt x="580212" y="379128"/>
                </a:lnTo>
                <a:lnTo>
                  <a:pt x="575976" y="383100"/>
                </a:lnTo>
                <a:lnTo>
                  <a:pt x="571475" y="386806"/>
                </a:lnTo>
                <a:lnTo>
                  <a:pt x="566445" y="389983"/>
                </a:lnTo>
                <a:lnTo>
                  <a:pt x="561415" y="392896"/>
                </a:lnTo>
                <a:lnTo>
                  <a:pt x="556385" y="395543"/>
                </a:lnTo>
                <a:lnTo>
                  <a:pt x="550825" y="398191"/>
                </a:lnTo>
                <a:lnTo>
                  <a:pt x="545265" y="400309"/>
                </a:lnTo>
                <a:lnTo>
                  <a:pt x="539706" y="402427"/>
                </a:lnTo>
                <a:lnTo>
                  <a:pt x="534988" y="403928"/>
                </a:lnTo>
                <a:lnTo>
                  <a:pt x="534988" y="798513"/>
                </a:lnTo>
                <a:lnTo>
                  <a:pt x="0" y="798513"/>
                </a:lnTo>
                <a:lnTo>
                  <a:pt x="0" y="457847"/>
                </a:lnTo>
                <a:lnTo>
                  <a:pt x="265" y="452814"/>
                </a:lnTo>
                <a:lnTo>
                  <a:pt x="529" y="447781"/>
                </a:lnTo>
                <a:lnTo>
                  <a:pt x="1059" y="443013"/>
                </a:lnTo>
                <a:lnTo>
                  <a:pt x="1853" y="437980"/>
                </a:lnTo>
                <a:lnTo>
                  <a:pt x="3176" y="433476"/>
                </a:lnTo>
                <a:lnTo>
                  <a:pt x="4235" y="428973"/>
                </a:lnTo>
                <a:lnTo>
                  <a:pt x="5824" y="424470"/>
                </a:lnTo>
                <a:lnTo>
                  <a:pt x="7677" y="419966"/>
                </a:lnTo>
                <a:lnTo>
                  <a:pt x="9794" y="415728"/>
                </a:lnTo>
                <a:lnTo>
                  <a:pt x="11912" y="411489"/>
                </a:lnTo>
                <a:lnTo>
                  <a:pt x="14294" y="407516"/>
                </a:lnTo>
                <a:lnTo>
                  <a:pt x="16677" y="403542"/>
                </a:lnTo>
                <a:lnTo>
                  <a:pt x="19324" y="399569"/>
                </a:lnTo>
                <a:lnTo>
                  <a:pt x="22236" y="395860"/>
                </a:lnTo>
                <a:lnTo>
                  <a:pt x="25148" y="392416"/>
                </a:lnTo>
                <a:lnTo>
                  <a:pt x="28589" y="388973"/>
                </a:lnTo>
                <a:lnTo>
                  <a:pt x="32030" y="385794"/>
                </a:lnTo>
                <a:lnTo>
                  <a:pt x="35472" y="382615"/>
                </a:lnTo>
                <a:lnTo>
                  <a:pt x="39178" y="379701"/>
                </a:lnTo>
                <a:lnTo>
                  <a:pt x="42884" y="377052"/>
                </a:lnTo>
                <a:lnTo>
                  <a:pt x="47119" y="374668"/>
                </a:lnTo>
                <a:lnTo>
                  <a:pt x="51090" y="372284"/>
                </a:lnTo>
                <a:lnTo>
                  <a:pt x="55325" y="370164"/>
                </a:lnTo>
                <a:lnTo>
                  <a:pt x="59561" y="368310"/>
                </a:lnTo>
                <a:lnTo>
                  <a:pt x="63796" y="366456"/>
                </a:lnTo>
                <a:lnTo>
                  <a:pt x="68561" y="364866"/>
                </a:lnTo>
                <a:lnTo>
                  <a:pt x="73061" y="363542"/>
                </a:lnTo>
                <a:lnTo>
                  <a:pt x="77561" y="362217"/>
                </a:lnTo>
                <a:lnTo>
                  <a:pt x="82326" y="361423"/>
                </a:lnTo>
                <a:lnTo>
                  <a:pt x="87356" y="360893"/>
                </a:lnTo>
                <a:lnTo>
                  <a:pt x="92385" y="360628"/>
                </a:lnTo>
                <a:lnTo>
                  <a:pt x="97150" y="360363"/>
                </a:lnTo>
                <a:lnTo>
                  <a:pt x="320663" y="360363"/>
                </a:lnTo>
                <a:lnTo>
                  <a:pt x="319175" y="359537"/>
                </a:lnTo>
                <a:lnTo>
                  <a:pt x="312027" y="355300"/>
                </a:lnTo>
                <a:lnTo>
                  <a:pt x="304614" y="351064"/>
                </a:lnTo>
                <a:lnTo>
                  <a:pt x="297731" y="346564"/>
                </a:lnTo>
                <a:lnTo>
                  <a:pt x="290847" y="341798"/>
                </a:lnTo>
                <a:lnTo>
                  <a:pt x="283964" y="337032"/>
                </a:lnTo>
                <a:lnTo>
                  <a:pt x="277610" y="332267"/>
                </a:lnTo>
                <a:lnTo>
                  <a:pt x="271256" y="326972"/>
                </a:lnTo>
                <a:lnTo>
                  <a:pt x="264903" y="321941"/>
                </a:lnTo>
                <a:lnTo>
                  <a:pt x="258814" y="316911"/>
                </a:lnTo>
                <a:lnTo>
                  <a:pt x="253254" y="311616"/>
                </a:lnTo>
                <a:lnTo>
                  <a:pt x="244782" y="303673"/>
                </a:lnTo>
                <a:lnTo>
                  <a:pt x="237105" y="295466"/>
                </a:lnTo>
                <a:lnTo>
                  <a:pt x="229427" y="286994"/>
                </a:lnTo>
                <a:lnTo>
                  <a:pt x="222809" y="278522"/>
                </a:lnTo>
                <a:lnTo>
                  <a:pt x="216190" y="269785"/>
                </a:lnTo>
                <a:lnTo>
                  <a:pt x="210101" y="261048"/>
                </a:lnTo>
                <a:lnTo>
                  <a:pt x="204541" y="251781"/>
                </a:lnTo>
                <a:lnTo>
                  <a:pt x="199511" y="243045"/>
                </a:lnTo>
                <a:lnTo>
                  <a:pt x="194481" y="234043"/>
                </a:lnTo>
                <a:lnTo>
                  <a:pt x="190510" y="224512"/>
                </a:lnTo>
                <a:lnTo>
                  <a:pt x="186539" y="215510"/>
                </a:lnTo>
                <a:lnTo>
                  <a:pt x="183362" y="206244"/>
                </a:lnTo>
                <a:lnTo>
                  <a:pt x="180450" y="196977"/>
                </a:lnTo>
                <a:lnTo>
                  <a:pt x="178067" y="187446"/>
                </a:lnTo>
                <a:lnTo>
                  <a:pt x="175949" y="178445"/>
                </a:lnTo>
                <a:lnTo>
                  <a:pt x="174625" y="169178"/>
                </a:lnTo>
                <a:lnTo>
                  <a:pt x="173566" y="160176"/>
                </a:lnTo>
                <a:lnTo>
                  <a:pt x="173037" y="150910"/>
                </a:lnTo>
                <a:lnTo>
                  <a:pt x="173037" y="141908"/>
                </a:lnTo>
                <a:lnTo>
                  <a:pt x="173302" y="132907"/>
                </a:lnTo>
                <a:lnTo>
                  <a:pt x="174361" y="124170"/>
                </a:lnTo>
                <a:lnTo>
                  <a:pt x="175684" y="115433"/>
                </a:lnTo>
                <a:lnTo>
                  <a:pt x="177802" y="107226"/>
                </a:lnTo>
                <a:lnTo>
                  <a:pt x="180185" y="98753"/>
                </a:lnTo>
                <a:lnTo>
                  <a:pt x="182832" y="90546"/>
                </a:lnTo>
                <a:lnTo>
                  <a:pt x="186274" y="82603"/>
                </a:lnTo>
                <a:lnTo>
                  <a:pt x="189980" y="74926"/>
                </a:lnTo>
                <a:lnTo>
                  <a:pt x="194216" y="67777"/>
                </a:lnTo>
                <a:lnTo>
                  <a:pt x="199246" y="60364"/>
                </a:lnTo>
                <a:lnTo>
                  <a:pt x="204541" y="53480"/>
                </a:lnTo>
                <a:lnTo>
                  <a:pt x="210101" y="47126"/>
                </a:lnTo>
                <a:lnTo>
                  <a:pt x="216719" y="40507"/>
                </a:lnTo>
                <a:lnTo>
                  <a:pt x="222279" y="35742"/>
                </a:lnTo>
                <a:lnTo>
                  <a:pt x="228103" y="30976"/>
                </a:lnTo>
                <a:lnTo>
                  <a:pt x="234457" y="26476"/>
                </a:lnTo>
                <a:lnTo>
                  <a:pt x="240546" y="22504"/>
                </a:lnTo>
                <a:lnTo>
                  <a:pt x="246900" y="19062"/>
                </a:lnTo>
                <a:lnTo>
                  <a:pt x="253783" y="15621"/>
                </a:lnTo>
                <a:lnTo>
                  <a:pt x="260667" y="12708"/>
                </a:lnTo>
                <a:lnTo>
                  <a:pt x="267550" y="10061"/>
                </a:lnTo>
                <a:lnTo>
                  <a:pt x="274963" y="7413"/>
                </a:lnTo>
                <a:lnTo>
                  <a:pt x="282376" y="5560"/>
                </a:lnTo>
                <a:lnTo>
                  <a:pt x="290053" y="3707"/>
                </a:lnTo>
                <a:lnTo>
                  <a:pt x="297466" y="2383"/>
                </a:lnTo>
                <a:lnTo>
                  <a:pt x="305144" y="1324"/>
                </a:lnTo>
                <a:lnTo>
                  <a:pt x="313086" y="530"/>
                </a:lnTo>
                <a:lnTo>
                  <a:pt x="321028" y="0"/>
                </a:lnTo>
                <a:close/>
              </a:path>
            </a:pathLst>
          </a:custGeom>
          <a:solidFill>
            <a:srgbClr val="3069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135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57" name="文本框 56"/>
          <p:cNvSpPr txBox="1"/>
          <p:nvPr>
            <p:custDataLst>
              <p:tags r:id="rId16"/>
            </p:custDataLst>
          </p:nvPr>
        </p:nvSpPr>
        <p:spPr>
          <a:xfrm>
            <a:off x="6912610" y="3280410"/>
            <a:ext cx="1334770" cy="129095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>
              <a:lnSpc>
                <a:spcPct val="150000"/>
              </a:lnSpc>
            </a:pPr>
            <a:r>
              <a:rPr lang="zh-CN" altLang="en-US" sz="1200" dirty="0">
                <a:sym typeface="Arial" panose="020B0604020202020204" pitchFamily="34" charset="0"/>
              </a:rPr>
              <a:t>设备集成度高，模块化构成，维护简单、成本低。</a:t>
            </a:r>
            <a:endParaRPr lang="zh-CN" altLang="en-US" sz="1200" dirty="0">
              <a:sym typeface="Arial" panose="020B0604020202020204" pitchFamily="34" charset="0"/>
            </a:endParaRPr>
          </a:p>
        </p:txBody>
      </p:sp>
      <p:sp>
        <p:nvSpPr>
          <p:cNvPr id="58" name="文本框 57"/>
          <p:cNvSpPr txBox="1"/>
          <p:nvPr>
            <p:custDataLst>
              <p:tags r:id="rId17"/>
            </p:custDataLst>
          </p:nvPr>
        </p:nvSpPr>
        <p:spPr>
          <a:xfrm>
            <a:off x="6912485" y="2842343"/>
            <a:ext cx="1334805" cy="360137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/>
            <a:r>
              <a:rPr lang="zh-CN" altLang="en-US" sz="1500">
                <a:solidFill>
                  <a:srgbClr val="3069B4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rPr>
              <a:t>维护容易</a:t>
            </a:r>
            <a:endParaRPr lang="zh-CN" altLang="en-US" sz="1500">
              <a:solidFill>
                <a:srgbClr val="3069B4"/>
              </a:solidFill>
              <a:latin typeface="Arial" panose="020B0604020202020204" pitchFamily="34" charset="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88595" y="1074420"/>
            <a:ext cx="8799195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2308860" y="691515"/>
            <a:ext cx="4742180" cy="2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高效实用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使用场景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387" name="组合 386"/>
          <p:cNvGrpSpPr/>
          <p:nvPr/>
        </p:nvGrpSpPr>
        <p:grpSpPr>
          <a:xfrm rot="0">
            <a:off x="3429000" y="2983230"/>
            <a:ext cx="431165" cy="980440"/>
            <a:chOff x="14156" y="5782"/>
            <a:chExt cx="958" cy="2168"/>
          </a:xfrm>
          <a:solidFill>
            <a:schemeClr val="bg1">
              <a:lumMod val="50000"/>
            </a:schemeClr>
          </a:solidFill>
        </p:grpSpPr>
        <p:sp>
          <p:nvSpPr>
            <p:cNvPr id="193" name="Freeform 385"/>
            <p:cNvSpPr/>
            <p:nvPr/>
          </p:nvSpPr>
          <p:spPr bwMode="auto">
            <a:xfrm>
              <a:off x="14168" y="5782"/>
              <a:ext cx="381" cy="387"/>
            </a:xfrm>
            <a:custGeom>
              <a:avLst/>
              <a:gdLst>
                <a:gd name="T0" fmla="*/ 110 w 110"/>
                <a:gd name="T1" fmla="*/ 56 h 112"/>
                <a:gd name="T2" fmla="*/ 53 w 110"/>
                <a:gd name="T3" fmla="*/ 112 h 112"/>
                <a:gd name="T4" fmla="*/ 0 w 110"/>
                <a:gd name="T5" fmla="*/ 56 h 112"/>
                <a:gd name="T6" fmla="*/ 53 w 110"/>
                <a:gd name="T7" fmla="*/ 0 h 112"/>
                <a:gd name="T8" fmla="*/ 110 w 110"/>
                <a:gd name="T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12">
                  <a:moveTo>
                    <a:pt x="110" y="56"/>
                  </a:moveTo>
                  <a:cubicBezTo>
                    <a:pt x="110" y="88"/>
                    <a:pt x="86" y="112"/>
                    <a:pt x="53" y="112"/>
                  </a:cubicBezTo>
                  <a:cubicBezTo>
                    <a:pt x="21" y="112"/>
                    <a:pt x="0" y="88"/>
                    <a:pt x="0" y="56"/>
                  </a:cubicBezTo>
                  <a:cubicBezTo>
                    <a:pt x="0" y="27"/>
                    <a:pt x="21" y="0"/>
                    <a:pt x="53" y="0"/>
                  </a:cubicBezTo>
                  <a:cubicBezTo>
                    <a:pt x="86" y="0"/>
                    <a:pt x="110" y="27"/>
                    <a:pt x="110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4" name="Freeform 386"/>
            <p:cNvSpPr/>
            <p:nvPr/>
          </p:nvSpPr>
          <p:spPr bwMode="auto">
            <a:xfrm>
              <a:off x="14278" y="6312"/>
              <a:ext cx="786" cy="415"/>
            </a:xfrm>
            <a:custGeom>
              <a:avLst/>
              <a:gdLst>
                <a:gd name="T0" fmla="*/ 219 w 227"/>
                <a:gd name="T1" fmla="*/ 42 h 120"/>
                <a:gd name="T2" fmla="*/ 190 w 227"/>
                <a:gd name="T3" fmla="*/ 32 h 120"/>
                <a:gd name="T4" fmla="*/ 123 w 227"/>
                <a:gd name="T5" fmla="*/ 66 h 120"/>
                <a:gd name="T6" fmla="*/ 37 w 227"/>
                <a:gd name="T7" fmla="*/ 8 h 120"/>
                <a:gd name="T8" fmla="*/ 5 w 227"/>
                <a:gd name="T9" fmla="*/ 13 h 120"/>
                <a:gd name="T10" fmla="*/ 11 w 227"/>
                <a:gd name="T11" fmla="*/ 45 h 120"/>
                <a:gd name="T12" fmla="*/ 104 w 227"/>
                <a:gd name="T13" fmla="*/ 114 h 120"/>
                <a:gd name="T14" fmla="*/ 123 w 227"/>
                <a:gd name="T15" fmla="*/ 117 h 120"/>
                <a:gd name="T16" fmla="*/ 131 w 227"/>
                <a:gd name="T17" fmla="*/ 114 h 120"/>
                <a:gd name="T18" fmla="*/ 211 w 227"/>
                <a:gd name="T19" fmla="*/ 72 h 120"/>
                <a:gd name="T20" fmla="*/ 219 w 227"/>
                <a:gd name="T21" fmla="*/ 4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7" h="120">
                  <a:moveTo>
                    <a:pt x="219" y="42"/>
                  </a:moveTo>
                  <a:cubicBezTo>
                    <a:pt x="214" y="29"/>
                    <a:pt x="201" y="26"/>
                    <a:pt x="190" y="32"/>
                  </a:cubicBezTo>
                  <a:cubicBezTo>
                    <a:pt x="123" y="66"/>
                    <a:pt x="123" y="66"/>
                    <a:pt x="123" y="66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27" y="0"/>
                    <a:pt x="13" y="2"/>
                    <a:pt x="5" y="13"/>
                  </a:cubicBezTo>
                  <a:cubicBezTo>
                    <a:pt x="0" y="24"/>
                    <a:pt x="0" y="40"/>
                    <a:pt x="11" y="45"/>
                  </a:cubicBezTo>
                  <a:cubicBezTo>
                    <a:pt x="104" y="114"/>
                    <a:pt x="104" y="114"/>
                    <a:pt x="104" y="114"/>
                  </a:cubicBezTo>
                  <a:cubicBezTo>
                    <a:pt x="110" y="117"/>
                    <a:pt x="118" y="120"/>
                    <a:pt x="123" y="117"/>
                  </a:cubicBezTo>
                  <a:cubicBezTo>
                    <a:pt x="126" y="117"/>
                    <a:pt x="128" y="117"/>
                    <a:pt x="131" y="114"/>
                  </a:cubicBezTo>
                  <a:cubicBezTo>
                    <a:pt x="211" y="72"/>
                    <a:pt x="211" y="72"/>
                    <a:pt x="211" y="72"/>
                  </a:cubicBezTo>
                  <a:cubicBezTo>
                    <a:pt x="222" y="66"/>
                    <a:pt x="227" y="53"/>
                    <a:pt x="21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5" name="Freeform 387"/>
            <p:cNvSpPr/>
            <p:nvPr/>
          </p:nvSpPr>
          <p:spPr bwMode="auto">
            <a:xfrm>
              <a:off x="14705" y="6097"/>
              <a:ext cx="55" cy="28"/>
            </a:xfrm>
            <a:custGeom>
              <a:avLst/>
              <a:gdLst>
                <a:gd name="T0" fmla="*/ 0 w 16"/>
                <a:gd name="T1" fmla="*/ 8 h 8"/>
                <a:gd name="T2" fmla="*/ 13 w 16"/>
                <a:gd name="T3" fmla="*/ 0 h 8"/>
                <a:gd name="T4" fmla="*/ 13 w 16"/>
                <a:gd name="T5" fmla="*/ 0 h 8"/>
                <a:gd name="T6" fmla="*/ 13 w 16"/>
                <a:gd name="T7" fmla="*/ 0 h 8"/>
                <a:gd name="T8" fmla="*/ 5 w 16"/>
                <a:gd name="T9" fmla="*/ 3 h 8"/>
                <a:gd name="T10" fmla="*/ 5 w 16"/>
                <a:gd name="T11" fmla="*/ 3 h 8"/>
                <a:gd name="T12" fmla="*/ 0 w 16"/>
                <a:gd name="T13" fmla="*/ 5 h 8"/>
                <a:gd name="T14" fmla="*/ 0 w 16"/>
                <a:gd name="T15" fmla="*/ 5 h 8"/>
                <a:gd name="T16" fmla="*/ 0 w 16"/>
                <a:gd name="T17" fmla="*/ 5 h 8"/>
                <a:gd name="T18" fmla="*/ 0 w 16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7" name="Freeform 388"/>
            <p:cNvSpPr/>
            <p:nvPr/>
          </p:nvSpPr>
          <p:spPr bwMode="auto">
            <a:xfrm>
              <a:off x="14887" y="6107"/>
              <a:ext cx="122" cy="145"/>
            </a:xfrm>
            <a:custGeom>
              <a:avLst/>
              <a:gdLst>
                <a:gd name="T0" fmla="*/ 24 w 53"/>
                <a:gd name="T1" fmla="*/ 51 h 63"/>
                <a:gd name="T2" fmla="*/ 29 w 53"/>
                <a:gd name="T3" fmla="*/ 36 h 63"/>
                <a:gd name="T4" fmla="*/ 41 w 53"/>
                <a:gd name="T5" fmla="*/ 39 h 63"/>
                <a:gd name="T6" fmla="*/ 53 w 53"/>
                <a:gd name="T7" fmla="*/ 12 h 63"/>
                <a:gd name="T8" fmla="*/ 12 w 53"/>
                <a:gd name="T9" fmla="*/ 0 h 63"/>
                <a:gd name="T10" fmla="*/ 0 w 53"/>
                <a:gd name="T11" fmla="*/ 44 h 63"/>
                <a:gd name="T12" fmla="*/ 17 w 53"/>
                <a:gd name="T13" fmla="*/ 63 h 63"/>
                <a:gd name="T14" fmla="*/ 24 w 53"/>
                <a:gd name="T15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63">
                  <a:moveTo>
                    <a:pt x="24" y="51"/>
                  </a:moveTo>
                  <a:lnTo>
                    <a:pt x="29" y="36"/>
                  </a:lnTo>
                  <a:lnTo>
                    <a:pt x="41" y="39"/>
                  </a:lnTo>
                  <a:lnTo>
                    <a:pt x="53" y="12"/>
                  </a:lnTo>
                  <a:lnTo>
                    <a:pt x="12" y="0"/>
                  </a:lnTo>
                  <a:lnTo>
                    <a:pt x="0" y="44"/>
                  </a:lnTo>
                  <a:lnTo>
                    <a:pt x="17" y="63"/>
                  </a:lnTo>
                  <a:lnTo>
                    <a:pt x="24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5" name="Freeform 389"/>
            <p:cNvSpPr/>
            <p:nvPr/>
          </p:nvSpPr>
          <p:spPr bwMode="auto">
            <a:xfrm>
              <a:off x="14963" y="6208"/>
              <a:ext cx="18" cy="28"/>
            </a:xfrm>
            <a:custGeom>
              <a:avLst/>
              <a:gdLst>
                <a:gd name="T0" fmla="*/ 8 w 8"/>
                <a:gd name="T1" fmla="*/ 0 h 12"/>
                <a:gd name="T2" fmla="*/ 0 w 8"/>
                <a:gd name="T3" fmla="*/ 0 h 12"/>
                <a:gd name="T4" fmla="*/ 0 w 8"/>
                <a:gd name="T5" fmla="*/ 0 h 12"/>
                <a:gd name="T6" fmla="*/ 8 w 8"/>
                <a:gd name="T7" fmla="*/ 12 h 12"/>
                <a:gd name="T8" fmla="*/ 8 w 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8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8" y="12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6" name="Freeform 390"/>
            <p:cNvSpPr/>
            <p:nvPr/>
          </p:nvSpPr>
          <p:spPr bwMode="auto">
            <a:xfrm>
              <a:off x="14777" y="6208"/>
              <a:ext cx="76" cy="28"/>
            </a:xfrm>
            <a:custGeom>
              <a:avLst/>
              <a:gdLst>
                <a:gd name="T0" fmla="*/ 33 w 33"/>
                <a:gd name="T1" fmla="*/ 12 h 12"/>
                <a:gd name="T2" fmla="*/ 33 w 33"/>
                <a:gd name="T3" fmla="*/ 7 h 12"/>
                <a:gd name="T4" fmla="*/ 0 w 33"/>
                <a:gd name="T5" fmla="*/ 0 h 12"/>
                <a:gd name="T6" fmla="*/ 12 w 33"/>
                <a:gd name="T7" fmla="*/ 7 h 12"/>
                <a:gd name="T8" fmla="*/ 33 w 33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2">
                  <a:moveTo>
                    <a:pt x="33" y="12"/>
                  </a:moveTo>
                  <a:lnTo>
                    <a:pt x="33" y="7"/>
                  </a:lnTo>
                  <a:lnTo>
                    <a:pt x="0" y="0"/>
                  </a:lnTo>
                  <a:lnTo>
                    <a:pt x="12" y="7"/>
                  </a:lnTo>
                  <a:lnTo>
                    <a:pt x="3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7" name="Freeform 391"/>
            <p:cNvSpPr/>
            <p:nvPr/>
          </p:nvSpPr>
          <p:spPr bwMode="auto">
            <a:xfrm>
              <a:off x="14714" y="6190"/>
              <a:ext cx="62" cy="35"/>
            </a:xfrm>
            <a:custGeom>
              <a:avLst/>
              <a:gdLst>
                <a:gd name="T0" fmla="*/ 0 w 27"/>
                <a:gd name="T1" fmla="*/ 0 h 15"/>
                <a:gd name="T2" fmla="*/ 3 w 27"/>
                <a:gd name="T3" fmla="*/ 8 h 15"/>
                <a:gd name="T4" fmla="*/ 24 w 27"/>
                <a:gd name="T5" fmla="*/ 15 h 15"/>
                <a:gd name="T6" fmla="*/ 27 w 27"/>
                <a:gd name="T7" fmla="*/ 8 h 15"/>
                <a:gd name="T8" fmla="*/ 0 w 27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0" y="0"/>
                  </a:moveTo>
                  <a:lnTo>
                    <a:pt x="3" y="8"/>
                  </a:lnTo>
                  <a:lnTo>
                    <a:pt x="24" y="15"/>
                  </a:lnTo>
                  <a:lnTo>
                    <a:pt x="27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8" name="Freeform 392"/>
            <p:cNvSpPr/>
            <p:nvPr/>
          </p:nvSpPr>
          <p:spPr bwMode="auto">
            <a:xfrm>
              <a:off x="14687" y="6097"/>
              <a:ext cx="166" cy="99"/>
            </a:xfrm>
            <a:custGeom>
              <a:avLst/>
              <a:gdLst>
                <a:gd name="T0" fmla="*/ 5 w 48"/>
                <a:gd name="T1" fmla="*/ 21 h 29"/>
                <a:gd name="T2" fmla="*/ 48 w 48"/>
                <a:gd name="T3" fmla="*/ 29 h 29"/>
                <a:gd name="T4" fmla="*/ 29 w 48"/>
                <a:gd name="T5" fmla="*/ 3 h 29"/>
                <a:gd name="T6" fmla="*/ 18 w 48"/>
                <a:gd name="T7" fmla="*/ 0 h 29"/>
                <a:gd name="T8" fmla="*/ 10 w 48"/>
                <a:gd name="T9" fmla="*/ 5 h 29"/>
                <a:gd name="T10" fmla="*/ 5 w 48"/>
                <a:gd name="T11" fmla="*/ 8 h 29"/>
                <a:gd name="T12" fmla="*/ 2 w 48"/>
                <a:gd name="T13" fmla="*/ 19 h 29"/>
                <a:gd name="T14" fmla="*/ 5 w 48"/>
                <a:gd name="T15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29">
                  <a:moveTo>
                    <a:pt x="5" y="21"/>
                  </a:moveTo>
                  <a:cubicBezTo>
                    <a:pt x="48" y="29"/>
                    <a:pt x="48" y="29"/>
                    <a:pt x="48" y="29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6" y="0"/>
                    <a:pt x="21" y="5"/>
                    <a:pt x="18" y="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8" y="13"/>
                    <a:pt x="0" y="16"/>
                    <a:pt x="2" y="19"/>
                  </a:cubicBezTo>
                  <a:lnTo>
                    <a:pt x="5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9" name="Freeform 393"/>
            <p:cNvSpPr/>
            <p:nvPr/>
          </p:nvSpPr>
          <p:spPr bwMode="auto">
            <a:xfrm>
              <a:off x="14156" y="6208"/>
              <a:ext cx="420" cy="1743"/>
            </a:xfrm>
            <a:custGeom>
              <a:avLst/>
              <a:gdLst>
                <a:gd name="T0" fmla="*/ 83 w 121"/>
                <a:gd name="T1" fmla="*/ 27 h 503"/>
                <a:gd name="T2" fmla="*/ 102 w 121"/>
                <a:gd name="T3" fmla="*/ 40 h 503"/>
                <a:gd name="T4" fmla="*/ 102 w 121"/>
                <a:gd name="T5" fmla="*/ 40 h 503"/>
                <a:gd name="T6" fmla="*/ 121 w 121"/>
                <a:gd name="T7" fmla="*/ 54 h 503"/>
                <a:gd name="T8" fmla="*/ 121 w 121"/>
                <a:gd name="T9" fmla="*/ 48 h 503"/>
                <a:gd name="T10" fmla="*/ 72 w 121"/>
                <a:gd name="T11" fmla="*/ 0 h 503"/>
                <a:gd name="T12" fmla="*/ 48 w 121"/>
                <a:gd name="T13" fmla="*/ 0 h 503"/>
                <a:gd name="T14" fmla="*/ 0 w 121"/>
                <a:gd name="T15" fmla="*/ 48 h 503"/>
                <a:gd name="T16" fmla="*/ 0 w 121"/>
                <a:gd name="T17" fmla="*/ 230 h 503"/>
                <a:gd name="T18" fmla="*/ 32 w 121"/>
                <a:gd name="T19" fmla="*/ 275 h 503"/>
                <a:gd name="T20" fmla="*/ 32 w 121"/>
                <a:gd name="T21" fmla="*/ 374 h 503"/>
                <a:gd name="T22" fmla="*/ 32 w 121"/>
                <a:gd name="T23" fmla="*/ 374 h 503"/>
                <a:gd name="T24" fmla="*/ 32 w 121"/>
                <a:gd name="T25" fmla="*/ 476 h 503"/>
                <a:gd name="T26" fmla="*/ 56 w 121"/>
                <a:gd name="T27" fmla="*/ 503 h 503"/>
                <a:gd name="T28" fmla="*/ 64 w 121"/>
                <a:gd name="T29" fmla="*/ 503 h 503"/>
                <a:gd name="T30" fmla="*/ 91 w 121"/>
                <a:gd name="T31" fmla="*/ 476 h 503"/>
                <a:gd name="T32" fmla="*/ 91 w 121"/>
                <a:gd name="T33" fmla="*/ 374 h 503"/>
                <a:gd name="T34" fmla="*/ 91 w 121"/>
                <a:gd name="T35" fmla="*/ 374 h 503"/>
                <a:gd name="T36" fmla="*/ 91 w 121"/>
                <a:gd name="T37" fmla="*/ 275 h 503"/>
                <a:gd name="T38" fmla="*/ 121 w 121"/>
                <a:gd name="T39" fmla="*/ 230 h 503"/>
                <a:gd name="T40" fmla="*/ 121 w 121"/>
                <a:gd name="T41" fmla="*/ 150 h 503"/>
                <a:gd name="T42" fmla="*/ 83 w 121"/>
                <a:gd name="T43" fmla="*/ 120 h 503"/>
                <a:gd name="T44" fmla="*/ 83 w 121"/>
                <a:gd name="T45" fmla="*/ 120 h 503"/>
                <a:gd name="T46" fmla="*/ 38 w 121"/>
                <a:gd name="T47" fmla="*/ 86 h 503"/>
                <a:gd name="T48" fmla="*/ 30 w 121"/>
                <a:gd name="T49" fmla="*/ 35 h 503"/>
                <a:gd name="T50" fmla="*/ 83 w 121"/>
                <a:gd name="T51" fmla="*/ 27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503">
                  <a:moveTo>
                    <a:pt x="83" y="27"/>
                  </a:move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21" y="54"/>
                    <a:pt x="121" y="54"/>
                    <a:pt x="121" y="54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1" y="22"/>
                    <a:pt x="99" y="0"/>
                    <a:pt x="7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51"/>
                    <a:pt x="14" y="267"/>
                    <a:pt x="32" y="275"/>
                  </a:cubicBezTo>
                  <a:cubicBezTo>
                    <a:pt x="32" y="374"/>
                    <a:pt x="32" y="374"/>
                    <a:pt x="32" y="374"/>
                  </a:cubicBezTo>
                  <a:cubicBezTo>
                    <a:pt x="32" y="374"/>
                    <a:pt x="32" y="374"/>
                    <a:pt x="32" y="374"/>
                  </a:cubicBezTo>
                  <a:cubicBezTo>
                    <a:pt x="32" y="476"/>
                    <a:pt x="32" y="476"/>
                    <a:pt x="32" y="476"/>
                  </a:cubicBezTo>
                  <a:cubicBezTo>
                    <a:pt x="32" y="489"/>
                    <a:pt x="43" y="503"/>
                    <a:pt x="56" y="503"/>
                  </a:cubicBezTo>
                  <a:cubicBezTo>
                    <a:pt x="64" y="503"/>
                    <a:pt x="64" y="503"/>
                    <a:pt x="64" y="503"/>
                  </a:cubicBezTo>
                  <a:cubicBezTo>
                    <a:pt x="78" y="503"/>
                    <a:pt x="91" y="489"/>
                    <a:pt x="91" y="476"/>
                  </a:cubicBezTo>
                  <a:cubicBezTo>
                    <a:pt x="91" y="374"/>
                    <a:pt x="91" y="374"/>
                    <a:pt x="91" y="374"/>
                  </a:cubicBezTo>
                  <a:cubicBezTo>
                    <a:pt x="91" y="374"/>
                    <a:pt x="91" y="374"/>
                    <a:pt x="91" y="374"/>
                  </a:cubicBezTo>
                  <a:cubicBezTo>
                    <a:pt x="91" y="275"/>
                    <a:pt x="91" y="275"/>
                    <a:pt x="91" y="275"/>
                  </a:cubicBezTo>
                  <a:cubicBezTo>
                    <a:pt x="110" y="267"/>
                    <a:pt x="121" y="251"/>
                    <a:pt x="121" y="230"/>
                  </a:cubicBezTo>
                  <a:cubicBezTo>
                    <a:pt x="121" y="150"/>
                    <a:pt x="121" y="150"/>
                    <a:pt x="121" y="15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38" y="86"/>
                    <a:pt x="38" y="86"/>
                    <a:pt x="38" y="86"/>
                  </a:cubicBezTo>
                  <a:cubicBezTo>
                    <a:pt x="19" y="75"/>
                    <a:pt x="19" y="51"/>
                    <a:pt x="30" y="35"/>
                  </a:cubicBezTo>
                  <a:cubicBezTo>
                    <a:pt x="40" y="16"/>
                    <a:pt x="64" y="13"/>
                    <a:pt x="8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0" name="Freeform 394"/>
            <p:cNvSpPr/>
            <p:nvPr/>
          </p:nvSpPr>
          <p:spPr bwMode="auto">
            <a:xfrm>
              <a:off x="14659" y="6217"/>
              <a:ext cx="454" cy="268"/>
            </a:xfrm>
            <a:custGeom>
              <a:avLst/>
              <a:gdLst>
                <a:gd name="T0" fmla="*/ 74 w 131"/>
                <a:gd name="T1" fmla="*/ 45 h 77"/>
                <a:gd name="T2" fmla="*/ 115 w 131"/>
                <a:gd name="T3" fmla="*/ 51 h 77"/>
                <a:gd name="T4" fmla="*/ 107 w 131"/>
                <a:gd name="T5" fmla="*/ 29 h 77"/>
                <a:gd name="T6" fmla="*/ 131 w 131"/>
                <a:gd name="T7" fmla="*/ 5 h 77"/>
                <a:gd name="T8" fmla="*/ 93 w 131"/>
                <a:gd name="T9" fmla="*/ 19 h 77"/>
                <a:gd name="T10" fmla="*/ 85 w 131"/>
                <a:gd name="T11" fmla="*/ 0 h 77"/>
                <a:gd name="T12" fmla="*/ 77 w 131"/>
                <a:gd name="T13" fmla="*/ 19 h 77"/>
                <a:gd name="T14" fmla="*/ 61 w 131"/>
                <a:gd name="T15" fmla="*/ 0 h 77"/>
                <a:gd name="T16" fmla="*/ 56 w 131"/>
                <a:gd name="T17" fmla="*/ 19 h 77"/>
                <a:gd name="T18" fmla="*/ 34 w 131"/>
                <a:gd name="T19" fmla="*/ 0 h 77"/>
                <a:gd name="T20" fmla="*/ 32 w 131"/>
                <a:gd name="T21" fmla="*/ 19 h 77"/>
                <a:gd name="T22" fmla="*/ 2 w 131"/>
                <a:gd name="T23" fmla="*/ 5 h 77"/>
                <a:gd name="T24" fmla="*/ 18 w 131"/>
                <a:gd name="T25" fmla="*/ 29 h 77"/>
                <a:gd name="T26" fmla="*/ 0 w 131"/>
                <a:gd name="T27" fmla="*/ 67 h 77"/>
                <a:gd name="T28" fmla="*/ 13 w 131"/>
                <a:gd name="T29" fmla="*/ 77 h 77"/>
                <a:gd name="T30" fmla="*/ 74 w 131"/>
                <a:gd name="T31" fmla="*/ 4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77">
                  <a:moveTo>
                    <a:pt x="74" y="45"/>
                  </a:moveTo>
                  <a:cubicBezTo>
                    <a:pt x="88" y="40"/>
                    <a:pt x="104" y="40"/>
                    <a:pt x="115" y="51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93" y="19"/>
                    <a:pt x="93" y="19"/>
                    <a:pt x="93" y="19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3" y="77"/>
                    <a:pt x="13" y="77"/>
                    <a:pt x="13" y="77"/>
                  </a:cubicBezTo>
                  <a:lnTo>
                    <a:pt x="7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1" name="Freeform 395"/>
            <p:cNvSpPr/>
            <p:nvPr/>
          </p:nvSpPr>
          <p:spPr bwMode="auto">
            <a:xfrm>
              <a:off x="14770" y="6533"/>
              <a:ext cx="344" cy="221"/>
            </a:xfrm>
            <a:custGeom>
              <a:avLst/>
              <a:gdLst>
                <a:gd name="T0" fmla="*/ 77 w 99"/>
                <a:gd name="T1" fmla="*/ 24 h 64"/>
                <a:gd name="T2" fmla="*/ 0 w 99"/>
                <a:gd name="T3" fmla="*/ 64 h 64"/>
                <a:gd name="T4" fmla="*/ 29 w 99"/>
                <a:gd name="T5" fmla="*/ 64 h 64"/>
                <a:gd name="T6" fmla="*/ 66 w 99"/>
                <a:gd name="T7" fmla="*/ 64 h 64"/>
                <a:gd name="T8" fmla="*/ 91 w 99"/>
                <a:gd name="T9" fmla="*/ 56 h 64"/>
                <a:gd name="T10" fmla="*/ 99 w 99"/>
                <a:gd name="T11" fmla="*/ 10 h 64"/>
                <a:gd name="T12" fmla="*/ 96 w 99"/>
                <a:gd name="T13" fmla="*/ 0 h 64"/>
                <a:gd name="T14" fmla="*/ 77 w 99"/>
                <a:gd name="T15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64">
                  <a:moveTo>
                    <a:pt x="77" y="2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91" y="56"/>
                    <a:pt x="91" y="56"/>
                    <a:pt x="91" y="56"/>
                  </a:cubicBezTo>
                  <a:cubicBezTo>
                    <a:pt x="99" y="10"/>
                    <a:pt x="99" y="10"/>
                    <a:pt x="99" y="1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3" y="8"/>
                    <a:pt x="88" y="18"/>
                    <a:pt x="7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5" name="Freeform 396"/>
            <p:cNvSpPr/>
            <p:nvPr/>
          </p:nvSpPr>
          <p:spPr bwMode="auto">
            <a:xfrm>
              <a:off x="14444" y="7172"/>
              <a:ext cx="111" cy="779"/>
            </a:xfrm>
            <a:custGeom>
              <a:avLst/>
              <a:gdLst>
                <a:gd name="T0" fmla="*/ 32 w 32"/>
                <a:gd name="T1" fmla="*/ 96 h 225"/>
                <a:gd name="T2" fmla="*/ 32 w 32"/>
                <a:gd name="T3" fmla="*/ 88 h 225"/>
                <a:gd name="T4" fmla="*/ 32 w 32"/>
                <a:gd name="T5" fmla="*/ 78 h 225"/>
                <a:gd name="T6" fmla="*/ 32 w 32"/>
                <a:gd name="T7" fmla="*/ 0 h 225"/>
                <a:gd name="T8" fmla="*/ 22 w 32"/>
                <a:gd name="T9" fmla="*/ 5 h 225"/>
                <a:gd name="T10" fmla="*/ 22 w 32"/>
                <a:gd name="T11" fmla="*/ 88 h 225"/>
                <a:gd name="T12" fmla="*/ 22 w 32"/>
                <a:gd name="T13" fmla="*/ 91 h 225"/>
                <a:gd name="T14" fmla="*/ 22 w 32"/>
                <a:gd name="T15" fmla="*/ 96 h 225"/>
                <a:gd name="T16" fmla="*/ 22 w 32"/>
                <a:gd name="T17" fmla="*/ 198 h 225"/>
                <a:gd name="T18" fmla="*/ 0 w 32"/>
                <a:gd name="T19" fmla="*/ 225 h 225"/>
                <a:gd name="T20" fmla="*/ 0 w 32"/>
                <a:gd name="T21" fmla="*/ 225 h 225"/>
                <a:gd name="T22" fmla="*/ 8 w 32"/>
                <a:gd name="T23" fmla="*/ 225 h 225"/>
                <a:gd name="T24" fmla="*/ 32 w 32"/>
                <a:gd name="T25" fmla="*/ 198 h 225"/>
                <a:gd name="T26" fmla="*/ 32 w 32"/>
                <a:gd name="T27" fmla="*/ 96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5">
                  <a:moveTo>
                    <a:pt x="32" y="96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5"/>
                    <a:pt x="27" y="5"/>
                    <a:pt x="22" y="5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22" y="94"/>
                    <a:pt x="22" y="96"/>
                    <a:pt x="22" y="96"/>
                  </a:cubicBezTo>
                  <a:cubicBezTo>
                    <a:pt x="22" y="198"/>
                    <a:pt x="22" y="198"/>
                    <a:pt x="22" y="198"/>
                  </a:cubicBezTo>
                  <a:cubicBezTo>
                    <a:pt x="22" y="211"/>
                    <a:pt x="11" y="222"/>
                    <a:pt x="0" y="225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8" y="225"/>
                    <a:pt x="8" y="225"/>
                    <a:pt x="8" y="225"/>
                  </a:cubicBezTo>
                  <a:cubicBezTo>
                    <a:pt x="22" y="225"/>
                    <a:pt x="32" y="211"/>
                    <a:pt x="32" y="198"/>
                  </a:cubicBezTo>
                  <a:cubicBezTo>
                    <a:pt x="32" y="96"/>
                    <a:pt x="32" y="96"/>
                    <a:pt x="32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72" name="直接连接符 371"/>
          <p:cNvCxnSpPr/>
          <p:nvPr/>
        </p:nvCxnSpPr>
        <p:spPr>
          <a:xfrm>
            <a:off x="1343660" y="4012565"/>
            <a:ext cx="5012690" cy="0"/>
          </a:xfrm>
          <a:prstGeom prst="line">
            <a:avLst/>
          </a:prstGeom>
          <a:solidFill>
            <a:schemeClr val="bg1">
              <a:lumMod val="50000"/>
            </a:schemeClr>
          </a:solidFill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组合 198"/>
          <p:cNvGrpSpPr/>
          <p:nvPr/>
        </p:nvGrpSpPr>
        <p:grpSpPr>
          <a:xfrm rot="0">
            <a:off x="2955290" y="1591310"/>
            <a:ext cx="817245" cy="931545"/>
            <a:chOff x="6878" y="1165"/>
            <a:chExt cx="1443" cy="1645"/>
          </a:xfrm>
        </p:grpSpPr>
        <p:sp>
          <p:nvSpPr>
            <p:cNvPr id="162" name="Freeform 12"/>
            <p:cNvSpPr/>
            <p:nvPr/>
          </p:nvSpPr>
          <p:spPr bwMode="auto">
            <a:xfrm>
              <a:off x="7700" y="2764"/>
              <a:ext cx="90" cy="46"/>
            </a:xfrm>
            <a:custGeom>
              <a:avLst/>
              <a:gdLst>
                <a:gd name="T0" fmla="*/ 16 w 35"/>
                <a:gd name="T1" fmla="*/ 10 h 18"/>
                <a:gd name="T2" fmla="*/ 5 w 35"/>
                <a:gd name="T3" fmla="*/ 0 h 18"/>
                <a:gd name="T4" fmla="*/ 0 w 35"/>
                <a:gd name="T5" fmla="*/ 0 h 18"/>
                <a:gd name="T6" fmla="*/ 16 w 35"/>
                <a:gd name="T7" fmla="*/ 18 h 18"/>
                <a:gd name="T8" fmla="*/ 35 w 35"/>
                <a:gd name="T9" fmla="*/ 0 h 18"/>
                <a:gd name="T10" fmla="*/ 27 w 35"/>
                <a:gd name="T11" fmla="*/ 0 h 18"/>
                <a:gd name="T12" fmla="*/ 16 w 35"/>
                <a:gd name="T1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8">
                  <a:moveTo>
                    <a:pt x="16" y="10"/>
                  </a:moveTo>
                  <a:cubicBezTo>
                    <a:pt x="10" y="10"/>
                    <a:pt x="5" y="5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5" y="18"/>
                    <a:pt x="16" y="18"/>
                  </a:cubicBezTo>
                  <a:cubicBezTo>
                    <a:pt x="27" y="18"/>
                    <a:pt x="35" y="10"/>
                    <a:pt x="3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1" y="10"/>
                    <a:pt x="16" y="1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3" name="Freeform 13"/>
            <p:cNvSpPr/>
            <p:nvPr/>
          </p:nvSpPr>
          <p:spPr bwMode="auto">
            <a:xfrm>
              <a:off x="7726" y="2764"/>
              <a:ext cx="36" cy="21"/>
            </a:xfrm>
            <a:custGeom>
              <a:avLst/>
              <a:gdLst>
                <a:gd name="T0" fmla="*/ 6 w 14"/>
                <a:gd name="T1" fmla="*/ 8 h 8"/>
                <a:gd name="T2" fmla="*/ 14 w 14"/>
                <a:gd name="T3" fmla="*/ 0 h 8"/>
                <a:gd name="T4" fmla="*/ 0 w 14"/>
                <a:gd name="T5" fmla="*/ 0 h 8"/>
                <a:gd name="T6" fmla="*/ 6 w 14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8">
                  <a:moveTo>
                    <a:pt x="6" y="8"/>
                  </a:moveTo>
                  <a:cubicBezTo>
                    <a:pt x="11" y="8"/>
                    <a:pt x="14" y="5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8"/>
                    <a:pt x="6" y="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4" name="Freeform 14"/>
            <p:cNvSpPr>
              <a:spLocks noEditPoints="1"/>
            </p:cNvSpPr>
            <p:nvPr/>
          </p:nvSpPr>
          <p:spPr bwMode="auto">
            <a:xfrm>
              <a:off x="7491" y="1920"/>
              <a:ext cx="831" cy="835"/>
            </a:xfrm>
            <a:custGeom>
              <a:avLst/>
              <a:gdLst>
                <a:gd name="T0" fmla="*/ 267 w 320"/>
                <a:gd name="T1" fmla="*/ 281 h 321"/>
                <a:gd name="T2" fmla="*/ 144 w 320"/>
                <a:gd name="T3" fmla="*/ 276 h 321"/>
                <a:gd name="T4" fmla="*/ 101 w 320"/>
                <a:gd name="T5" fmla="*/ 297 h 321"/>
                <a:gd name="T6" fmla="*/ 307 w 320"/>
                <a:gd name="T7" fmla="*/ 153 h 321"/>
                <a:gd name="T8" fmla="*/ 320 w 320"/>
                <a:gd name="T9" fmla="*/ 134 h 321"/>
                <a:gd name="T10" fmla="*/ 315 w 320"/>
                <a:gd name="T11" fmla="*/ 56 h 321"/>
                <a:gd name="T12" fmla="*/ 144 w 320"/>
                <a:gd name="T13" fmla="*/ 56 h 321"/>
                <a:gd name="T14" fmla="*/ 90 w 320"/>
                <a:gd name="T15" fmla="*/ 56 h 321"/>
                <a:gd name="T16" fmla="*/ 58 w 320"/>
                <a:gd name="T17" fmla="*/ 30 h 321"/>
                <a:gd name="T18" fmla="*/ 0 w 320"/>
                <a:gd name="T19" fmla="*/ 16 h 321"/>
                <a:gd name="T20" fmla="*/ 90 w 320"/>
                <a:gd name="T21" fmla="*/ 195 h 321"/>
                <a:gd name="T22" fmla="*/ 120 w 320"/>
                <a:gd name="T23" fmla="*/ 321 h 321"/>
                <a:gd name="T24" fmla="*/ 320 w 320"/>
                <a:gd name="T25" fmla="*/ 321 h 321"/>
                <a:gd name="T26" fmla="*/ 104 w 320"/>
                <a:gd name="T27" fmla="*/ 145 h 321"/>
                <a:gd name="T28" fmla="*/ 144 w 320"/>
                <a:gd name="T29" fmla="*/ 126 h 321"/>
                <a:gd name="T30" fmla="*/ 152 w 320"/>
                <a:gd name="T31" fmla="*/ 126 h 321"/>
                <a:gd name="T32" fmla="*/ 152 w 320"/>
                <a:gd name="T33" fmla="*/ 126 h 321"/>
                <a:gd name="T34" fmla="*/ 176 w 320"/>
                <a:gd name="T35" fmla="*/ 145 h 321"/>
                <a:gd name="T36" fmla="*/ 219 w 320"/>
                <a:gd name="T37" fmla="*/ 126 h 321"/>
                <a:gd name="T38" fmla="*/ 203 w 320"/>
                <a:gd name="T39" fmla="*/ 94 h 321"/>
                <a:gd name="T40" fmla="*/ 227 w 320"/>
                <a:gd name="T41" fmla="*/ 94 h 321"/>
                <a:gd name="T42" fmla="*/ 227 w 320"/>
                <a:gd name="T43" fmla="*/ 94 h 321"/>
                <a:gd name="T44" fmla="*/ 251 w 320"/>
                <a:gd name="T45" fmla="*/ 115 h 321"/>
                <a:gd name="T46" fmla="*/ 288 w 320"/>
                <a:gd name="T47" fmla="*/ 115 h 321"/>
                <a:gd name="T48" fmla="*/ 312 w 320"/>
                <a:gd name="T49" fmla="*/ 94 h 321"/>
                <a:gd name="T50" fmla="*/ 312 w 320"/>
                <a:gd name="T51" fmla="*/ 83 h 321"/>
                <a:gd name="T52" fmla="*/ 312 w 320"/>
                <a:gd name="T53" fmla="*/ 83 h 321"/>
                <a:gd name="T54" fmla="*/ 288 w 320"/>
                <a:gd name="T55" fmla="*/ 62 h 321"/>
                <a:gd name="T56" fmla="*/ 251 w 320"/>
                <a:gd name="T57" fmla="*/ 62 h 321"/>
                <a:gd name="T58" fmla="*/ 227 w 320"/>
                <a:gd name="T59" fmla="*/ 83 h 321"/>
                <a:gd name="T60" fmla="*/ 219 w 320"/>
                <a:gd name="T61" fmla="*/ 83 h 321"/>
                <a:gd name="T62" fmla="*/ 219 w 320"/>
                <a:gd name="T63" fmla="*/ 83 h 321"/>
                <a:gd name="T64" fmla="*/ 195 w 320"/>
                <a:gd name="T65" fmla="*/ 62 h 321"/>
                <a:gd name="T66" fmla="*/ 176 w 320"/>
                <a:gd name="T67" fmla="*/ 115 h 321"/>
                <a:gd name="T68" fmla="*/ 152 w 320"/>
                <a:gd name="T69" fmla="*/ 115 h 321"/>
                <a:gd name="T70" fmla="*/ 144 w 320"/>
                <a:gd name="T71" fmla="*/ 115 h 321"/>
                <a:gd name="T72" fmla="*/ 144 w 320"/>
                <a:gd name="T73" fmla="*/ 115 h 321"/>
                <a:gd name="T74" fmla="*/ 117 w 320"/>
                <a:gd name="T75" fmla="*/ 94 h 321"/>
                <a:gd name="T76" fmla="*/ 90 w 320"/>
                <a:gd name="T77" fmla="*/ 94 h 321"/>
                <a:gd name="T78" fmla="*/ 117 w 320"/>
                <a:gd name="T79" fmla="*/ 153 h 321"/>
                <a:gd name="T80" fmla="*/ 144 w 320"/>
                <a:gd name="T81" fmla="*/ 153 h 321"/>
                <a:gd name="T82" fmla="*/ 152 w 320"/>
                <a:gd name="T83" fmla="*/ 153 h 321"/>
                <a:gd name="T84" fmla="*/ 152 w 320"/>
                <a:gd name="T85" fmla="*/ 153 h 321"/>
                <a:gd name="T86" fmla="*/ 176 w 320"/>
                <a:gd name="T87" fmla="*/ 153 h 321"/>
                <a:gd name="T88" fmla="*/ 243 w 320"/>
                <a:gd name="T89" fmla="*/ 142 h 321"/>
                <a:gd name="T90" fmla="*/ 251 w 320"/>
                <a:gd name="T91" fmla="*/ 126 h 321"/>
                <a:gd name="T92" fmla="*/ 251 w 320"/>
                <a:gd name="T93" fmla="*/ 126 h 321"/>
                <a:gd name="T94" fmla="*/ 278 w 320"/>
                <a:gd name="T95" fmla="*/ 137 h 321"/>
                <a:gd name="T96" fmla="*/ 312 w 320"/>
                <a:gd name="T97" fmla="*/ 131 h 321"/>
                <a:gd name="T98" fmla="*/ 168 w 320"/>
                <a:gd name="T99" fmla="*/ 83 h 321"/>
                <a:gd name="T100" fmla="*/ 144 w 320"/>
                <a:gd name="T101" fmla="*/ 62 h 321"/>
                <a:gd name="T102" fmla="*/ 144 w 320"/>
                <a:gd name="T103" fmla="*/ 62 h 321"/>
                <a:gd name="T104" fmla="*/ 101 w 320"/>
                <a:gd name="T105" fmla="*/ 62 h 321"/>
                <a:gd name="T106" fmla="*/ 80 w 320"/>
                <a:gd name="T107" fmla="*/ 83 h 321"/>
                <a:gd name="T108" fmla="*/ 48 w 320"/>
                <a:gd name="T109" fmla="*/ 46 h 321"/>
                <a:gd name="T110" fmla="*/ 107 w 320"/>
                <a:gd name="T111" fmla="*/ 177 h 321"/>
                <a:gd name="T112" fmla="*/ 112 w 320"/>
                <a:gd name="T113" fmla="*/ 179 h 321"/>
                <a:gd name="T114" fmla="*/ 299 w 320"/>
                <a:gd name="T115" fmla="*/ 147 h 321"/>
                <a:gd name="T116" fmla="*/ 112 w 320"/>
                <a:gd name="T117" fmla="*/ 305 h 321"/>
                <a:gd name="T118" fmla="*/ 283 w 320"/>
                <a:gd name="T119" fmla="*/ 30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0" h="321">
                  <a:moveTo>
                    <a:pt x="320" y="321"/>
                  </a:moveTo>
                  <a:cubicBezTo>
                    <a:pt x="320" y="308"/>
                    <a:pt x="310" y="297"/>
                    <a:pt x="299" y="297"/>
                  </a:cubicBezTo>
                  <a:cubicBezTo>
                    <a:pt x="296" y="297"/>
                    <a:pt x="294" y="297"/>
                    <a:pt x="294" y="297"/>
                  </a:cubicBezTo>
                  <a:cubicBezTo>
                    <a:pt x="267" y="281"/>
                    <a:pt x="267" y="281"/>
                    <a:pt x="267" y="281"/>
                  </a:cubicBezTo>
                  <a:cubicBezTo>
                    <a:pt x="254" y="276"/>
                    <a:pt x="254" y="276"/>
                    <a:pt x="254" y="276"/>
                  </a:cubicBezTo>
                  <a:cubicBezTo>
                    <a:pt x="235" y="276"/>
                    <a:pt x="235" y="276"/>
                    <a:pt x="235" y="276"/>
                  </a:cubicBezTo>
                  <a:cubicBezTo>
                    <a:pt x="160" y="276"/>
                    <a:pt x="160" y="276"/>
                    <a:pt x="160" y="276"/>
                  </a:cubicBezTo>
                  <a:cubicBezTo>
                    <a:pt x="144" y="276"/>
                    <a:pt x="144" y="276"/>
                    <a:pt x="144" y="276"/>
                  </a:cubicBezTo>
                  <a:cubicBezTo>
                    <a:pt x="133" y="281"/>
                    <a:pt x="133" y="281"/>
                    <a:pt x="133" y="281"/>
                  </a:cubicBezTo>
                  <a:cubicBezTo>
                    <a:pt x="104" y="297"/>
                    <a:pt x="104" y="297"/>
                    <a:pt x="104" y="297"/>
                  </a:cubicBezTo>
                  <a:cubicBezTo>
                    <a:pt x="101" y="297"/>
                    <a:pt x="101" y="297"/>
                    <a:pt x="101" y="297"/>
                  </a:cubicBezTo>
                  <a:cubicBezTo>
                    <a:pt x="101" y="297"/>
                    <a:pt x="101" y="297"/>
                    <a:pt x="101" y="297"/>
                  </a:cubicBezTo>
                  <a:cubicBezTo>
                    <a:pt x="101" y="195"/>
                    <a:pt x="101" y="195"/>
                    <a:pt x="101" y="195"/>
                  </a:cubicBezTo>
                  <a:cubicBezTo>
                    <a:pt x="299" y="155"/>
                    <a:pt x="299" y="155"/>
                    <a:pt x="299" y="155"/>
                  </a:cubicBezTo>
                  <a:cubicBezTo>
                    <a:pt x="304" y="158"/>
                    <a:pt x="304" y="155"/>
                    <a:pt x="304" y="155"/>
                  </a:cubicBezTo>
                  <a:cubicBezTo>
                    <a:pt x="304" y="153"/>
                    <a:pt x="307" y="153"/>
                    <a:pt x="307" y="153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320" y="137"/>
                    <a:pt x="320" y="137"/>
                    <a:pt x="320" y="137"/>
                  </a:cubicBezTo>
                  <a:cubicBezTo>
                    <a:pt x="320" y="134"/>
                    <a:pt x="320" y="134"/>
                    <a:pt x="320" y="134"/>
                  </a:cubicBezTo>
                  <a:cubicBezTo>
                    <a:pt x="320" y="134"/>
                    <a:pt x="320" y="134"/>
                    <a:pt x="320" y="131"/>
                  </a:cubicBezTo>
                  <a:cubicBezTo>
                    <a:pt x="320" y="131"/>
                    <a:pt x="320" y="131"/>
                    <a:pt x="320" y="131"/>
                  </a:cubicBezTo>
                  <a:cubicBezTo>
                    <a:pt x="320" y="56"/>
                    <a:pt x="320" y="56"/>
                    <a:pt x="320" y="56"/>
                  </a:cubicBezTo>
                  <a:cubicBezTo>
                    <a:pt x="320" y="56"/>
                    <a:pt x="320" y="56"/>
                    <a:pt x="315" y="5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152" y="56"/>
                    <a:pt x="152" y="56"/>
                    <a:pt x="152" y="56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01" y="56"/>
                    <a:pt x="101" y="56"/>
                    <a:pt x="101" y="56"/>
                  </a:cubicBezTo>
                  <a:cubicBezTo>
                    <a:pt x="90" y="56"/>
                    <a:pt x="90" y="56"/>
                    <a:pt x="90" y="56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1" y="30"/>
                    <a:pt x="61" y="30"/>
                    <a:pt x="61" y="30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24"/>
                    <a:pt x="2" y="30"/>
                    <a:pt x="8" y="30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90" y="195"/>
                    <a:pt x="90" y="195"/>
                    <a:pt x="90" y="195"/>
                  </a:cubicBezTo>
                  <a:cubicBezTo>
                    <a:pt x="90" y="195"/>
                    <a:pt x="90" y="195"/>
                    <a:pt x="90" y="195"/>
                  </a:cubicBezTo>
                  <a:cubicBezTo>
                    <a:pt x="90" y="297"/>
                    <a:pt x="90" y="297"/>
                    <a:pt x="90" y="297"/>
                  </a:cubicBezTo>
                  <a:cubicBezTo>
                    <a:pt x="93" y="297"/>
                    <a:pt x="93" y="297"/>
                    <a:pt x="93" y="297"/>
                  </a:cubicBezTo>
                  <a:cubicBezTo>
                    <a:pt x="82" y="300"/>
                    <a:pt x="74" y="308"/>
                    <a:pt x="74" y="321"/>
                  </a:cubicBezTo>
                  <a:cubicBezTo>
                    <a:pt x="120" y="321"/>
                    <a:pt x="120" y="321"/>
                    <a:pt x="120" y="321"/>
                  </a:cubicBezTo>
                  <a:cubicBezTo>
                    <a:pt x="120" y="318"/>
                    <a:pt x="117" y="318"/>
                    <a:pt x="117" y="313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8" y="318"/>
                    <a:pt x="278" y="318"/>
                    <a:pt x="278" y="321"/>
                  </a:cubicBezTo>
                  <a:lnTo>
                    <a:pt x="320" y="321"/>
                  </a:lnTo>
                  <a:close/>
                  <a:moveTo>
                    <a:pt x="101" y="126"/>
                  </a:moveTo>
                  <a:cubicBezTo>
                    <a:pt x="117" y="126"/>
                    <a:pt x="117" y="126"/>
                    <a:pt x="117" y="126"/>
                  </a:cubicBezTo>
                  <a:cubicBezTo>
                    <a:pt x="117" y="145"/>
                    <a:pt x="117" y="145"/>
                    <a:pt x="117" y="145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1" y="139"/>
                    <a:pt x="101" y="139"/>
                    <a:pt x="101" y="139"/>
                  </a:cubicBezTo>
                  <a:lnTo>
                    <a:pt x="101" y="126"/>
                  </a:lnTo>
                  <a:close/>
                  <a:moveTo>
                    <a:pt x="128" y="126"/>
                  </a:moveTo>
                  <a:cubicBezTo>
                    <a:pt x="144" y="126"/>
                    <a:pt x="144" y="126"/>
                    <a:pt x="144" y="126"/>
                  </a:cubicBezTo>
                  <a:cubicBezTo>
                    <a:pt x="144" y="145"/>
                    <a:pt x="144" y="145"/>
                    <a:pt x="144" y="145"/>
                  </a:cubicBezTo>
                  <a:cubicBezTo>
                    <a:pt x="128" y="145"/>
                    <a:pt x="128" y="145"/>
                    <a:pt x="128" y="145"/>
                  </a:cubicBezTo>
                  <a:lnTo>
                    <a:pt x="128" y="126"/>
                  </a:lnTo>
                  <a:close/>
                  <a:moveTo>
                    <a:pt x="152" y="126"/>
                  </a:moveTo>
                  <a:cubicBezTo>
                    <a:pt x="168" y="126"/>
                    <a:pt x="168" y="126"/>
                    <a:pt x="168" y="126"/>
                  </a:cubicBezTo>
                  <a:cubicBezTo>
                    <a:pt x="168" y="145"/>
                    <a:pt x="168" y="145"/>
                    <a:pt x="168" y="145"/>
                  </a:cubicBezTo>
                  <a:cubicBezTo>
                    <a:pt x="152" y="145"/>
                    <a:pt x="152" y="145"/>
                    <a:pt x="152" y="145"/>
                  </a:cubicBezTo>
                  <a:lnTo>
                    <a:pt x="152" y="126"/>
                  </a:lnTo>
                  <a:close/>
                  <a:moveTo>
                    <a:pt x="176" y="126"/>
                  </a:moveTo>
                  <a:cubicBezTo>
                    <a:pt x="195" y="126"/>
                    <a:pt x="195" y="126"/>
                    <a:pt x="195" y="126"/>
                  </a:cubicBezTo>
                  <a:cubicBezTo>
                    <a:pt x="195" y="145"/>
                    <a:pt x="195" y="145"/>
                    <a:pt x="195" y="145"/>
                  </a:cubicBezTo>
                  <a:cubicBezTo>
                    <a:pt x="176" y="145"/>
                    <a:pt x="176" y="145"/>
                    <a:pt x="176" y="145"/>
                  </a:cubicBezTo>
                  <a:lnTo>
                    <a:pt x="176" y="126"/>
                  </a:lnTo>
                  <a:close/>
                  <a:moveTo>
                    <a:pt x="203" y="145"/>
                  </a:moveTo>
                  <a:cubicBezTo>
                    <a:pt x="203" y="126"/>
                    <a:pt x="203" y="126"/>
                    <a:pt x="203" y="126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9" y="145"/>
                    <a:pt x="219" y="145"/>
                    <a:pt x="219" y="145"/>
                  </a:cubicBezTo>
                  <a:lnTo>
                    <a:pt x="203" y="145"/>
                  </a:lnTo>
                  <a:close/>
                  <a:moveTo>
                    <a:pt x="203" y="115"/>
                  </a:moveTo>
                  <a:cubicBezTo>
                    <a:pt x="203" y="94"/>
                    <a:pt x="203" y="94"/>
                    <a:pt x="203" y="94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19" y="115"/>
                    <a:pt x="219" y="115"/>
                    <a:pt x="219" y="115"/>
                  </a:cubicBezTo>
                  <a:lnTo>
                    <a:pt x="203" y="115"/>
                  </a:lnTo>
                  <a:close/>
                  <a:moveTo>
                    <a:pt x="227" y="94"/>
                  </a:moveTo>
                  <a:cubicBezTo>
                    <a:pt x="243" y="94"/>
                    <a:pt x="243" y="94"/>
                    <a:pt x="243" y="94"/>
                  </a:cubicBezTo>
                  <a:cubicBezTo>
                    <a:pt x="243" y="115"/>
                    <a:pt x="243" y="115"/>
                    <a:pt x="243" y="115"/>
                  </a:cubicBezTo>
                  <a:cubicBezTo>
                    <a:pt x="227" y="115"/>
                    <a:pt x="227" y="115"/>
                    <a:pt x="227" y="115"/>
                  </a:cubicBezTo>
                  <a:lnTo>
                    <a:pt x="227" y="94"/>
                  </a:lnTo>
                  <a:close/>
                  <a:moveTo>
                    <a:pt x="251" y="94"/>
                  </a:moveTo>
                  <a:cubicBezTo>
                    <a:pt x="267" y="94"/>
                    <a:pt x="267" y="94"/>
                    <a:pt x="267" y="94"/>
                  </a:cubicBezTo>
                  <a:cubicBezTo>
                    <a:pt x="267" y="115"/>
                    <a:pt x="267" y="115"/>
                    <a:pt x="267" y="115"/>
                  </a:cubicBezTo>
                  <a:cubicBezTo>
                    <a:pt x="251" y="115"/>
                    <a:pt x="251" y="115"/>
                    <a:pt x="251" y="115"/>
                  </a:cubicBezTo>
                  <a:lnTo>
                    <a:pt x="251" y="94"/>
                  </a:lnTo>
                  <a:close/>
                  <a:moveTo>
                    <a:pt x="278" y="94"/>
                  </a:moveTo>
                  <a:cubicBezTo>
                    <a:pt x="288" y="94"/>
                    <a:pt x="288" y="94"/>
                    <a:pt x="288" y="94"/>
                  </a:cubicBezTo>
                  <a:cubicBezTo>
                    <a:pt x="288" y="115"/>
                    <a:pt x="288" y="115"/>
                    <a:pt x="288" y="115"/>
                  </a:cubicBezTo>
                  <a:cubicBezTo>
                    <a:pt x="278" y="115"/>
                    <a:pt x="278" y="115"/>
                    <a:pt x="278" y="115"/>
                  </a:cubicBezTo>
                  <a:lnTo>
                    <a:pt x="278" y="94"/>
                  </a:lnTo>
                  <a:close/>
                  <a:moveTo>
                    <a:pt x="299" y="94"/>
                  </a:moveTo>
                  <a:cubicBezTo>
                    <a:pt x="312" y="94"/>
                    <a:pt x="312" y="94"/>
                    <a:pt x="312" y="94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299" y="115"/>
                    <a:pt x="299" y="115"/>
                    <a:pt x="299" y="115"/>
                  </a:cubicBezTo>
                  <a:lnTo>
                    <a:pt x="299" y="94"/>
                  </a:lnTo>
                  <a:close/>
                  <a:moveTo>
                    <a:pt x="312" y="83"/>
                  </a:moveTo>
                  <a:cubicBezTo>
                    <a:pt x="299" y="83"/>
                    <a:pt x="299" y="83"/>
                    <a:pt x="299" y="83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2" y="62"/>
                    <a:pt x="312" y="62"/>
                    <a:pt x="312" y="62"/>
                  </a:cubicBezTo>
                  <a:lnTo>
                    <a:pt x="312" y="83"/>
                  </a:lnTo>
                  <a:close/>
                  <a:moveTo>
                    <a:pt x="288" y="83"/>
                  </a:moveTo>
                  <a:cubicBezTo>
                    <a:pt x="278" y="83"/>
                    <a:pt x="278" y="83"/>
                    <a:pt x="278" y="83"/>
                  </a:cubicBezTo>
                  <a:cubicBezTo>
                    <a:pt x="278" y="62"/>
                    <a:pt x="278" y="62"/>
                    <a:pt x="278" y="62"/>
                  </a:cubicBezTo>
                  <a:cubicBezTo>
                    <a:pt x="288" y="62"/>
                    <a:pt x="288" y="62"/>
                    <a:pt x="288" y="62"/>
                  </a:cubicBezTo>
                  <a:lnTo>
                    <a:pt x="288" y="83"/>
                  </a:lnTo>
                  <a:close/>
                  <a:moveTo>
                    <a:pt x="267" y="83"/>
                  </a:moveTo>
                  <a:cubicBezTo>
                    <a:pt x="251" y="83"/>
                    <a:pt x="251" y="83"/>
                    <a:pt x="251" y="83"/>
                  </a:cubicBezTo>
                  <a:cubicBezTo>
                    <a:pt x="251" y="62"/>
                    <a:pt x="251" y="62"/>
                    <a:pt x="251" y="62"/>
                  </a:cubicBezTo>
                  <a:cubicBezTo>
                    <a:pt x="267" y="62"/>
                    <a:pt x="267" y="62"/>
                    <a:pt x="267" y="62"/>
                  </a:cubicBezTo>
                  <a:lnTo>
                    <a:pt x="267" y="83"/>
                  </a:lnTo>
                  <a:close/>
                  <a:moveTo>
                    <a:pt x="243" y="83"/>
                  </a:moveTo>
                  <a:cubicBezTo>
                    <a:pt x="227" y="83"/>
                    <a:pt x="227" y="83"/>
                    <a:pt x="227" y="83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43" y="62"/>
                    <a:pt x="243" y="62"/>
                    <a:pt x="243" y="62"/>
                  </a:cubicBezTo>
                  <a:lnTo>
                    <a:pt x="243" y="83"/>
                  </a:lnTo>
                  <a:close/>
                  <a:moveTo>
                    <a:pt x="219" y="83"/>
                  </a:moveTo>
                  <a:cubicBezTo>
                    <a:pt x="203" y="83"/>
                    <a:pt x="203" y="83"/>
                    <a:pt x="203" y="83"/>
                  </a:cubicBezTo>
                  <a:cubicBezTo>
                    <a:pt x="203" y="62"/>
                    <a:pt x="203" y="62"/>
                    <a:pt x="203" y="62"/>
                  </a:cubicBezTo>
                  <a:cubicBezTo>
                    <a:pt x="219" y="62"/>
                    <a:pt x="219" y="62"/>
                    <a:pt x="219" y="62"/>
                  </a:cubicBezTo>
                  <a:lnTo>
                    <a:pt x="219" y="83"/>
                  </a:lnTo>
                  <a:close/>
                  <a:moveTo>
                    <a:pt x="195" y="83"/>
                  </a:moveTo>
                  <a:cubicBezTo>
                    <a:pt x="176" y="83"/>
                    <a:pt x="176" y="83"/>
                    <a:pt x="176" y="83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95" y="62"/>
                    <a:pt x="195" y="62"/>
                    <a:pt x="195" y="62"/>
                  </a:cubicBezTo>
                  <a:lnTo>
                    <a:pt x="195" y="83"/>
                  </a:lnTo>
                  <a:close/>
                  <a:moveTo>
                    <a:pt x="195" y="94"/>
                  </a:moveTo>
                  <a:cubicBezTo>
                    <a:pt x="195" y="115"/>
                    <a:pt x="195" y="115"/>
                    <a:pt x="195" y="11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94"/>
                    <a:pt x="176" y="94"/>
                    <a:pt x="176" y="94"/>
                  </a:cubicBezTo>
                  <a:lnTo>
                    <a:pt x="195" y="94"/>
                  </a:lnTo>
                  <a:close/>
                  <a:moveTo>
                    <a:pt x="168" y="115"/>
                  </a:moveTo>
                  <a:cubicBezTo>
                    <a:pt x="152" y="115"/>
                    <a:pt x="152" y="115"/>
                    <a:pt x="152" y="115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68" y="94"/>
                    <a:pt x="168" y="94"/>
                    <a:pt x="168" y="94"/>
                  </a:cubicBezTo>
                  <a:lnTo>
                    <a:pt x="168" y="115"/>
                  </a:lnTo>
                  <a:close/>
                  <a:moveTo>
                    <a:pt x="144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94"/>
                    <a:pt x="128" y="94"/>
                    <a:pt x="128" y="94"/>
                  </a:cubicBezTo>
                  <a:cubicBezTo>
                    <a:pt x="144" y="94"/>
                    <a:pt x="144" y="94"/>
                    <a:pt x="144" y="94"/>
                  </a:cubicBezTo>
                  <a:lnTo>
                    <a:pt x="144" y="115"/>
                  </a:lnTo>
                  <a:close/>
                  <a:moveTo>
                    <a:pt x="117" y="115"/>
                  </a:moveTo>
                  <a:cubicBezTo>
                    <a:pt x="101" y="115"/>
                    <a:pt x="101" y="115"/>
                    <a:pt x="101" y="115"/>
                  </a:cubicBezTo>
                  <a:cubicBezTo>
                    <a:pt x="101" y="94"/>
                    <a:pt x="101" y="94"/>
                    <a:pt x="101" y="94"/>
                  </a:cubicBezTo>
                  <a:cubicBezTo>
                    <a:pt x="117" y="94"/>
                    <a:pt x="117" y="94"/>
                    <a:pt x="117" y="94"/>
                  </a:cubicBezTo>
                  <a:lnTo>
                    <a:pt x="117" y="115"/>
                  </a:lnTo>
                  <a:close/>
                  <a:moveTo>
                    <a:pt x="90" y="115"/>
                  </a:moveTo>
                  <a:cubicBezTo>
                    <a:pt x="85" y="94"/>
                    <a:pt x="85" y="94"/>
                    <a:pt x="85" y="94"/>
                  </a:cubicBezTo>
                  <a:cubicBezTo>
                    <a:pt x="90" y="94"/>
                    <a:pt x="90" y="94"/>
                    <a:pt x="90" y="94"/>
                  </a:cubicBezTo>
                  <a:lnTo>
                    <a:pt x="90" y="115"/>
                  </a:lnTo>
                  <a:close/>
                  <a:moveTo>
                    <a:pt x="112" y="169"/>
                  </a:moveTo>
                  <a:cubicBezTo>
                    <a:pt x="107" y="153"/>
                    <a:pt x="107" y="153"/>
                    <a:pt x="107" y="153"/>
                  </a:cubicBezTo>
                  <a:cubicBezTo>
                    <a:pt x="117" y="153"/>
                    <a:pt x="117" y="153"/>
                    <a:pt x="117" y="153"/>
                  </a:cubicBezTo>
                  <a:cubicBezTo>
                    <a:pt x="117" y="169"/>
                    <a:pt x="117" y="169"/>
                    <a:pt x="117" y="169"/>
                  </a:cubicBezTo>
                  <a:lnTo>
                    <a:pt x="112" y="169"/>
                  </a:lnTo>
                  <a:close/>
                  <a:moveTo>
                    <a:pt x="128" y="153"/>
                  </a:moveTo>
                  <a:cubicBezTo>
                    <a:pt x="144" y="153"/>
                    <a:pt x="144" y="153"/>
                    <a:pt x="144" y="153"/>
                  </a:cubicBezTo>
                  <a:cubicBezTo>
                    <a:pt x="144" y="163"/>
                    <a:pt x="144" y="163"/>
                    <a:pt x="144" y="163"/>
                  </a:cubicBezTo>
                  <a:cubicBezTo>
                    <a:pt x="128" y="169"/>
                    <a:pt x="128" y="169"/>
                    <a:pt x="128" y="169"/>
                  </a:cubicBezTo>
                  <a:lnTo>
                    <a:pt x="128" y="153"/>
                  </a:lnTo>
                  <a:close/>
                  <a:moveTo>
                    <a:pt x="152" y="153"/>
                  </a:moveTo>
                  <a:cubicBezTo>
                    <a:pt x="168" y="153"/>
                    <a:pt x="168" y="153"/>
                    <a:pt x="168" y="153"/>
                  </a:cubicBezTo>
                  <a:cubicBezTo>
                    <a:pt x="168" y="158"/>
                    <a:pt x="168" y="158"/>
                    <a:pt x="168" y="158"/>
                  </a:cubicBezTo>
                  <a:cubicBezTo>
                    <a:pt x="152" y="163"/>
                    <a:pt x="152" y="163"/>
                    <a:pt x="152" y="163"/>
                  </a:cubicBezTo>
                  <a:lnTo>
                    <a:pt x="152" y="153"/>
                  </a:lnTo>
                  <a:close/>
                  <a:moveTo>
                    <a:pt x="176" y="153"/>
                  </a:moveTo>
                  <a:cubicBezTo>
                    <a:pt x="189" y="153"/>
                    <a:pt x="189" y="153"/>
                    <a:pt x="189" y="153"/>
                  </a:cubicBezTo>
                  <a:cubicBezTo>
                    <a:pt x="176" y="158"/>
                    <a:pt x="176" y="158"/>
                    <a:pt x="176" y="158"/>
                  </a:cubicBezTo>
                  <a:lnTo>
                    <a:pt x="176" y="153"/>
                  </a:lnTo>
                  <a:close/>
                  <a:moveTo>
                    <a:pt x="227" y="145"/>
                  </a:moveTo>
                  <a:cubicBezTo>
                    <a:pt x="227" y="126"/>
                    <a:pt x="227" y="126"/>
                    <a:pt x="227" y="126"/>
                  </a:cubicBezTo>
                  <a:cubicBezTo>
                    <a:pt x="243" y="126"/>
                    <a:pt x="243" y="126"/>
                    <a:pt x="243" y="126"/>
                  </a:cubicBezTo>
                  <a:cubicBezTo>
                    <a:pt x="243" y="142"/>
                    <a:pt x="243" y="142"/>
                    <a:pt x="243" y="142"/>
                  </a:cubicBezTo>
                  <a:cubicBezTo>
                    <a:pt x="235" y="145"/>
                    <a:pt x="235" y="145"/>
                    <a:pt x="235" y="145"/>
                  </a:cubicBezTo>
                  <a:cubicBezTo>
                    <a:pt x="235" y="145"/>
                    <a:pt x="235" y="145"/>
                    <a:pt x="235" y="145"/>
                  </a:cubicBezTo>
                  <a:lnTo>
                    <a:pt x="227" y="145"/>
                  </a:lnTo>
                  <a:close/>
                  <a:moveTo>
                    <a:pt x="251" y="126"/>
                  </a:moveTo>
                  <a:cubicBezTo>
                    <a:pt x="267" y="126"/>
                    <a:pt x="267" y="126"/>
                    <a:pt x="267" y="126"/>
                  </a:cubicBezTo>
                  <a:cubicBezTo>
                    <a:pt x="267" y="137"/>
                    <a:pt x="267" y="137"/>
                    <a:pt x="267" y="137"/>
                  </a:cubicBezTo>
                  <a:cubicBezTo>
                    <a:pt x="251" y="142"/>
                    <a:pt x="251" y="142"/>
                    <a:pt x="251" y="142"/>
                  </a:cubicBezTo>
                  <a:lnTo>
                    <a:pt x="251" y="126"/>
                  </a:lnTo>
                  <a:close/>
                  <a:moveTo>
                    <a:pt x="278" y="126"/>
                  </a:moveTo>
                  <a:cubicBezTo>
                    <a:pt x="288" y="126"/>
                    <a:pt x="288" y="126"/>
                    <a:pt x="288" y="126"/>
                  </a:cubicBezTo>
                  <a:cubicBezTo>
                    <a:pt x="288" y="134"/>
                    <a:pt x="288" y="134"/>
                    <a:pt x="288" y="134"/>
                  </a:cubicBezTo>
                  <a:cubicBezTo>
                    <a:pt x="278" y="137"/>
                    <a:pt x="278" y="137"/>
                    <a:pt x="278" y="137"/>
                  </a:cubicBezTo>
                  <a:lnTo>
                    <a:pt x="278" y="126"/>
                  </a:lnTo>
                  <a:close/>
                  <a:moveTo>
                    <a:pt x="299" y="126"/>
                  </a:moveTo>
                  <a:cubicBezTo>
                    <a:pt x="312" y="126"/>
                    <a:pt x="312" y="126"/>
                    <a:pt x="312" y="126"/>
                  </a:cubicBezTo>
                  <a:cubicBezTo>
                    <a:pt x="312" y="131"/>
                    <a:pt x="312" y="131"/>
                    <a:pt x="312" y="131"/>
                  </a:cubicBezTo>
                  <a:cubicBezTo>
                    <a:pt x="299" y="131"/>
                    <a:pt x="299" y="131"/>
                    <a:pt x="299" y="131"/>
                  </a:cubicBezTo>
                  <a:lnTo>
                    <a:pt x="299" y="126"/>
                  </a:lnTo>
                  <a:close/>
                  <a:moveTo>
                    <a:pt x="168" y="62"/>
                  </a:moveTo>
                  <a:cubicBezTo>
                    <a:pt x="168" y="83"/>
                    <a:pt x="168" y="83"/>
                    <a:pt x="168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2" y="62"/>
                    <a:pt x="152" y="62"/>
                    <a:pt x="152" y="62"/>
                  </a:cubicBezTo>
                  <a:lnTo>
                    <a:pt x="168" y="62"/>
                  </a:lnTo>
                  <a:close/>
                  <a:moveTo>
                    <a:pt x="144" y="62"/>
                  </a:moveTo>
                  <a:cubicBezTo>
                    <a:pt x="144" y="83"/>
                    <a:pt x="144" y="83"/>
                    <a:pt x="144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62"/>
                    <a:pt x="128" y="62"/>
                    <a:pt x="128" y="62"/>
                  </a:cubicBezTo>
                  <a:lnTo>
                    <a:pt x="144" y="62"/>
                  </a:lnTo>
                  <a:close/>
                  <a:moveTo>
                    <a:pt x="117" y="62"/>
                  </a:moveTo>
                  <a:cubicBezTo>
                    <a:pt x="117" y="83"/>
                    <a:pt x="117" y="83"/>
                    <a:pt x="117" y="83"/>
                  </a:cubicBezTo>
                  <a:cubicBezTo>
                    <a:pt x="101" y="83"/>
                    <a:pt x="101" y="83"/>
                    <a:pt x="101" y="83"/>
                  </a:cubicBezTo>
                  <a:cubicBezTo>
                    <a:pt x="101" y="62"/>
                    <a:pt x="101" y="62"/>
                    <a:pt x="101" y="62"/>
                  </a:cubicBezTo>
                  <a:lnTo>
                    <a:pt x="117" y="62"/>
                  </a:lnTo>
                  <a:close/>
                  <a:moveTo>
                    <a:pt x="90" y="62"/>
                  </a:moveTo>
                  <a:cubicBezTo>
                    <a:pt x="90" y="83"/>
                    <a:pt x="90" y="83"/>
                    <a:pt x="90" y="83"/>
                  </a:cubicBezTo>
                  <a:cubicBezTo>
                    <a:pt x="80" y="83"/>
                    <a:pt x="80" y="83"/>
                    <a:pt x="80" y="83"/>
                  </a:cubicBezTo>
                  <a:cubicBezTo>
                    <a:pt x="74" y="62"/>
                    <a:pt x="74" y="62"/>
                    <a:pt x="74" y="62"/>
                  </a:cubicBezTo>
                  <a:lnTo>
                    <a:pt x="90" y="62"/>
                  </a:lnTo>
                  <a:close/>
                  <a:moveTo>
                    <a:pt x="48" y="46"/>
                  </a:moveTo>
                  <a:cubicBezTo>
                    <a:pt x="48" y="46"/>
                    <a:pt x="48" y="46"/>
                    <a:pt x="48" y="46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6" y="30"/>
                    <a:pt x="29" y="24"/>
                    <a:pt x="32" y="19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107" y="177"/>
                    <a:pt x="107" y="177"/>
                    <a:pt x="107" y="177"/>
                  </a:cubicBezTo>
                  <a:cubicBezTo>
                    <a:pt x="107" y="179"/>
                    <a:pt x="107" y="179"/>
                    <a:pt x="109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304" y="142"/>
                    <a:pt x="304" y="142"/>
                    <a:pt x="304" y="142"/>
                  </a:cubicBezTo>
                  <a:cubicBezTo>
                    <a:pt x="299" y="147"/>
                    <a:pt x="299" y="147"/>
                    <a:pt x="299" y="147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6"/>
                    <a:pt x="48" y="46"/>
                    <a:pt x="48" y="46"/>
                  </a:cubicBezTo>
                  <a:close/>
                  <a:moveTo>
                    <a:pt x="112" y="305"/>
                  </a:moveTo>
                  <a:cubicBezTo>
                    <a:pt x="112" y="305"/>
                    <a:pt x="112" y="305"/>
                    <a:pt x="112" y="302"/>
                  </a:cubicBezTo>
                  <a:cubicBezTo>
                    <a:pt x="147" y="284"/>
                    <a:pt x="147" y="284"/>
                    <a:pt x="147" y="284"/>
                  </a:cubicBezTo>
                  <a:cubicBezTo>
                    <a:pt x="251" y="284"/>
                    <a:pt x="251" y="284"/>
                    <a:pt x="251" y="284"/>
                  </a:cubicBezTo>
                  <a:cubicBezTo>
                    <a:pt x="283" y="302"/>
                    <a:pt x="283" y="302"/>
                    <a:pt x="283" y="302"/>
                  </a:cubicBezTo>
                  <a:cubicBezTo>
                    <a:pt x="283" y="305"/>
                    <a:pt x="283" y="305"/>
                    <a:pt x="283" y="305"/>
                  </a:cubicBezTo>
                  <a:lnTo>
                    <a:pt x="112" y="30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5" name="Freeform 15"/>
            <p:cNvSpPr/>
            <p:nvPr/>
          </p:nvSpPr>
          <p:spPr bwMode="auto">
            <a:xfrm>
              <a:off x="8219" y="2764"/>
              <a:ext cx="91" cy="46"/>
            </a:xfrm>
            <a:custGeom>
              <a:avLst/>
              <a:gdLst>
                <a:gd name="T0" fmla="*/ 19 w 35"/>
                <a:gd name="T1" fmla="*/ 10 h 18"/>
                <a:gd name="T2" fmla="*/ 8 w 35"/>
                <a:gd name="T3" fmla="*/ 0 h 18"/>
                <a:gd name="T4" fmla="*/ 0 w 35"/>
                <a:gd name="T5" fmla="*/ 0 h 18"/>
                <a:gd name="T6" fmla="*/ 19 w 35"/>
                <a:gd name="T7" fmla="*/ 18 h 18"/>
                <a:gd name="T8" fmla="*/ 35 w 35"/>
                <a:gd name="T9" fmla="*/ 0 h 18"/>
                <a:gd name="T10" fmla="*/ 30 w 35"/>
                <a:gd name="T11" fmla="*/ 0 h 18"/>
                <a:gd name="T12" fmla="*/ 19 w 35"/>
                <a:gd name="T13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8">
                  <a:moveTo>
                    <a:pt x="19" y="10"/>
                  </a:moveTo>
                  <a:cubicBezTo>
                    <a:pt x="14" y="10"/>
                    <a:pt x="8" y="5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8" y="18"/>
                    <a:pt x="19" y="18"/>
                  </a:cubicBezTo>
                  <a:cubicBezTo>
                    <a:pt x="30" y="18"/>
                    <a:pt x="35" y="10"/>
                    <a:pt x="35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5"/>
                    <a:pt x="24" y="10"/>
                    <a:pt x="19" y="1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6" name="Freeform 16"/>
            <p:cNvSpPr/>
            <p:nvPr/>
          </p:nvSpPr>
          <p:spPr bwMode="auto">
            <a:xfrm>
              <a:off x="8248" y="2764"/>
              <a:ext cx="33" cy="21"/>
            </a:xfrm>
            <a:custGeom>
              <a:avLst/>
              <a:gdLst>
                <a:gd name="T0" fmla="*/ 8 w 13"/>
                <a:gd name="T1" fmla="*/ 8 h 8"/>
                <a:gd name="T2" fmla="*/ 13 w 13"/>
                <a:gd name="T3" fmla="*/ 0 h 8"/>
                <a:gd name="T4" fmla="*/ 0 w 13"/>
                <a:gd name="T5" fmla="*/ 0 h 8"/>
                <a:gd name="T6" fmla="*/ 8 w 1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8">
                  <a:moveTo>
                    <a:pt x="8" y="8"/>
                  </a:moveTo>
                  <a:cubicBezTo>
                    <a:pt x="13" y="8"/>
                    <a:pt x="13" y="5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3" y="8"/>
                    <a:pt x="8" y="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7" name="Oval 17"/>
            <p:cNvSpPr>
              <a:spLocks noChangeArrowheads="1"/>
            </p:cNvSpPr>
            <p:nvPr/>
          </p:nvSpPr>
          <p:spPr bwMode="auto">
            <a:xfrm>
              <a:off x="6887" y="1165"/>
              <a:ext cx="290" cy="28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8" name="Freeform 18"/>
            <p:cNvSpPr/>
            <p:nvPr/>
          </p:nvSpPr>
          <p:spPr bwMode="auto">
            <a:xfrm>
              <a:off x="6978" y="1554"/>
              <a:ext cx="569" cy="437"/>
            </a:xfrm>
            <a:custGeom>
              <a:avLst/>
              <a:gdLst>
                <a:gd name="T0" fmla="*/ 203 w 219"/>
                <a:gd name="T1" fmla="*/ 120 h 168"/>
                <a:gd name="T2" fmla="*/ 123 w 219"/>
                <a:gd name="T3" fmla="*/ 93 h 168"/>
                <a:gd name="T4" fmla="*/ 120 w 219"/>
                <a:gd name="T5" fmla="*/ 93 h 168"/>
                <a:gd name="T6" fmla="*/ 40 w 219"/>
                <a:gd name="T7" fmla="*/ 10 h 168"/>
                <a:gd name="T8" fmla="*/ 8 w 219"/>
                <a:gd name="T9" fmla="*/ 10 h 168"/>
                <a:gd name="T10" fmla="*/ 5 w 219"/>
                <a:gd name="T11" fmla="*/ 10 h 168"/>
                <a:gd name="T12" fmla="*/ 5 w 219"/>
                <a:gd name="T13" fmla="*/ 42 h 168"/>
                <a:gd name="T14" fmla="*/ 8 w 219"/>
                <a:gd name="T15" fmla="*/ 42 h 168"/>
                <a:gd name="T16" fmla="*/ 85 w 219"/>
                <a:gd name="T17" fmla="*/ 125 h 168"/>
                <a:gd name="T18" fmla="*/ 91 w 219"/>
                <a:gd name="T19" fmla="*/ 128 h 168"/>
                <a:gd name="T20" fmla="*/ 101 w 219"/>
                <a:gd name="T21" fmla="*/ 136 h 168"/>
                <a:gd name="T22" fmla="*/ 187 w 219"/>
                <a:gd name="T23" fmla="*/ 165 h 168"/>
                <a:gd name="T24" fmla="*/ 216 w 219"/>
                <a:gd name="T25" fmla="*/ 149 h 168"/>
                <a:gd name="T26" fmla="*/ 203 w 219"/>
                <a:gd name="T27" fmla="*/ 12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68">
                  <a:moveTo>
                    <a:pt x="203" y="120"/>
                  </a:moveTo>
                  <a:cubicBezTo>
                    <a:pt x="123" y="93"/>
                    <a:pt x="123" y="93"/>
                    <a:pt x="123" y="93"/>
                  </a:cubicBezTo>
                  <a:cubicBezTo>
                    <a:pt x="123" y="93"/>
                    <a:pt x="123" y="93"/>
                    <a:pt x="120" y="93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2" y="0"/>
                    <a:pt x="16" y="0"/>
                    <a:pt x="8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0" y="21"/>
                    <a:pt x="0" y="34"/>
                    <a:pt x="5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5" y="125"/>
                    <a:pt x="85" y="125"/>
                    <a:pt x="85" y="125"/>
                  </a:cubicBezTo>
                  <a:cubicBezTo>
                    <a:pt x="88" y="128"/>
                    <a:pt x="91" y="128"/>
                    <a:pt x="91" y="128"/>
                  </a:cubicBezTo>
                  <a:cubicBezTo>
                    <a:pt x="93" y="133"/>
                    <a:pt x="96" y="133"/>
                    <a:pt x="101" y="136"/>
                  </a:cubicBezTo>
                  <a:cubicBezTo>
                    <a:pt x="187" y="165"/>
                    <a:pt x="187" y="165"/>
                    <a:pt x="187" y="165"/>
                  </a:cubicBezTo>
                  <a:cubicBezTo>
                    <a:pt x="198" y="168"/>
                    <a:pt x="214" y="160"/>
                    <a:pt x="216" y="149"/>
                  </a:cubicBezTo>
                  <a:cubicBezTo>
                    <a:pt x="219" y="139"/>
                    <a:pt x="214" y="123"/>
                    <a:pt x="203" y="12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2" name="Freeform 19"/>
            <p:cNvSpPr/>
            <p:nvPr/>
          </p:nvSpPr>
          <p:spPr bwMode="auto">
            <a:xfrm>
              <a:off x="7031" y="1517"/>
              <a:ext cx="36" cy="9"/>
            </a:xfrm>
            <a:custGeom>
              <a:avLst/>
              <a:gdLst>
                <a:gd name="T0" fmla="*/ 8 w 14"/>
                <a:gd name="T1" fmla="*/ 3 h 3"/>
                <a:gd name="T2" fmla="*/ 14 w 14"/>
                <a:gd name="T3" fmla="*/ 0 h 3"/>
                <a:gd name="T4" fmla="*/ 0 w 14"/>
                <a:gd name="T5" fmla="*/ 3 h 3"/>
                <a:gd name="T6" fmla="*/ 8 w 1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">
                  <a:moveTo>
                    <a:pt x="8" y="3"/>
                  </a:moveTo>
                  <a:cubicBezTo>
                    <a:pt x="11" y="3"/>
                    <a:pt x="11" y="3"/>
                    <a:pt x="14" y="0"/>
                  </a:cubicBezTo>
                  <a:cubicBezTo>
                    <a:pt x="8" y="0"/>
                    <a:pt x="6" y="0"/>
                    <a:pt x="0" y="3"/>
                  </a:cubicBezTo>
                  <a:cubicBezTo>
                    <a:pt x="0" y="3"/>
                    <a:pt x="6" y="3"/>
                    <a:pt x="8" y="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3" name="Freeform 20"/>
            <p:cNvSpPr/>
            <p:nvPr/>
          </p:nvSpPr>
          <p:spPr bwMode="auto">
            <a:xfrm>
              <a:off x="7227" y="1659"/>
              <a:ext cx="352" cy="270"/>
            </a:xfrm>
            <a:custGeom>
              <a:avLst/>
              <a:gdLst>
                <a:gd name="T0" fmla="*/ 118 w 136"/>
                <a:gd name="T1" fmla="*/ 67 h 104"/>
                <a:gd name="T2" fmla="*/ 37 w 136"/>
                <a:gd name="T3" fmla="*/ 40 h 104"/>
                <a:gd name="T4" fmla="*/ 37 w 136"/>
                <a:gd name="T5" fmla="*/ 40 h 104"/>
                <a:gd name="T6" fmla="*/ 0 w 136"/>
                <a:gd name="T7" fmla="*/ 0 h 104"/>
                <a:gd name="T8" fmla="*/ 0 w 136"/>
                <a:gd name="T9" fmla="*/ 10 h 104"/>
                <a:gd name="T10" fmla="*/ 32 w 136"/>
                <a:gd name="T11" fmla="*/ 45 h 104"/>
                <a:gd name="T12" fmla="*/ 32 w 136"/>
                <a:gd name="T13" fmla="*/ 45 h 104"/>
                <a:gd name="T14" fmla="*/ 112 w 136"/>
                <a:gd name="T15" fmla="*/ 72 h 104"/>
                <a:gd name="T16" fmla="*/ 128 w 136"/>
                <a:gd name="T17" fmla="*/ 101 h 104"/>
                <a:gd name="T18" fmla="*/ 128 w 136"/>
                <a:gd name="T19" fmla="*/ 104 h 104"/>
                <a:gd name="T20" fmla="*/ 134 w 136"/>
                <a:gd name="T21" fmla="*/ 93 h 104"/>
                <a:gd name="T22" fmla="*/ 118 w 136"/>
                <a:gd name="T23" fmla="*/ 67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04">
                  <a:moveTo>
                    <a:pt x="118" y="67"/>
                  </a:moveTo>
                  <a:cubicBezTo>
                    <a:pt x="37" y="40"/>
                    <a:pt x="37" y="40"/>
                    <a:pt x="37" y="40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23" y="77"/>
                    <a:pt x="131" y="88"/>
                    <a:pt x="128" y="101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8" y="101"/>
                    <a:pt x="131" y="99"/>
                    <a:pt x="134" y="93"/>
                  </a:cubicBezTo>
                  <a:cubicBezTo>
                    <a:pt x="136" y="83"/>
                    <a:pt x="128" y="69"/>
                    <a:pt x="118" y="6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2" name="Freeform 21"/>
            <p:cNvSpPr/>
            <p:nvPr/>
          </p:nvSpPr>
          <p:spPr bwMode="auto">
            <a:xfrm>
              <a:off x="7073" y="2228"/>
              <a:ext cx="83" cy="577"/>
            </a:xfrm>
            <a:custGeom>
              <a:avLst/>
              <a:gdLst>
                <a:gd name="T0" fmla="*/ 32 w 32"/>
                <a:gd name="T1" fmla="*/ 96 h 222"/>
                <a:gd name="T2" fmla="*/ 32 w 32"/>
                <a:gd name="T3" fmla="*/ 88 h 222"/>
                <a:gd name="T4" fmla="*/ 32 w 32"/>
                <a:gd name="T5" fmla="*/ 77 h 222"/>
                <a:gd name="T6" fmla="*/ 32 w 32"/>
                <a:gd name="T7" fmla="*/ 0 h 222"/>
                <a:gd name="T8" fmla="*/ 22 w 32"/>
                <a:gd name="T9" fmla="*/ 8 h 222"/>
                <a:gd name="T10" fmla="*/ 22 w 32"/>
                <a:gd name="T11" fmla="*/ 88 h 222"/>
                <a:gd name="T12" fmla="*/ 22 w 32"/>
                <a:gd name="T13" fmla="*/ 93 h 222"/>
                <a:gd name="T14" fmla="*/ 22 w 32"/>
                <a:gd name="T15" fmla="*/ 96 h 222"/>
                <a:gd name="T16" fmla="*/ 22 w 32"/>
                <a:gd name="T17" fmla="*/ 195 h 222"/>
                <a:gd name="T18" fmla="*/ 0 w 32"/>
                <a:gd name="T19" fmla="*/ 222 h 222"/>
                <a:gd name="T20" fmla="*/ 0 w 32"/>
                <a:gd name="T21" fmla="*/ 222 h 222"/>
                <a:gd name="T22" fmla="*/ 6 w 32"/>
                <a:gd name="T23" fmla="*/ 222 h 222"/>
                <a:gd name="T24" fmla="*/ 32 w 32"/>
                <a:gd name="T25" fmla="*/ 195 h 222"/>
                <a:gd name="T26" fmla="*/ 32 w 32"/>
                <a:gd name="T27" fmla="*/ 9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2">
                  <a:moveTo>
                    <a:pt x="32" y="96"/>
                  </a:moveTo>
                  <a:cubicBezTo>
                    <a:pt x="32" y="88"/>
                    <a:pt x="32" y="88"/>
                    <a:pt x="32" y="88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7" y="3"/>
                    <a:pt x="24" y="5"/>
                    <a:pt x="22" y="8"/>
                  </a:cubicBezTo>
                  <a:cubicBezTo>
                    <a:pt x="22" y="88"/>
                    <a:pt x="22" y="88"/>
                    <a:pt x="22" y="88"/>
                  </a:cubicBezTo>
                  <a:cubicBezTo>
                    <a:pt x="22" y="88"/>
                    <a:pt x="22" y="91"/>
                    <a:pt x="22" y="93"/>
                  </a:cubicBezTo>
                  <a:cubicBezTo>
                    <a:pt x="22" y="93"/>
                    <a:pt x="22" y="93"/>
                    <a:pt x="22" y="96"/>
                  </a:cubicBezTo>
                  <a:cubicBezTo>
                    <a:pt x="22" y="195"/>
                    <a:pt x="22" y="195"/>
                    <a:pt x="22" y="195"/>
                  </a:cubicBezTo>
                  <a:cubicBezTo>
                    <a:pt x="22" y="211"/>
                    <a:pt x="11" y="222"/>
                    <a:pt x="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6" y="222"/>
                    <a:pt x="6" y="222"/>
                    <a:pt x="6" y="222"/>
                  </a:cubicBezTo>
                  <a:cubicBezTo>
                    <a:pt x="22" y="222"/>
                    <a:pt x="32" y="211"/>
                    <a:pt x="32" y="195"/>
                  </a:cubicBezTo>
                  <a:cubicBezTo>
                    <a:pt x="32" y="96"/>
                    <a:pt x="32" y="96"/>
                    <a:pt x="32" y="9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3" name="Freeform 22"/>
            <p:cNvSpPr/>
            <p:nvPr/>
          </p:nvSpPr>
          <p:spPr bwMode="auto">
            <a:xfrm>
              <a:off x="6878" y="1471"/>
              <a:ext cx="315" cy="1339"/>
            </a:xfrm>
            <a:custGeom>
              <a:avLst/>
              <a:gdLst>
                <a:gd name="T0" fmla="*/ 89 w 121"/>
                <a:gd name="T1" fmla="*/ 32 h 515"/>
                <a:gd name="T2" fmla="*/ 121 w 121"/>
                <a:gd name="T3" fmla="*/ 64 h 515"/>
                <a:gd name="T4" fmla="*/ 121 w 121"/>
                <a:gd name="T5" fmla="*/ 50 h 515"/>
                <a:gd name="T6" fmla="*/ 70 w 121"/>
                <a:gd name="T7" fmla="*/ 0 h 515"/>
                <a:gd name="T8" fmla="*/ 46 w 121"/>
                <a:gd name="T9" fmla="*/ 0 h 515"/>
                <a:gd name="T10" fmla="*/ 0 w 121"/>
                <a:gd name="T11" fmla="*/ 50 h 515"/>
                <a:gd name="T12" fmla="*/ 0 w 121"/>
                <a:gd name="T13" fmla="*/ 235 h 515"/>
                <a:gd name="T14" fmla="*/ 30 w 121"/>
                <a:gd name="T15" fmla="*/ 277 h 515"/>
                <a:gd name="T16" fmla="*/ 30 w 121"/>
                <a:gd name="T17" fmla="*/ 277 h 515"/>
                <a:gd name="T18" fmla="*/ 30 w 121"/>
                <a:gd name="T19" fmla="*/ 374 h 515"/>
                <a:gd name="T20" fmla="*/ 30 w 121"/>
                <a:gd name="T21" fmla="*/ 379 h 515"/>
                <a:gd name="T22" fmla="*/ 30 w 121"/>
                <a:gd name="T23" fmla="*/ 422 h 515"/>
                <a:gd name="T24" fmla="*/ 30 w 121"/>
                <a:gd name="T25" fmla="*/ 422 h 515"/>
                <a:gd name="T26" fmla="*/ 30 w 121"/>
                <a:gd name="T27" fmla="*/ 489 h 515"/>
                <a:gd name="T28" fmla="*/ 54 w 121"/>
                <a:gd name="T29" fmla="*/ 515 h 515"/>
                <a:gd name="T30" fmla="*/ 65 w 121"/>
                <a:gd name="T31" fmla="*/ 515 h 515"/>
                <a:gd name="T32" fmla="*/ 89 w 121"/>
                <a:gd name="T33" fmla="*/ 489 h 515"/>
                <a:gd name="T34" fmla="*/ 89 w 121"/>
                <a:gd name="T35" fmla="*/ 390 h 515"/>
                <a:gd name="T36" fmla="*/ 89 w 121"/>
                <a:gd name="T37" fmla="*/ 390 h 515"/>
                <a:gd name="T38" fmla="*/ 89 w 121"/>
                <a:gd name="T39" fmla="*/ 379 h 515"/>
                <a:gd name="T40" fmla="*/ 89 w 121"/>
                <a:gd name="T41" fmla="*/ 374 h 515"/>
                <a:gd name="T42" fmla="*/ 89 w 121"/>
                <a:gd name="T43" fmla="*/ 277 h 515"/>
                <a:gd name="T44" fmla="*/ 89 w 121"/>
                <a:gd name="T45" fmla="*/ 277 h 515"/>
                <a:gd name="T46" fmla="*/ 121 w 121"/>
                <a:gd name="T47" fmla="*/ 235 h 515"/>
                <a:gd name="T48" fmla="*/ 121 w 121"/>
                <a:gd name="T49" fmla="*/ 176 h 515"/>
                <a:gd name="T50" fmla="*/ 32 w 121"/>
                <a:gd name="T51" fmla="*/ 85 h 515"/>
                <a:gd name="T52" fmla="*/ 32 w 121"/>
                <a:gd name="T53" fmla="*/ 32 h 515"/>
                <a:gd name="T54" fmla="*/ 59 w 121"/>
                <a:gd name="T55" fmla="*/ 21 h 515"/>
                <a:gd name="T56" fmla="*/ 73 w 121"/>
                <a:gd name="T57" fmla="*/ 18 h 515"/>
                <a:gd name="T58" fmla="*/ 67 w 121"/>
                <a:gd name="T59" fmla="*/ 21 h 515"/>
                <a:gd name="T60" fmla="*/ 89 w 121"/>
                <a:gd name="T61" fmla="*/ 3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1" h="515">
                  <a:moveTo>
                    <a:pt x="89" y="32"/>
                  </a:moveTo>
                  <a:cubicBezTo>
                    <a:pt x="121" y="64"/>
                    <a:pt x="121" y="64"/>
                    <a:pt x="121" y="64"/>
                  </a:cubicBezTo>
                  <a:cubicBezTo>
                    <a:pt x="121" y="50"/>
                    <a:pt x="121" y="50"/>
                    <a:pt x="121" y="50"/>
                  </a:cubicBezTo>
                  <a:cubicBezTo>
                    <a:pt x="121" y="24"/>
                    <a:pt x="97" y="0"/>
                    <a:pt x="70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2" y="0"/>
                    <a:pt x="0" y="24"/>
                    <a:pt x="0" y="50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56"/>
                    <a:pt x="11" y="272"/>
                    <a:pt x="30" y="277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30" y="374"/>
                    <a:pt x="30" y="374"/>
                    <a:pt x="30" y="374"/>
                  </a:cubicBezTo>
                  <a:cubicBezTo>
                    <a:pt x="30" y="379"/>
                    <a:pt x="30" y="379"/>
                    <a:pt x="30" y="379"/>
                  </a:cubicBezTo>
                  <a:cubicBezTo>
                    <a:pt x="30" y="422"/>
                    <a:pt x="30" y="422"/>
                    <a:pt x="30" y="422"/>
                  </a:cubicBezTo>
                  <a:cubicBezTo>
                    <a:pt x="30" y="422"/>
                    <a:pt x="30" y="422"/>
                    <a:pt x="30" y="422"/>
                  </a:cubicBezTo>
                  <a:cubicBezTo>
                    <a:pt x="30" y="489"/>
                    <a:pt x="30" y="489"/>
                    <a:pt x="30" y="489"/>
                  </a:cubicBezTo>
                  <a:cubicBezTo>
                    <a:pt x="30" y="502"/>
                    <a:pt x="41" y="515"/>
                    <a:pt x="54" y="515"/>
                  </a:cubicBezTo>
                  <a:cubicBezTo>
                    <a:pt x="65" y="515"/>
                    <a:pt x="65" y="515"/>
                    <a:pt x="65" y="515"/>
                  </a:cubicBezTo>
                  <a:cubicBezTo>
                    <a:pt x="75" y="515"/>
                    <a:pt x="89" y="502"/>
                    <a:pt x="89" y="489"/>
                  </a:cubicBezTo>
                  <a:cubicBezTo>
                    <a:pt x="89" y="390"/>
                    <a:pt x="89" y="390"/>
                    <a:pt x="89" y="390"/>
                  </a:cubicBezTo>
                  <a:cubicBezTo>
                    <a:pt x="89" y="390"/>
                    <a:pt x="89" y="390"/>
                    <a:pt x="89" y="390"/>
                  </a:cubicBezTo>
                  <a:cubicBezTo>
                    <a:pt x="89" y="379"/>
                    <a:pt x="89" y="379"/>
                    <a:pt x="89" y="379"/>
                  </a:cubicBezTo>
                  <a:cubicBezTo>
                    <a:pt x="89" y="374"/>
                    <a:pt x="89" y="374"/>
                    <a:pt x="89" y="374"/>
                  </a:cubicBezTo>
                  <a:cubicBezTo>
                    <a:pt x="89" y="277"/>
                    <a:pt x="89" y="277"/>
                    <a:pt x="89" y="277"/>
                  </a:cubicBezTo>
                  <a:cubicBezTo>
                    <a:pt x="89" y="277"/>
                    <a:pt x="89" y="277"/>
                    <a:pt x="89" y="277"/>
                  </a:cubicBezTo>
                  <a:cubicBezTo>
                    <a:pt x="107" y="272"/>
                    <a:pt x="121" y="256"/>
                    <a:pt x="121" y="235"/>
                  </a:cubicBezTo>
                  <a:cubicBezTo>
                    <a:pt x="121" y="176"/>
                    <a:pt x="121" y="176"/>
                    <a:pt x="121" y="176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16" y="69"/>
                    <a:pt x="19" y="45"/>
                    <a:pt x="32" y="32"/>
                  </a:cubicBezTo>
                  <a:cubicBezTo>
                    <a:pt x="41" y="24"/>
                    <a:pt x="49" y="21"/>
                    <a:pt x="59" y="21"/>
                  </a:cubicBezTo>
                  <a:cubicBezTo>
                    <a:pt x="65" y="18"/>
                    <a:pt x="67" y="18"/>
                    <a:pt x="73" y="18"/>
                  </a:cubicBezTo>
                  <a:cubicBezTo>
                    <a:pt x="70" y="21"/>
                    <a:pt x="70" y="21"/>
                    <a:pt x="67" y="21"/>
                  </a:cubicBezTo>
                  <a:cubicBezTo>
                    <a:pt x="75" y="21"/>
                    <a:pt x="81" y="26"/>
                    <a:pt x="89" y="3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 rot="0">
            <a:off x="4253230" y="2935605"/>
            <a:ext cx="732155" cy="1028065"/>
            <a:chOff x="8568" y="3131"/>
            <a:chExt cx="1293" cy="1816"/>
          </a:xfrm>
        </p:grpSpPr>
        <p:grpSp>
          <p:nvGrpSpPr>
            <p:cNvPr id="174" name="组合 173"/>
            <p:cNvGrpSpPr/>
            <p:nvPr/>
          </p:nvGrpSpPr>
          <p:grpSpPr>
            <a:xfrm rot="0" flipH="1">
              <a:off x="9152" y="3131"/>
              <a:ext cx="709" cy="1102"/>
              <a:chOff x="1502" y="5985"/>
              <a:chExt cx="654" cy="996"/>
            </a:xfrm>
            <a:solidFill>
              <a:schemeClr val="bg1">
                <a:lumMod val="50000"/>
              </a:schemeClr>
            </a:solidFill>
          </p:grpSpPr>
          <p:sp>
            <p:nvSpPr>
              <p:cNvPr id="44" name="Freeform 810"/>
              <p:cNvSpPr>
                <a:spLocks noEditPoints="1"/>
              </p:cNvSpPr>
              <p:nvPr/>
            </p:nvSpPr>
            <p:spPr bwMode="auto">
              <a:xfrm>
                <a:off x="1502" y="5985"/>
                <a:ext cx="654" cy="996"/>
              </a:xfrm>
              <a:custGeom>
                <a:avLst/>
                <a:gdLst>
                  <a:gd name="T0" fmla="*/ 18 w 210"/>
                  <a:gd name="T1" fmla="*/ 320 h 320"/>
                  <a:gd name="T2" fmla="*/ 192 w 210"/>
                  <a:gd name="T3" fmla="*/ 320 h 320"/>
                  <a:gd name="T4" fmla="*/ 210 w 210"/>
                  <a:gd name="T5" fmla="*/ 303 h 320"/>
                  <a:gd name="T6" fmla="*/ 210 w 210"/>
                  <a:gd name="T7" fmla="*/ 245 h 320"/>
                  <a:gd name="T8" fmla="*/ 199 w 210"/>
                  <a:gd name="T9" fmla="*/ 240 h 320"/>
                  <a:gd name="T10" fmla="*/ 192 w 210"/>
                  <a:gd name="T11" fmla="*/ 236 h 320"/>
                  <a:gd name="T12" fmla="*/ 192 w 210"/>
                  <a:gd name="T13" fmla="*/ 285 h 320"/>
                  <a:gd name="T14" fmla="*/ 177 w 210"/>
                  <a:gd name="T15" fmla="*/ 300 h 320"/>
                  <a:gd name="T16" fmla="*/ 33 w 210"/>
                  <a:gd name="T17" fmla="*/ 300 h 320"/>
                  <a:gd name="T18" fmla="*/ 18 w 210"/>
                  <a:gd name="T19" fmla="*/ 285 h 320"/>
                  <a:gd name="T20" fmla="*/ 18 w 210"/>
                  <a:gd name="T21" fmla="*/ 38 h 320"/>
                  <a:gd name="T22" fmla="*/ 33 w 210"/>
                  <a:gd name="T23" fmla="*/ 23 h 320"/>
                  <a:gd name="T24" fmla="*/ 177 w 210"/>
                  <a:gd name="T25" fmla="*/ 23 h 320"/>
                  <a:gd name="T26" fmla="*/ 192 w 210"/>
                  <a:gd name="T27" fmla="*/ 38 h 320"/>
                  <a:gd name="T28" fmla="*/ 192 w 210"/>
                  <a:gd name="T29" fmla="*/ 127 h 320"/>
                  <a:gd name="T30" fmla="*/ 203 w 210"/>
                  <a:gd name="T31" fmla="*/ 125 h 320"/>
                  <a:gd name="T32" fmla="*/ 204 w 210"/>
                  <a:gd name="T33" fmla="*/ 125 h 320"/>
                  <a:gd name="T34" fmla="*/ 210 w 210"/>
                  <a:gd name="T35" fmla="*/ 121 h 320"/>
                  <a:gd name="T36" fmla="*/ 210 w 210"/>
                  <a:gd name="T37" fmla="*/ 21 h 320"/>
                  <a:gd name="T38" fmla="*/ 192 w 210"/>
                  <a:gd name="T39" fmla="*/ 3 h 320"/>
                  <a:gd name="T40" fmla="*/ 185 w 210"/>
                  <a:gd name="T41" fmla="*/ 3 h 320"/>
                  <a:gd name="T42" fmla="*/ 185 w 210"/>
                  <a:gd name="T43" fmla="*/ 0 h 320"/>
                  <a:gd name="T44" fmla="*/ 171 w 210"/>
                  <a:gd name="T45" fmla="*/ 0 h 320"/>
                  <a:gd name="T46" fmla="*/ 171 w 210"/>
                  <a:gd name="T47" fmla="*/ 3 h 320"/>
                  <a:gd name="T48" fmla="*/ 158 w 210"/>
                  <a:gd name="T49" fmla="*/ 3 h 320"/>
                  <a:gd name="T50" fmla="*/ 158 w 210"/>
                  <a:gd name="T51" fmla="*/ 0 h 320"/>
                  <a:gd name="T52" fmla="*/ 147 w 210"/>
                  <a:gd name="T53" fmla="*/ 0 h 320"/>
                  <a:gd name="T54" fmla="*/ 147 w 210"/>
                  <a:gd name="T55" fmla="*/ 3 h 320"/>
                  <a:gd name="T56" fmla="*/ 18 w 210"/>
                  <a:gd name="T57" fmla="*/ 3 h 320"/>
                  <a:gd name="T58" fmla="*/ 0 w 210"/>
                  <a:gd name="T59" fmla="*/ 21 h 320"/>
                  <a:gd name="T60" fmla="*/ 0 w 210"/>
                  <a:gd name="T61" fmla="*/ 303 h 320"/>
                  <a:gd name="T62" fmla="*/ 18 w 210"/>
                  <a:gd name="T63" fmla="*/ 320 h 320"/>
                  <a:gd name="T64" fmla="*/ 119 w 210"/>
                  <a:gd name="T65" fmla="*/ 304 h 320"/>
                  <a:gd name="T66" fmla="*/ 131 w 210"/>
                  <a:gd name="T67" fmla="*/ 304 h 320"/>
                  <a:gd name="T68" fmla="*/ 131 w 210"/>
                  <a:gd name="T69" fmla="*/ 316 h 320"/>
                  <a:gd name="T70" fmla="*/ 119 w 210"/>
                  <a:gd name="T71" fmla="*/ 316 h 320"/>
                  <a:gd name="T72" fmla="*/ 119 w 210"/>
                  <a:gd name="T73" fmla="*/ 304 h 320"/>
                  <a:gd name="T74" fmla="*/ 99 w 210"/>
                  <a:gd name="T75" fmla="*/ 304 h 320"/>
                  <a:gd name="T76" fmla="*/ 111 w 210"/>
                  <a:gd name="T77" fmla="*/ 304 h 320"/>
                  <a:gd name="T78" fmla="*/ 111 w 210"/>
                  <a:gd name="T79" fmla="*/ 316 h 320"/>
                  <a:gd name="T80" fmla="*/ 99 w 210"/>
                  <a:gd name="T81" fmla="*/ 316 h 320"/>
                  <a:gd name="T82" fmla="*/ 99 w 210"/>
                  <a:gd name="T83" fmla="*/ 304 h 320"/>
                  <a:gd name="T84" fmla="*/ 79 w 210"/>
                  <a:gd name="T85" fmla="*/ 304 h 320"/>
                  <a:gd name="T86" fmla="*/ 91 w 210"/>
                  <a:gd name="T87" fmla="*/ 304 h 320"/>
                  <a:gd name="T88" fmla="*/ 91 w 210"/>
                  <a:gd name="T89" fmla="*/ 316 h 320"/>
                  <a:gd name="T90" fmla="*/ 79 w 210"/>
                  <a:gd name="T91" fmla="*/ 316 h 320"/>
                  <a:gd name="T92" fmla="*/ 79 w 210"/>
                  <a:gd name="T93" fmla="*/ 304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0" h="320">
                    <a:moveTo>
                      <a:pt x="18" y="320"/>
                    </a:moveTo>
                    <a:cubicBezTo>
                      <a:pt x="192" y="320"/>
                      <a:pt x="192" y="320"/>
                      <a:pt x="192" y="320"/>
                    </a:cubicBezTo>
                    <a:cubicBezTo>
                      <a:pt x="202" y="320"/>
                      <a:pt x="210" y="312"/>
                      <a:pt x="210" y="303"/>
                    </a:cubicBezTo>
                    <a:cubicBezTo>
                      <a:pt x="210" y="245"/>
                      <a:pt x="210" y="245"/>
                      <a:pt x="210" y="245"/>
                    </a:cubicBezTo>
                    <a:cubicBezTo>
                      <a:pt x="206" y="243"/>
                      <a:pt x="202" y="241"/>
                      <a:pt x="199" y="240"/>
                    </a:cubicBezTo>
                    <a:cubicBezTo>
                      <a:pt x="197" y="239"/>
                      <a:pt x="194" y="237"/>
                      <a:pt x="192" y="236"/>
                    </a:cubicBezTo>
                    <a:cubicBezTo>
                      <a:pt x="192" y="285"/>
                      <a:pt x="192" y="285"/>
                      <a:pt x="192" y="285"/>
                    </a:cubicBezTo>
                    <a:cubicBezTo>
                      <a:pt x="192" y="294"/>
                      <a:pt x="185" y="300"/>
                      <a:pt x="177" y="300"/>
                    </a:cubicBezTo>
                    <a:cubicBezTo>
                      <a:pt x="33" y="300"/>
                      <a:pt x="33" y="300"/>
                      <a:pt x="33" y="300"/>
                    </a:cubicBezTo>
                    <a:cubicBezTo>
                      <a:pt x="25" y="300"/>
                      <a:pt x="18" y="294"/>
                      <a:pt x="18" y="285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0"/>
                      <a:pt x="25" y="23"/>
                      <a:pt x="33" y="23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85" y="23"/>
                      <a:pt x="192" y="30"/>
                      <a:pt x="192" y="38"/>
                    </a:cubicBezTo>
                    <a:cubicBezTo>
                      <a:pt x="192" y="127"/>
                      <a:pt x="192" y="127"/>
                      <a:pt x="192" y="127"/>
                    </a:cubicBezTo>
                    <a:cubicBezTo>
                      <a:pt x="196" y="125"/>
                      <a:pt x="200" y="124"/>
                      <a:pt x="203" y="125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206" y="123"/>
                      <a:pt x="208" y="122"/>
                      <a:pt x="210" y="121"/>
                    </a:cubicBezTo>
                    <a:cubicBezTo>
                      <a:pt x="210" y="21"/>
                      <a:pt x="210" y="21"/>
                      <a:pt x="210" y="21"/>
                    </a:cubicBezTo>
                    <a:cubicBezTo>
                      <a:pt x="210" y="11"/>
                      <a:pt x="202" y="3"/>
                      <a:pt x="192" y="3"/>
                    </a:cubicBezTo>
                    <a:cubicBezTo>
                      <a:pt x="185" y="3"/>
                      <a:pt x="185" y="3"/>
                      <a:pt x="185" y="3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71" y="3"/>
                      <a:pt x="171" y="3"/>
                      <a:pt x="171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3"/>
                      <a:pt x="147" y="3"/>
                      <a:pt x="14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8" y="3"/>
                      <a:pt x="0" y="11"/>
                      <a:pt x="0" y="21"/>
                    </a:cubicBezTo>
                    <a:cubicBezTo>
                      <a:pt x="0" y="303"/>
                      <a:pt x="0" y="303"/>
                      <a:pt x="0" y="303"/>
                    </a:cubicBezTo>
                    <a:cubicBezTo>
                      <a:pt x="0" y="312"/>
                      <a:pt x="8" y="320"/>
                      <a:pt x="18" y="320"/>
                    </a:cubicBezTo>
                    <a:close/>
                    <a:moveTo>
                      <a:pt x="119" y="304"/>
                    </a:moveTo>
                    <a:cubicBezTo>
                      <a:pt x="131" y="304"/>
                      <a:pt x="131" y="304"/>
                      <a:pt x="131" y="304"/>
                    </a:cubicBezTo>
                    <a:cubicBezTo>
                      <a:pt x="131" y="316"/>
                      <a:pt x="131" y="316"/>
                      <a:pt x="131" y="316"/>
                    </a:cubicBezTo>
                    <a:cubicBezTo>
                      <a:pt x="119" y="316"/>
                      <a:pt x="119" y="316"/>
                      <a:pt x="119" y="316"/>
                    </a:cubicBezTo>
                    <a:lnTo>
                      <a:pt x="119" y="304"/>
                    </a:lnTo>
                    <a:close/>
                    <a:moveTo>
                      <a:pt x="99" y="304"/>
                    </a:moveTo>
                    <a:cubicBezTo>
                      <a:pt x="111" y="304"/>
                      <a:pt x="111" y="304"/>
                      <a:pt x="111" y="304"/>
                    </a:cubicBezTo>
                    <a:cubicBezTo>
                      <a:pt x="111" y="316"/>
                      <a:pt x="111" y="316"/>
                      <a:pt x="111" y="316"/>
                    </a:cubicBezTo>
                    <a:cubicBezTo>
                      <a:pt x="99" y="316"/>
                      <a:pt x="99" y="316"/>
                      <a:pt x="99" y="316"/>
                    </a:cubicBezTo>
                    <a:lnTo>
                      <a:pt x="99" y="304"/>
                    </a:lnTo>
                    <a:close/>
                    <a:moveTo>
                      <a:pt x="79" y="304"/>
                    </a:moveTo>
                    <a:cubicBezTo>
                      <a:pt x="91" y="304"/>
                      <a:pt x="91" y="304"/>
                      <a:pt x="91" y="304"/>
                    </a:cubicBezTo>
                    <a:cubicBezTo>
                      <a:pt x="91" y="316"/>
                      <a:pt x="91" y="316"/>
                      <a:pt x="91" y="316"/>
                    </a:cubicBezTo>
                    <a:cubicBezTo>
                      <a:pt x="79" y="316"/>
                      <a:pt x="79" y="316"/>
                      <a:pt x="79" y="316"/>
                    </a:cubicBezTo>
                    <a:lnTo>
                      <a:pt x="79" y="3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Freeform 815"/>
              <p:cNvSpPr/>
              <p:nvPr/>
            </p:nvSpPr>
            <p:spPr bwMode="auto">
              <a:xfrm>
                <a:off x="2032" y="6359"/>
                <a:ext cx="41" cy="24"/>
              </a:xfrm>
              <a:custGeom>
                <a:avLst/>
                <a:gdLst>
                  <a:gd name="T0" fmla="*/ 10 w 14"/>
                  <a:gd name="T1" fmla="*/ 0 h 8"/>
                  <a:gd name="T2" fmla="*/ 0 w 14"/>
                  <a:gd name="T3" fmla="*/ 0 h 8"/>
                  <a:gd name="T4" fmla="*/ 1 w 14"/>
                  <a:gd name="T5" fmla="*/ 8 h 8"/>
                  <a:gd name="T6" fmla="*/ 10 w 14"/>
                  <a:gd name="T7" fmla="*/ 8 h 8"/>
                  <a:gd name="T8" fmla="*/ 14 w 14"/>
                  <a:gd name="T9" fmla="*/ 4 h 8"/>
                  <a:gd name="T10" fmla="*/ 1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6"/>
                      <a:pt x="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Freeform 816"/>
              <p:cNvSpPr/>
              <p:nvPr/>
            </p:nvSpPr>
            <p:spPr bwMode="auto">
              <a:xfrm>
                <a:off x="1616" y="6359"/>
                <a:ext cx="261" cy="24"/>
              </a:xfrm>
              <a:custGeom>
                <a:avLst/>
                <a:gdLst>
                  <a:gd name="T0" fmla="*/ 4 w 50"/>
                  <a:gd name="T1" fmla="*/ 8 h 8"/>
                  <a:gd name="T2" fmla="*/ 49 w 50"/>
                  <a:gd name="T3" fmla="*/ 8 h 8"/>
                  <a:gd name="T4" fmla="*/ 50 w 50"/>
                  <a:gd name="T5" fmla="*/ 0 h 8"/>
                  <a:gd name="T6" fmla="*/ 4 w 50"/>
                  <a:gd name="T7" fmla="*/ 0 h 8"/>
                  <a:gd name="T8" fmla="*/ 0 w 50"/>
                  <a:gd name="T9" fmla="*/ 4 h 8"/>
                  <a:gd name="T10" fmla="*/ 4 w 50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8">
                    <a:moveTo>
                      <a:pt x="4" y="8"/>
                    </a:moveTo>
                    <a:cubicBezTo>
                      <a:pt x="49" y="8"/>
                      <a:pt x="49" y="8"/>
                      <a:pt x="49" y="8"/>
                    </a:cubicBezTo>
                    <a:cubicBezTo>
                      <a:pt x="49" y="6"/>
                      <a:pt x="49" y="3"/>
                      <a:pt x="5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Freeform 817"/>
              <p:cNvSpPr/>
              <p:nvPr/>
            </p:nvSpPr>
            <p:spPr bwMode="auto">
              <a:xfrm>
                <a:off x="1616" y="6431"/>
                <a:ext cx="278" cy="24"/>
              </a:xfrm>
              <a:custGeom>
                <a:avLst/>
                <a:gdLst>
                  <a:gd name="T0" fmla="*/ 4 w 54"/>
                  <a:gd name="T1" fmla="*/ 8 h 8"/>
                  <a:gd name="T2" fmla="*/ 54 w 54"/>
                  <a:gd name="T3" fmla="*/ 8 h 8"/>
                  <a:gd name="T4" fmla="*/ 51 w 54"/>
                  <a:gd name="T5" fmla="*/ 0 h 8"/>
                  <a:gd name="T6" fmla="*/ 4 w 54"/>
                  <a:gd name="T7" fmla="*/ 0 h 8"/>
                  <a:gd name="T8" fmla="*/ 0 w 54"/>
                  <a:gd name="T9" fmla="*/ 4 h 8"/>
                  <a:gd name="T10" fmla="*/ 4 w 54"/>
                  <a:gd name="T1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8">
                    <a:moveTo>
                      <a:pt x="4" y="8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3" y="6"/>
                      <a:pt x="52" y="3"/>
                      <a:pt x="5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Freeform 818"/>
              <p:cNvSpPr/>
              <p:nvPr/>
            </p:nvSpPr>
            <p:spPr bwMode="auto">
              <a:xfrm>
                <a:off x="2028" y="6428"/>
                <a:ext cx="45" cy="24"/>
              </a:xfrm>
              <a:custGeom>
                <a:avLst/>
                <a:gdLst>
                  <a:gd name="T0" fmla="*/ 11 w 15"/>
                  <a:gd name="T1" fmla="*/ 0 h 8"/>
                  <a:gd name="T2" fmla="*/ 0 w 15"/>
                  <a:gd name="T3" fmla="*/ 0 h 8"/>
                  <a:gd name="T4" fmla="*/ 0 w 15"/>
                  <a:gd name="T5" fmla="*/ 3 h 8"/>
                  <a:gd name="T6" fmla="*/ 6 w 15"/>
                  <a:gd name="T7" fmla="*/ 7 h 8"/>
                  <a:gd name="T8" fmla="*/ 8 w 15"/>
                  <a:gd name="T9" fmla="*/ 8 h 8"/>
                  <a:gd name="T10" fmla="*/ 11 w 15"/>
                  <a:gd name="T11" fmla="*/ 8 h 8"/>
                  <a:gd name="T12" fmla="*/ 13 w 15"/>
                  <a:gd name="T13" fmla="*/ 8 h 8"/>
                  <a:gd name="T14" fmla="*/ 15 w 15"/>
                  <a:gd name="T15" fmla="*/ 4 h 8"/>
                  <a:gd name="T16" fmla="*/ 11 w 15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2" y="4"/>
                      <a:pt x="4" y="6"/>
                      <a:pt x="6" y="7"/>
                    </a:cubicBezTo>
                    <a:cubicBezTo>
                      <a:pt x="6" y="7"/>
                      <a:pt x="7" y="8"/>
                      <a:pt x="8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12" y="8"/>
                      <a:pt x="13" y="8"/>
                    </a:cubicBezTo>
                    <a:cubicBezTo>
                      <a:pt x="13" y="7"/>
                      <a:pt x="14" y="5"/>
                      <a:pt x="15" y="4"/>
                    </a:cubicBezTo>
                    <a:cubicBezTo>
                      <a:pt x="15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0" name="组合 169"/>
              <p:cNvGrpSpPr/>
              <p:nvPr/>
            </p:nvGrpSpPr>
            <p:grpSpPr>
              <a:xfrm rot="19680000">
                <a:off x="1887" y="6336"/>
                <a:ext cx="130" cy="126"/>
                <a:chOff x="1893" y="6343"/>
                <a:chExt cx="130" cy="126"/>
              </a:xfrm>
              <a:grpFill/>
            </p:grpSpPr>
            <p:sp>
              <p:nvSpPr>
                <p:cNvPr id="89" name="Freeform 855"/>
                <p:cNvSpPr/>
                <p:nvPr/>
              </p:nvSpPr>
              <p:spPr bwMode="auto">
                <a:xfrm>
                  <a:off x="1893" y="6343"/>
                  <a:ext cx="131" cy="127"/>
                </a:xfrm>
                <a:custGeom>
                  <a:avLst/>
                  <a:gdLst>
                    <a:gd name="T0" fmla="*/ 48 w 78"/>
                    <a:gd name="T1" fmla="*/ 75 h 77"/>
                    <a:gd name="T2" fmla="*/ 53 w 78"/>
                    <a:gd name="T3" fmla="*/ 73 h 77"/>
                    <a:gd name="T4" fmla="*/ 50 w 78"/>
                    <a:gd name="T5" fmla="*/ 71 h 77"/>
                    <a:gd name="T6" fmla="*/ 48 w 78"/>
                    <a:gd name="T7" fmla="*/ 68 h 77"/>
                    <a:gd name="T8" fmla="*/ 42 w 78"/>
                    <a:gd name="T9" fmla="*/ 69 h 77"/>
                    <a:gd name="T10" fmla="*/ 19 w 78"/>
                    <a:gd name="T11" fmla="*/ 60 h 77"/>
                    <a:gd name="T12" fmla="*/ 19 w 78"/>
                    <a:gd name="T13" fmla="*/ 18 h 77"/>
                    <a:gd name="T14" fmla="*/ 61 w 78"/>
                    <a:gd name="T15" fmla="*/ 18 h 77"/>
                    <a:gd name="T16" fmla="*/ 69 w 78"/>
                    <a:gd name="T17" fmla="*/ 45 h 77"/>
                    <a:gd name="T18" fmla="*/ 68 w 78"/>
                    <a:gd name="T19" fmla="*/ 50 h 77"/>
                    <a:gd name="T20" fmla="*/ 70 w 78"/>
                    <a:gd name="T21" fmla="*/ 51 h 77"/>
                    <a:gd name="T22" fmla="*/ 73 w 78"/>
                    <a:gd name="T23" fmla="*/ 54 h 77"/>
                    <a:gd name="T24" fmla="*/ 75 w 78"/>
                    <a:gd name="T25" fmla="*/ 50 h 77"/>
                    <a:gd name="T26" fmla="*/ 66 w 78"/>
                    <a:gd name="T27" fmla="*/ 14 h 77"/>
                    <a:gd name="T28" fmla="*/ 14 w 78"/>
                    <a:gd name="T29" fmla="*/ 14 h 77"/>
                    <a:gd name="T30" fmla="*/ 14 w 78"/>
                    <a:gd name="T31" fmla="*/ 65 h 77"/>
                    <a:gd name="T32" fmla="*/ 48 w 78"/>
                    <a:gd name="T33" fmla="*/ 7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77">
                      <a:moveTo>
                        <a:pt x="48" y="75"/>
                      </a:moveTo>
                      <a:cubicBezTo>
                        <a:pt x="50" y="74"/>
                        <a:pt x="51" y="74"/>
                        <a:pt x="53" y="73"/>
                      </a:cubicBezTo>
                      <a:cubicBezTo>
                        <a:pt x="52" y="72"/>
                        <a:pt x="51" y="71"/>
                        <a:pt x="50" y="71"/>
                      </a:cubicBezTo>
                      <a:cubicBezTo>
                        <a:pt x="49" y="70"/>
                        <a:pt x="49" y="69"/>
                        <a:pt x="48" y="68"/>
                      </a:cubicBezTo>
                      <a:cubicBezTo>
                        <a:pt x="46" y="68"/>
                        <a:pt x="44" y="68"/>
                        <a:pt x="42" y="69"/>
                      </a:cubicBezTo>
                      <a:cubicBezTo>
                        <a:pt x="34" y="69"/>
                        <a:pt x="26" y="66"/>
                        <a:pt x="19" y="60"/>
                      </a:cubicBezTo>
                      <a:cubicBezTo>
                        <a:pt x="8" y="49"/>
                        <a:pt x="8" y="30"/>
                        <a:pt x="19" y="18"/>
                      </a:cubicBezTo>
                      <a:cubicBezTo>
                        <a:pt x="31" y="7"/>
                        <a:pt x="49" y="7"/>
                        <a:pt x="61" y="18"/>
                      </a:cubicBezTo>
                      <a:cubicBezTo>
                        <a:pt x="68" y="26"/>
                        <a:pt x="71" y="35"/>
                        <a:pt x="69" y="45"/>
                      </a:cubicBezTo>
                      <a:cubicBezTo>
                        <a:pt x="69" y="46"/>
                        <a:pt x="68" y="48"/>
                        <a:pt x="68" y="50"/>
                      </a:cubicBezTo>
                      <a:cubicBezTo>
                        <a:pt x="68" y="50"/>
                        <a:pt x="69" y="51"/>
                        <a:pt x="70" y="51"/>
                      </a:cubicBezTo>
                      <a:cubicBezTo>
                        <a:pt x="71" y="52"/>
                        <a:pt x="72" y="53"/>
                        <a:pt x="73" y="54"/>
                      </a:cubicBezTo>
                      <a:cubicBezTo>
                        <a:pt x="74" y="53"/>
                        <a:pt x="74" y="51"/>
                        <a:pt x="75" y="50"/>
                      </a:cubicBezTo>
                      <a:cubicBezTo>
                        <a:pt x="78" y="37"/>
                        <a:pt x="75" y="23"/>
                        <a:pt x="66" y="14"/>
                      </a:cubicBezTo>
                      <a:cubicBezTo>
                        <a:pt x="52" y="0"/>
                        <a:pt x="29" y="0"/>
                        <a:pt x="14" y="14"/>
                      </a:cubicBezTo>
                      <a:cubicBezTo>
                        <a:pt x="0" y="28"/>
                        <a:pt x="0" y="51"/>
                        <a:pt x="14" y="65"/>
                      </a:cubicBezTo>
                      <a:cubicBezTo>
                        <a:pt x="24" y="74"/>
                        <a:pt x="36" y="77"/>
                        <a:pt x="48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0" name="Freeform 856"/>
                <p:cNvSpPr/>
                <p:nvPr/>
              </p:nvSpPr>
              <p:spPr bwMode="auto">
                <a:xfrm>
                  <a:off x="1919" y="6365"/>
                  <a:ext cx="78" cy="80"/>
                </a:xfrm>
                <a:custGeom>
                  <a:avLst/>
                  <a:gdLst>
                    <a:gd name="T0" fmla="*/ 18 w 48"/>
                    <a:gd name="T1" fmla="*/ 18 h 48"/>
                    <a:gd name="T2" fmla="*/ 27 w 48"/>
                    <a:gd name="T3" fmla="*/ 15 h 48"/>
                    <a:gd name="T4" fmla="*/ 40 w 48"/>
                    <a:gd name="T5" fmla="*/ 24 h 48"/>
                    <a:gd name="T6" fmla="*/ 47 w 48"/>
                    <a:gd name="T7" fmla="*/ 31 h 48"/>
                    <a:gd name="T8" fmla="*/ 48 w 48"/>
                    <a:gd name="T9" fmla="*/ 25 h 48"/>
                    <a:gd name="T10" fmla="*/ 41 w 48"/>
                    <a:gd name="T11" fmla="*/ 9 h 48"/>
                    <a:gd name="T12" fmla="*/ 9 w 48"/>
                    <a:gd name="T13" fmla="*/ 9 h 48"/>
                    <a:gd name="T14" fmla="*/ 9 w 48"/>
                    <a:gd name="T15" fmla="*/ 41 h 48"/>
                    <a:gd name="T16" fmla="*/ 21 w 48"/>
                    <a:gd name="T17" fmla="*/ 48 h 48"/>
                    <a:gd name="T18" fmla="*/ 27 w 48"/>
                    <a:gd name="T19" fmla="*/ 48 h 48"/>
                    <a:gd name="T20" fmla="*/ 23 w 48"/>
                    <a:gd name="T21" fmla="*/ 43 h 48"/>
                    <a:gd name="T22" fmla="*/ 16 w 48"/>
                    <a:gd name="T23" fmla="*/ 32 h 48"/>
                    <a:gd name="T24" fmla="*/ 17 w 48"/>
                    <a:gd name="T25" fmla="*/ 20 h 48"/>
                    <a:gd name="T26" fmla="*/ 18 w 48"/>
                    <a:gd name="T27" fmla="*/ 1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48">
                      <a:moveTo>
                        <a:pt x="18" y="18"/>
                      </a:moveTo>
                      <a:cubicBezTo>
                        <a:pt x="20" y="16"/>
                        <a:pt x="24" y="15"/>
                        <a:pt x="27" y="15"/>
                      </a:cubicBezTo>
                      <a:cubicBezTo>
                        <a:pt x="31" y="16"/>
                        <a:pt x="37" y="20"/>
                        <a:pt x="40" y="24"/>
                      </a:cubicBezTo>
                      <a:cubicBezTo>
                        <a:pt x="42" y="26"/>
                        <a:pt x="44" y="28"/>
                        <a:pt x="47" y="31"/>
                      </a:cubicBezTo>
                      <a:cubicBezTo>
                        <a:pt x="48" y="29"/>
                        <a:pt x="48" y="27"/>
                        <a:pt x="48" y="25"/>
                      </a:cubicBezTo>
                      <a:cubicBezTo>
                        <a:pt x="48" y="19"/>
                        <a:pt x="45" y="14"/>
                        <a:pt x="41" y="9"/>
                      </a:cubicBezTo>
                      <a:cubicBezTo>
                        <a:pt x="32" y="0"/>
                        <a:pt x="18" y="0"/>
                        <a:pt x="9" y="9"/>
                      </a:cubicBezTo>
                      <a:cubicBezTo>
                        <a:pt x="0" y="18"/>
                        <a:pt x="0" y="32"/>
                        <a:pt x="9" y="41"/>
                      </a:cubicBezTo>
                      <a:cubicBezTo>
                        <a:pt x="12" y="45"/>
                        <a:pt x="17" y="47"/>
                        <a:pt x="21" y="48"/>
                      </a:cubicBezTo>
                      <a:cubicBezTo>
                        <a:pt x="23" y="48"/>
                        <a:pt x="25" y="48"/>
                        <a:pt x="27" y="48"/>
                      </a:cubicBezTo>
                      <a:cubicBezTo>
                        <a:pt x="26" y="46"/>
                        <a:pt x="24" y="44"/>
                        <a:pt x="23" y="43"/>
                      </a:cubicBezTo>
                      <a:cubicBezTo>
                        <a:pt x="21" y="40"/>
                        <a:pt x="18" y="35"/>
                        <a:pt x="16" y="32"/>
                      </a:cubicBezTo>
                      <a:cubicBezTo>
                        <a:pt x="15" y="28"/>
                        <a:pt x="15" y="23"/>
                        <a:pt x="17" y="20"/>
                      </a:cubicBezTo>
                      <a:cubicBezTo>
                        <a:pt x="17" y="19"/>
                        <a:pt x="17" y="19"/>
                        <a:pt x="1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5" name="Freeform 811"/>
              <p:cNvSpPr/>
              <p:nvPr/>
            </p:nvSpPr>
            <p:spPr bwMode="auto">
              <a:xfrm>
                <a:off x="1610" y="6146"/>
                <a:ext cx="456" cy="31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812"/>
              <p:cNvSpPr/>
              <p:nvPr/>
            </p:nvSpPr>
            <p:spPr bwMode="auto">
              <a:xfrm>
                <a:off x="1610" y="6219"/>
                <a:ext cx="456" cy="31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Freeform 812"/>
              <p:cNvSpPr/>
              <p:nvPr/>
            </p:nvSpPr>
            <p:spPr bwMode="auto">
              <a:xfrm>
                <a:off x="1615" y="6290"/>
                <a:ext cx="456" cy="31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71" name="组合 170"/>
            <p:cNvGrpSpPr/>
            <p:nvPr/>
          </p:nvGrpSpPr>
          <p:grpSpPr>
            <a:xfrm rot="0" flipH="1">
              <a:off x="8568" y="3168"/>
              <a:ext cx="886" cy="1779"/>
              <a:chOff x="2771" y="6268"/>
              <a:chExt cx="560" cy="1161"/>
            </a:xfrm>
            <a:solidFill>
              <a:schemeClr val="bg1">
                <a:lumMod val="50000"/>
              </a:schemeClr>
            </a:solidFill>
          </p:grpSpPr>
          <p:sp>
            <p:nvSpPr>
              <p:cNvPr id="141" name="Oval 5"/>
              <p:cNvSpPr>
                <a:spLocks noChangeArrowheads="1"/>
              </p:cNvSpPr>
              <p:nvPr/>
            </p:nvSpPr>
            <p:spPr bwMode="auto">
              <a:xfrm flipH="1">
                <a:off x="3104" y="6268"/>
                <a:ext cx="155" cy="1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98" name="Freeform 265"/>
              <p:cNvSpPr/>
              <p:nvPr/>
            </p:nvSpPr>
            <p:spPr bwMode="auto">
              <a:xfrm>
                <a:off x="2804" y="6536"/>
                <a:ext cx="440" cy="273"/>
              </a:xfrm>
              <a:custGeom>
                <a:avLst/>
                <a:gdLst>
                  <a:gd name="T0" fmla="*/ 3 w 123"/>
                  <a:gd name="T1" fmla="*/ 43 h 76"/>
                  <a:gd name="T2" fmla="*/ 19 w 123"/>
                  <a:gd name="T3" fmla="*/ 33 h 76"/>
                  <a:gd name="T4" fmla="*/ 60 w 123"/>
                  <a:gd name="T5" fmla="*/ 46 h 76"/>
                  <a:gd name="T6" fmla="*/ 99 w 123"/>
                  <a:gd name="T7" fmla="*/ 5 h 76"/>
                  <a:gd name="T8" fmla="*/ 118 w 123"/>
                  <a:gd name="T9" fmla="*/ 5 h 76"/>
                  <a:gd name="T10" fmla="*/ 118 w 123"/>
                  <a:gd name="T11" fmla="*/ 22 h 76"/>
                  <a:gd name="T12" fmla="*/ 73 w 123"/>
                  <a:gd name="T13" fmla="*/ 71 h 76"/>
                  <a:gd name="T14" fmla="*/ 72 w 123"/>
                  <a:gd name="T15" fmla="*/ 71 h 76"/>
                  <a:gd name="T16" fmla="*/ 58 w 123"/>
                  <a:gd name="T17" fmla="*/ 76 h 76"/>
                  <a:gd name="T18" fmla="*/ 11 w 123"/>
                  <a:gd name="T19" fmla="*/ 60 h 76"/>
                  <a:gd name="T20" fmla="*/ 3 w 123"/>
                  <a:gd name="T21" fmla="*/ 43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3" h="76">
                    <a:moveTo>
                      <a:pt x="3" y="43"/>
                    </a:moveTo>
                    <a:cubicBezTo>
                      <a:pt x="6" y="35"/>
                      <a:pt x="12" y="33"/>
                      <a:pt x="19" y="33"/>
                    </a:cubicBezTo>
                    <a:cubicBezTo>
                      <a:pt x="60" y="46"/>
                      <a:pt x="60" y="46"/>
                      <a:pt x="60" y="46"/>
                    </a:cubicBezTo>
                    <a:cubicBezTo>
                      <a:pt x="99" y="5"/>
                      <a:pt x="99" y="5"/>
                      <a:pt x="99" y="5"/>
                    </a:cubicBezTo>
                    <a:cubicBezTo>
                      <a:pt x="104" y="0"/>
                      <a:pt x="113" y="0"/>
                      <a:pt x="118" y="5"/>
                    </a:cubicBezTo>
                    <a:cubicBezTo>
                      <a:pt x="123" y="11"/>
                      <a:pt x="123" y="16"/>
                      <a:pt x="118" y="22"/>
                    </a:cubicBezTo>
                    <a:cubicBezTo>
                      <a:pt x="73" y="71"/>
                      <a:pt x="73" y="71"/>
                      <a:pt x="73" y="71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68" y="76"/>
                      <a:pt x="64" y="76"/>
                      <a:pt x="58" y="76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4" y="57"/>
                      <a:pt x="0" y="49"/>
                      <a:pt x="3" y="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0" name="Freeform 277"/>
              <p:cNvSpPr/>
              <p:nvPr/>
            </p:nvSpPr>
            <p:spPr bwMode="auto">
              <a:xfrm>
                <a:off x="2771" y="6493"/>
                <a:ext cx="7" cy="23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6 h 6"/>
                  <a:gd name="T4" fmla="*/ 0 w 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cubicBezTo>
                      <a:pt x="2" y="0"/>
                      <a:pt x="2" y="3"/>
                      <a:pt x="2" y="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8" name="Freeform 285"/>
              <p:cNvSpPr/>
              <p:nvPr/>
            </p:nvSpPr>
            <p:spPr bwMode="auto">
              <a:xfrm>
                <a:off x="3091" y="6465"/>
                <a:ext cx="240" cy="964"/>
              </a:xfrm>
              <a:custGeom>
                <a:avLst/>
                <a:gdLst>
                  <a:gd name="T0" fmla="*/ 11 w 67"/>
                  <a:gd name="T1" fmla="*/ 19 h 285"/>
                  <a:gd name="T2" fmla="*/ 0 w 67"/>
                  <a:gd name="T3" fmla="*/ 30 h 285"/>
                  <a:gd name="T4" fmla="*/ 0 w 67"/>
                  <a:gd name="T5" fmla="*/ 27 h 285"/>
                  <a:gd name="T6" fmla="*/ 27 w 67"/>
                  <a:gd name="T7" fmla="*/ 0 h 285"/>
                  <a:gd name="T8" fmla="*/ 40 w 67"/>
                  <a:gd name="T9" fmla="*/ 0 h 285"/>
                  <a:gd name="T10" fmla="*/ 67 w 67"/>
                  <a:gd name="T11" fmla="*/ 27 h 285"/>
                  <a:gd name="T12" fmla="*/ 67 w 67"/>
                  <a:gd name="T13" fmla="*/ 127 h 285"/>
                  <a:gd name="T14" fmla="*/ 50 w 67"/>
                  <a:gd name="T15" fmla="*/ 155 h 285"/>
                  <a:gd name="T16" fmla="*/ 50 w 67"/>
                  <a:gd name="T17" fmla="*/ 214 h 285"/>
                  <a:gd name="T18" fmla="*/ 50 w 67"/>
                  <a:gd name="T19" fmla="*/ 268 h 285"/>
                  <a:gd name="T20" fmla="*/ 36 w 67"/>
                  <a:gd name="T21" fmla="*/ 285 h 285"/>
                  <a:gd name="T22" fmla="*/ 31 w 67"/>
                  <a:gd name="T23" fmla="*/ 285 h 285"/>
                  <a:gd name="T24" fmla="*/ 17 w 67"/>
                  <a:gd name="T25" fmla="*/ 268 h 285"/>
                  <a:gd name="T26" fmla="*/ 17 w 67"/>
                  <a:gd name="T27" fmla="*/ 214 h 285"/>
                  <a:gd name="T28" fmla="*/ 17 w 67"/>
                  <a:gd name="T29" fmla="*/ 155 h 285"/>
                  <a:gd name="T30" fmla="*/ 0 w 67"/>
                  <a:gd name="T31" fmla="*/ 127 h 285"/>
                  <a:gd name="T32" fmla="*/ 0 w 67"/>
                  <a:gd name="T33" fmla="*/ 92 h 285"/>
                  <a:gd name="T34" fmla="*/ 42 w 67"/>
                  <a:gd name="T35" fmla="*/ 49 h 285"/>
                  <a:gd name="T36" fmla="*/ 40 w 67"/>
                  <a:gd name="T37" fmla="*/ 19 h 285"/>
                  <a:gd name="T38" fmla="*/ 11 w 67"/>
                  <a:gd name="T39" fmla="*/ 19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285">
                    <a:moveTo>
                      <a:pt x="11" y="19"/>
                    </a:moveTo>
                    <a:cubicBezTo>
                      <a:pt x="0" y="30"/>
                      <a:pt x="0" y="30"/>
                      <a:pt x="0" y="3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14"/>
                      <a:pt x="12" y="0"/>
                      <a:pt x="27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55" y="0"/>
                      <a:pt x="67" y="14"/>
                      <a:pt x="67" y="27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7" y="141"/>
                      <a:pt x="61" y="149"/>
                      <a:pt x="50" y="155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50" y="268"/>
                      <a:pt x="50" y="268"/>
                      <a:pt x="50" y="268"/>
                    </a:cubicBezTo>
                    <a:cubicBezTo>
                      <a:pt x="50" y="276"/>
                      <a:pt x="43" y="285"/>
                      <a:pt x="36" y="285"/>
                    </a:cubicBezTo>
                    <a:cubicBezTo>
                      <a:pt x="31" y="285"/>
                      <a:pt x="31" y="285"/>
                      <a:pt x="31" y="285"/>
                    </a:cubicBezTo>
                    <a:cubicBezTo>
                      <a:pt x="24" y="285"/>
                      <a:pt x="17" y="276"/>
                      <a:pt x="17" y="268"/>
                    </a:cubicBezTo>
                    <a:cubicBezTo>
                      <a:pt x="17" y="214"/>
                      <a:pt x="17" y="214"/>
                      <a:pt x="17" y="214"/>
                    </a:cubicBezTo>
                    <a:cubicBezTo>
                      <a:pt x="17" y="155"/>
                      <a:pt x="17" y="155"/>
                      <a:pt x="17" y="155"/>
                    </a:cubicBezTo>
                    <a:cubicBezTo>
                      <a:pt x="7" y="149"/>
                      <a:pt x="0" y="141"/>
                      <a:pt x="0" y="127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50" y="41"/>
                      <a:pt x="49" y="27"/>
                      <a:pt x="40" y="19"/>
                    </a:cubicBezTo>
                    <a:cubicBezTo>
                      <a:pt x="32" y="11"/>
                      <a:pt x="19" y="11"/>
                      <a:pt x="1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9" name="Freeform 286"/>
              <p:cNvSpPr/>
              <p:nvPr/>
            </p:nvSpPr>
            <p:spPr bwMode="auto">
              <a:xfrm>
                <a:off x="2815" y="6522"/>
                <a:ext cx="295" cy="158"/>
              </a:xfrm>
              <a:custGeom>
                <a:avLst/>
                <a:gdLst>
                  <a:gd name="T0" fmla="*/ 3 w 83"/>
                  <a:gd name="T1" fmla="*/ 11 h 44"/>
                  <a:gd name="T2" fmla="*/ 19 w 83"/>
                  <a:gd name="T3" fmla="*/ 0 h 44"/>
                  <a:gd name="T4" fmla="*/ 64 w 83"/>
                  <a:gd name="T5" fmla="*/ 16 h 44"/>
                  <a:gd name="T6" fmla="*/ 83 w 83"/>
                  <a:gd name="T7" fmla="*/ 11 h 44"/>
                  <a:gd name="T8" fmla="*/ 82 w 83"/>
                  <a:gd name="T9" fmla="*/ 16 h 44"/>
                  <a:gd name="T10" fmla="*/ 82 w 83"/>
                  <a:gd name="T11" fmla="*/ 33 h 44"/>
                  <a:gd name="T12" fmla="*/ 74 w 83"/>
                  <a:gd name="T13" fmla="*/ 38 h 44"/>
                  <a:gd name="T14" fmla="*/ 67 w 83"/>
                  <a:gd name="T15" fmla="*/ 41 h 44"/>
                  <a:gd name="T16" fmla="*/ 59 w 83"/>
                  <a:gd name="T17" fmla="*/ 41 h 44"/>
                  <a:gd name="T18" fmla="*/ 11 w 83"/>
                  <a:gd name="T19" fmla="*/ 27 h 44"/>
                  <a:gd name="T20" fmla="*/ 3 w 83"/>
                  <a:gd name="T21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44">
                    <a:moveTo>
                      <a:pt x="3" y="11"/>
                    </a:moveTo>
                    <a:cubicBezTo>
                      <a:pt x="6" y="3"/>
                      <a:pt x="13" y="0"/>
                      <a:pt x="19" y="0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83" y="11"/>
                      <a:pt x="83" y="11"/>
                      <a:pt x="83" y="11"/>
                    </a:cubicBezTo>
                    <a:cubicBezTo>
                      <a:pt x="83" y="11"/>
                      <a:pt x="82" y="11"/>
                      <a:pt x="82" y="16"/>
                    </a:cubicBezTo>
                    <a:cubicBezTo>
                      <a:pt x="82" y="33"/>
                      <a:pt x="82" y="33"/>
                      <a:pt x="82" y="33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5" y="44"/>
                      <a:pt x="63" y="44"/>
                      <a:pt x="59" y="41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4" y="22"/>
                      <a:pt x="0" y="16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0" name="Freeform 287"/>
              <p:cNvSpPr/>
              <p:nvPr/>
            </p:nvSpPr>
            <p:spPr bwMode="auto">
              <a:xfrm>
                <a:off x="3086" y="6963"/>
                <a:ext cx="77" cy="465"/>
              </a:xfrm>
              <a:custGeom>
                <a:avLst/>
                <a:gdLst>
                  <a:gd name="T0" fmla="*/ 11 w 22"/>
                  <a:gd name="T1" fmla="*/ 5 h 130"/>
                  <a:gd name="T2" fmla="*/ 11 w 22"/>
                  <a:gd name="T3" fmla="*/ 59 h 130"/>
                  <a:gd name="T4" fmla="*/ 11 w 22"/>
                  <a:gd name="T5" fmla="*/ 113 h 130"/>
                  <a:gd name="T6" fmla="*/ 22 w 22"/>
                  <a:gd name="T7" fmla="*/ 130 h 130"/>
                  <a:gd name="T8" fmla="*/ 21 w 22"/>
                  <a:gd name="T9" fmla="*/ 130 h 130"/>
                  <a:gd name="T10" fmla="*/ 15 w 22"/>
                  <a:gd name="T11" fmla="*/ 130 h 130"/>
                  <a:gd name="T12" fmla="*/ 0 w 22"/>
                  <a:gd name="T13" fmla="*/ 113 h 130"/>
                  <a:gd name="T14" fmla="*/ 0 w 22"/>
                  <a:gd name="T15" fmla="*/ 59 h 130"/>
                  <a:gd name="T16" fmla="*/ 0 w 22"/>
                  <a:gd name="T17" fmla="*/ 0 h 130"/>
                  <a:gd name="T18" fmla="*/ 11 w 22"/>
                  <a:gd name="T19" fmla="*/ 5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130">
                    <a:moveTo>
                      <a:pt x="11" y="5"/>
                    </a:moveTo>
                    <a:cubicBezTo>
                      <a:pt x="11" y="59"/>
                      <a:pt x="11" y="59"/>
                      <a:pt x="11" y="59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19"/>
                      <a:pt x="17" y="124"/>
                      <a:pt x="22" y="130"/>
                    </a:cubicBezTo>
                    <a:cubicBezTo>
                      <a:pt x="21" y="130"/>
                      <a:pt x="21" y="130"/>
                      <a:pt x="21" y="130"/>
                    </a:cubicBezTo>
                    <a:cubicBezTo>
                      <a:pt x="15" y="130"/>
                      <a:pt x="15" y="130"/>
                      <a:pt x="15" y="130"/>
                    </a:cubicBezTo>
                    <a:cubicBezTo>
                      <a:pt x="7" y="130"/>
                      <a:pt x="0" y="121"/>
                      <a:pt x="0" y="11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2"/>
                      <a:pt x="7" y="5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9" name="Rectangle 266"/>
            <p:cNvSpPr>
              <a:spLocks noChangeArrowheads="1"/>
            </p:cNvSpPr>
            <p:nvPr/>
          </p:nvSpPr>
          <p:spPr bwMode="auto">
            <a:xfrm rot="5400000" flipH="1">
              <a:off x="9161" y="4573"/>
              <a:ext cx="704" cy="2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5" name="Rectangle 266"/>
            <p:cNvSpPr>
              <a:spLocks noChangeArrowheads="1"/>
            </p:cNvSpPr>
            <p:nvPr/>
          </p:nvSpPr>
          <p:spPr bwMode="auto">
            <a:xfrm flipH="1">
              <a:off x="9282" y="4901"/>
              <a:ext cx="456" cy="3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 rot="0">
            <a:off x="5281930" y="2884805"/>
            <a:ext cx="730250" cy="1104900"/>
            <a:chOff x="9530" y="2992"/>
            <a:chExt cx="1290" cy="1951"/>
          </a:xfrm>
        </p:grpSpPr>
        <p:grpSp>
          <p:nvGrpSpPr>
            <p:cNvPr id="47" name="组合 46"/>
            <p:cNvGrpSpPr/>
            <p:nvPr/>
          </p:nvGrpSpPr>
          <p:grpSpPr>
            <a:xfrm rot="0">
              <a:off x="10112" y="3090"/>
              <a:ext cx="708" cy="1808"/>
              <a:chOff x="11072" y="3101"/>
              <a:chExt cx="708" cy="1808"/>
            </a:xfrm>
          </p:grpSpPr>
          <p:grpSp>
            <p:nvGrpSpPr>
              <p:cNvPr id="22" name="组合 21"/>
              <p:cNvGrpSpPr/>
              <p:nvPr/>
            </p:nvGrpSpPr>
            <p:grpSpPr>
              <a:xfrm rot="0" flipH="1">
                <a:off x="11072" y="3101"/>
                <a:ext cx="709" cy="1102"/>
                <a:chOff x="1502" y="5985"/>
                <a:chExt cx="654" cy="996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23" name="Freeform 810"/>
                <p:cNvSpPr>
                  <a:spLocks noEditPoints="1"/>
                </p:cNvSpPr>
                <p:nvPr/>
              </p:nvSpPr>
              <p:spPr bwMode="auto">
                <a:xfrm>
                  <a:off x="1502" y="5985"/>
                  <a:ext cx="654" cy="996"/>
                </a:xfrm>
                <a:custGeom>
                  <a:avLst/>
                  <a:gdLst>
                    <a:gd name="T0" fmla="*/ 18 w 210"/>
                    <a:gd name="T1" fmla="*/ 320 h 320"/>
                    <a:gd name="T2" fmla="*/ 192 w 210"/>
                    <a:gd name="T3" fmla="*/ 320 h 320"/>
                    <a:gd name="T4" fmla="*/ 210 w 210"/>
                    <a:gd name="T5" fmla="*/ 303 h 320"/>
                    <a:gd name="T6" fmla="*/ 210 w 210"/>
                    <a:gd name="T7" fmla="*/ 245 h 320"/>
                    <a:gd name="T8" fmla="*/ 199 w 210"/>
                    <a:gd name="T9" fmla="*/ 240 h 320"/>
                    <a:gd name="T10" fmla="*/ 192 w 210"/>
                    <a:gd name="T11" fmla="*/ 236 h 320"/>
                    <a:gd name="T12" fmla="*/ 192 w 210"/>
                    <a:gd name="T13" fmla="*/ 285 h 320"/>
                    <a:gd name="T14" fmla="*/ 177 w 210"/>
                    <a:gd name="T15" fmla="*/ 300 h 320"/>
                    <a:gd name="T16" fmla="*/ 33 w 210"/>
                    <a:gd name="T17" fmla="*/ 300 h 320"/>
                    <a:gd name="T18" fmla="*/ 18 w 210"/>
                    <a:gd name="T19" fmla="*/ 285 h 320"/>
                    <a:gd name="T20" fmla="*/ 18 w 210"/>
                    <a:gd name="T21" fmla="*/ 38 h 320"/>
                    <a:gd name="T22" fmla="*/ 33 w 210"/>
                    <a:gd name="T23" fmla="*/ 23 h 320"/>
                    <a:gd name="T24" fmla="*/ 177 w 210"/>
                    <a:gd name="T25" fmla="*/ 23 h 320"/>
                    <a:gd name="T26" fmla="*/ 192 w 210"/>
                    <a:gd name="T27" fmla="*/ 38 h 320"/>
                    <a:gd name="T28" fmla="*/ 192 w 210"/>
                    <a:gd name="T29" fmla="*/ 127 h 320"/>
                    <a:gd name="T30" fmla="*/ 203 w 210"/>
                    <a:gd name="T31" fmla="*/ 125 h 320"/>
                    <a:gd name="T32" fmla="*/ 204 w 210"/>
                    <a:gd name="T33" fmla="*/ 125 h 320"/>
                    <a:gd name="T34" fmla="*/ 210 w 210"/>
                    <a:gd name="T35" fmla="*/ 121 h 320"/>
                    <a:gd name="T36" fmla="*/ 210 w 210"/>
                    <a:gd name="T37" fmla="*/ 21 h 320"/>
                    <a:gd name="T38" fmla="*/ 192 w 210"/>
                    <a:gd name="T39" fmla="*/ 3 h 320"/>
                    <a:gd name="T40" fmla="*/ 185 w 210"/>
                    <a:gd name="T41" fmla="*/ 3 h 320"/>
                    <a:gd name="T42" fmla="*/ 185 w 210"/>
                    <a:gd name="T43" fmla="*/ 0 h 320"/>
                    <a:gd name="T44" fmla="*/ 171 w 210"/>
                    <a:gd name="T45" fmla="*/ 0 h 320"/>
                    <a:gd name="T46" fmla="*/ 171 w 210"/>
                    <a:gd name="T47" fmla="*/ 3 h 320"/>
                    <a:gd name="T48" fmla="*/ 158 w 210"/>
                    <a:gd name="T49" fmla="*/ 3 h 320"/>
                    <a:gd name="T50" fmla="*/ 158 w 210"/>
                    <a:gd name="T51" fmla="*/ 0 h 320"/>
                    <a:gd name="T52" fmla="*/ 147 w 210"/>
                    <a:gd name="T53" fmla="*/ 0 h 320"/>
                    <a:gd name="T54" fmla="*/ 147 w 210"/>
                    <a:gd name="T55" fmla="*/ 3 h 320"/>
                    <a:gd name="T56" fmla="*/ 18 w 210"/>
                    <a:gd name="T57" fmla="*/ 3 h 320"/>
                    <a:gd name="T58" fmla="*/ 0 w 210"/>
                    <a:gd name="T59" fmla="*/ 21 h 320"/>
                    <a:gd name="T60" fmla="*/ 0 w 210"/>
                    <a:gd name="T61" fmla="*/ 303 h 320"/>
                    <a:gd name="T62" fmla="*/ 18 w 210"/>
                    <a:gd name="T63" fmla="*/ 320 h 320"/>
                    <a:gd name="T64" fmla="*/ 119 w 210"/>
                    <a:gd name="T65" fmla="*/ 304 h 320"/>
                    <a:gd name="T66" fmla="*/ 131 w 210"/>
                    <a:gd name="T67" fmla="*/ 304 h 320"/>
                    <a:gd name="T68" fmla="*/ 131 w 210"/>
                    <a:gd name="T69" fmla="*/ 316 h 320"/>
                    <a:gd name="T70" fmla="*/ 119 w 210"/>
                    <a:gd name="T71" fmla="*/ 316 h 320"/>
                    <a:gd name="T72" fmla="*/ 119 w 210"/>
                    <a:gd name="T73" fmla="*/ 304 h 320"/>
                    <a:gd name="T74" fmla="*/ 99 w 210"/>
                    <a:gd name="T75" fmla="*/ 304 h 320"/>
                    <a:gd name="T76" fmla="*/ 111 w 210"/>
                    <a:gd name="T77" fmla="*/ 304 h 320"/>
                    <a:gd name="T78" fmla="*/ 111 w 210"/>
                    <a:gd name="T79" fmla="*/ 316 h 320"/>
                    <a:gd name="T80" fmla="*/ 99 w 210"/>
                    <a:gd name="T81" fmla="*/ 316 h 320"/>
                    <a:gd name="T82" fmla="*/ 99 w 210"/>
                    <a:gd name="T83" fmla="*/ 304 h 320"/>
                    <a:gd name="T84" fmla="*/ 79 w 210"/>
                    <a:gd name="T85" fmla="*/ 304 h 320"/>
                    <a:gd name="T86" fmla="*/ 91 w 210"/>
                    <a:gd name="T87" fmla="*/ 304 h 320"/>
                    <a:gd name="T88" fmla="*/ 91 w 210"/>
                    <a:gd name="T89" fmla="*/ 316 h 320"/>
                    <a:gd name="T90" fmla="*/ 79 w 210"/>
                    <a:gd name="T91" fmla="*/ 316 h 320"/>
                    <a:gd name="T92" fmla="*/ 79 w 210"/>
                    <a:gd name="T93" fmla="*/ 304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10" h="320">
                      <a:moveTo>
                        <a:pt x="18" y="320"/>
                      </a:moveTo>
                      <a:cubicBezTo>
                        <a:pt x="192" y="320"/>
                        <a:pt x="192" y="320"/>
                        <a:pt x="192" y="320"/>
                      </a:cubicBezTo>
                      <a:cubicBezTo>
                        <a:pt x="202" y="320"/>
                        <a:pt x="210" y="312"/>
                        <a:pt x="210" y="303"/>
                      </a:cubicBezTo>
                      <a:cubicBezTo>
                        <a:pt x="210" y="245"/>
                        <a:pt x="210" y="245"/>
                        <a:pt x="210" y="245"/>
                      </a:cubicBezTo>
                      <a:cubicBezTo>
                        <a:pt x="206" y="243"/>
                        <a:pt x="202" y="241"/>
                        <a:pt x="199" y="240"/>
                      </a:cubicBezTo>
                      <a:cubicBezTo>
                        <a:pt x="197" y="239"/>
                        <a:pt x="194" y="237"/>
                        <a:pt x="192" y="236"/>
                      </a:cubicBezTo>
                      <a:cubicBezTo>
                        <a:pt x="192" y="285"/>
                        <a:pt x="192" y="285"/>
                        <a:pt x="192" y="285"/>
                      </a:cubicBezTo>
                      <a:cubicBezTo>
                        <a:pt x="192" y="294"/>
                        <a:pt x="185" y="300"/>
                        <a:pt x="177" y="300"/>
                      </a:cubicBezTo>
                      <a:cubicBezTo>
                        <a:pt x="33" y="300"/>
                        <a:pt x="33" y="300"/>
                        <a:pt x="33" y="300"/>
                      </a:cubicBezTo>
                      <a:cubicBezTo>
                        <a:pt x="25" y="300"/>
                        <a:pt x="18" y="294"/>
                        <a:pt x="18" y="285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0"/>
                        <a:pt x="25" y="23"/>
                        <a:pt x="33" y="23"/>
                      </a:cubicBezTo>
                      <a:cubicBezTo>
                        <a:pt x="177" y="23"/>
                        <a:pt x="177" y="23"/>
                        <a:pt x="177" y="23"/>
                      </a:cubicBezTo>
                      <a:cubicBezTo>
                        <a:pt x="185" y="23"/>
                        <a:pt x="192" y="30"/>
                        <a:pt x="192" y="38"/>
                      </a:cubicBezTo>
                      <a:cubicBezTo>
                        <a:pt x="192" y="127"/>
                        <a:pt x="192" y="127"/>
                        <a:pt x="192" y="127"/>
                      </a:cubicBezTo>
                      <a:cubicBezTo>
                        <a:pt x="196" y="125"/>
                        <a:pt x="200" y="124"/>
                        <a:pt x="203" y="125"/>
                      </a:cubicBezTo>
                      <a:cubicBezTo>
                        <a:pt x="204" y="125"/>
                        <a:pt x="204" y="125"/>
                        <a:pt x="204" y="125"/>
                      </a:cubicBezTo>
                      <a:cubicBezTo>
                        <a:pt x="206" y="123"/>
                        <a:pt x="208" y="122"/>
                        <a:pt x="210" y="121"/>
                      </a:cubicBezTo>
                      <a:cubicBezTo>
                        <a:pt x="210" y="21"/>
                        <a:pt x="210" y="21"/>
                        <a:pt x="210" y="21"/>
                      </a:cubicBezTo>
                      <a:cubicBezTo>
                        <a:pt x="210" y="11"/>
                        <a:pt x="202" y="3"/>
                        <a:pt x="192" y="3"/>
                      </a:cubicBezTo>
                      <a:cubicBezTo>
                        <a:pt x="185" y="3"/>
                        <a:pt x="185" y="3"/>
                        <a:pt x="185" y="3"/>
                      </a:cubicBezTo>
                      <a:cubicBezTo>
                        <a:pt x="185" y="0"/>
                        <a:pt x="185" y="0"/>
                        <a:pt x="185" y="0"/>
                      </a:cubicBezTo>
                      <a:cubicBezTo>
                        <a:pt x="171" y="0"/>
                        <a:pt x="171" y="0"/>
                        <a:pt x="171" y="0"/>
                      </a:cubicBezTo>
                      <a:cubicBezTo>
                        <a:pt x="171" y="3"/>
                        <a:pt x="171" y="3"/>
                        <a:pt x="171" y="3"/>
                      </a:cubicBezTo>
                      <a:cubicBezTo>
                        <a:pt x="158" y="3"/>
                        <a:pt x="158" y="3"/>
                        <a:pt x="158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47" y="0"/>
                        <a:pt x="147" y="0"/>
                        <a:pt x="147" y="0"/>
                      </a:cubicBezTo>
                      <a:cubicBezTo>
                        <a:pt x="147" y="3"/>
                        <a:pt x="147" y="3"/>
                        <a:pt x="147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8" y="3"/>
                        <a:pt x="0" y="11"/>
                        <a:pt x="0" y="21"/>
                      </a:cubicBezTo>
                      <a:cubicBezTo>
                        <a:pt x="0" y="303"/>
                        <a:pt x="0" y="303"/>
                        <a:pt x="0" y="303"/>
                      </a:cubicBezTo>
                      <a:cubicBezTo>
                        <a:pt x="0" y="312"/>
                        <a:pt x="8" y="320"/>
                        <a:pt x="18" y="320"/>
                      </a:cubicBezTo>
                      <a:close/>
                      <a:moveTo>
                        <a:pt x="119" y="304"/>
                      </a:moveTo>
                      <a:cubicBezTo>
                        <a:pt x="131" y="304"/>
                        <a:pt x="131" y="304"/>
                        <a:pt x="131" y="304"/>
                      </a:cubicBezTo>
                      <a:cubicBezTo>
                        <a:pt x="131" y="316"/>
                        <a:pt x="131" y="316"/>
                        <a:pt x="131" y="316"/>
                      </a:cubicBezTo>
                      <a:cubicBezTo>
                        <a:pt x="119" y="316"/>
                        <a:pt x="119" y="316"/>
                        <a:pt x="119" y="316"/>
                      </a:cubicBezTo>
                      <a:lnTo>
                        <a:pt x="119" y="304"/>
                      </a:lnTo>
                      <a:close/>
                      <a:moveTo>
                        <a:pt x="99" y="304"/>
                      </a:moveTo>
                      <a:cubicBezTo>
                        <a:pt x="111" y="304"/>
                        <a:pt x="111" y="304"/>
                        <a:pt x="111" y="304"/>
                      </a:cubicBezTo>
                      <a:cubicBezTo>
                        <a:pt x="111" y="316"/>
                        <a:pt x="111" y="316"/>
                        <a:pt x="111" y="316"/>
                      </a:cubicBezTo>
                      <a:cubicBezTo>
                        <a:pt x="99" y="316"/>
                        <a:pt x="99" y="316"/>
                        <a:pt x="99" y="316"/>
                      </a:cubicBezTo>
                      <a:lnTo>
                        <a:pt x="99" y="304"/>
                      </a:lnTo>
                      <a:close/>
                      <a:moveTo>
                        <a:pt x="79" y="304"/>
                      </a:moveTo>
                      <a:cubicBezTo>
                        <a:pt x="91" y="304"/>
                        <a:pt x="91" y="304"/>
                        <a:pt x="91" y="304"/>
                      </a:cubicBezTo>
                      <a:cubicBezTo>
                        <a:pt x="91" y="316"/>
                        <a:pt x="91" y="316"/>
                        <a:pt x="91" y="316"/>
                      </a:cubicBezTo>
                      <a:cubicBezTo>
                        <a:pt x="79" y="316"/>
                        <a:pt x="79" y="316"/>
                        <a:pt x="79" y="316"/>
                      </a:cubicBezTo>
                      <a:lnTo>
                        <a:pt x="79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" name="Freeform 815"/>
                <p:cNvSpPr/>
                <p:nvPr/>
              </p:nvSpPr>
              <p:spPr bwMode="auto">
                <a:xfrm>
                  <a:off x="2032" y="6359"/>
                  <a:ext cx="41" cy="24"/>
                </a:xfrm>
                <a:custGeom>
                  <a:avLst/>
                  <a:gdLst>
                    <a:gd name="T0" fmla="*/ 10 w 14"/>
                    <a:gd name="T1" fmla="*/ 0 h 8"/>
                    <a:gd name="T2" fmla="*/ 0 w 14"/>
                    <a:gd name="T3" fmla="*/ 0 h 8"/>
                    <a:gd name="T4" fmla="*/ 1 w 14"/>
                    <a:gd name="T5" fmla="*/ 8 h 8"/>
                    <a:gd name="T6" fmla="*/ 10 w 14"/>
                    <a:gd name="T7" fmla="*/ 8 h 8"/>
                    <a:gd name="T8" fmla="*/ 14 w 14"/>
                    <a:gd name="T9" fmla="*/ 4 h 8"/>
                    <a:gd name="T10" fmla="*/ 10 w 1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8">
                      <a:moveTo>
                        <a:pt x="1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3"/>
                        <a:pt x="1" y="6"/>
                        <a:pt x="1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2" y="8"/>
                        <a:pt x="14" y="6"/>
                        <a:pt x="14" y="4"/>
                      </a:cubicBezTo>
                      <a:cubicBezTo>
                        <a:pt x="14" y="2"/>
                        <a:pt x="12" y="0"/>
                        <a:pt x="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" name="Freeform 816"/>
                <p:cNvSpPr/>
                <p:nvPr/>
              </p:nvSpPr>
              <p:spPr bwMode="auto">
                <a:xfrm>
                  <a:off x="1616" y="6359"/>
                  <a:ext cx="261" cy="24"/>
                </a:xfrm>
                <a:custGeom>
                  <a:avLst/>
                  <a:gdLst>
                    <a:gd name="T0" fmla="*/ 4 w 50"/>
                    <a:gd name="T1" fmla="*/ 8 h 8"/>
                    <a:gd name="T2" fmla="*/ 49 w 50"/>
                    <a:gd name="T3" fmla="*/ 8 h 8"/>
                    <a:gd name="T4" fmla="*/ 50 w 50"/>
                    <a:gd name="T5" fmla="*/ 0 h 8"/>
                    <a:gd name="T6" fmla="*/ 4 w 50"/>
                    <a:gd name="T7" fmla="*/ 0 h 8"/>
                    <a:gd name="T8" fmla="*/ 0 w 50"/>
                    <a:gd name="T9" fmla="*/ 4 h 8"/>
                    <a:gd name="T10" fmla="*/ 4 w 50"/>
                    <a:gd name="T1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0" h="8">
                      <a:moveTo>
                        <a:pt x="4" y="8"/>
                      </a:move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9" y="6"/>
                        <a:pt x="49" y="3"/>
                        <a:pt x="5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" name="Freeform 817"/>
                <p:cNvSpPr/>
                <p:nvPr/>
              </p:nvSpPr>
              <p:spPr bwMode="auto">
                <a:xfrm>
                  <a:off x="1616" y="6431"/>
                  <a:ext cx="278" cy="24"/>
                </a:xfrm>
                <a:custGeom>
                  <a:avLst/>
                  <a:gdLst>
                    <a:gd name="T0" fmla="*/ 4 w 54"/>
                    <a:gd name="T1" fmla="*/ 8 h 8"/>
                    <a:gd name="T2" fmla="*/ 54 w 54"/>
                    <a:gd name="T3" fmla="*/ 8 h 8"/>
                    <a:gd name="T4" fmla="*/ 51 w 54"/>
                    <a:gd name="T5" fmla="*/ 0 h 8"/>
                    <a:gd name="T6" fmla="*/ 4 w 54"/>
                    <a:gd name="T7" fmla="*/ 0 h 8"/>
                    <a:gd name="T8" fmla="*/ 0 w 54"/>
                    <a:gd name="T9" fmla="*/ 4 h 8"/>
                    <a:gd name="T10" fmla="*/ 4 w 54"/>
                    <a:gd name="T1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8">
                      <a:moveTo>
                        <a:pt x="4" y="8"/>
                      </a:move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3" y="6"/>
                        <a:pt x="52" y="3"/>
                        <a:pt x="51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Freeform 818"/>
                <p:cNvSpPr/>
                <p:nvPr/>
              </p:nvSpPr>
              <p:spPr bwMode="auto">
                <a:xfrm>
                  <a:off x="2028" y="6428"/>
                  <a:ext cx="45" cy="24"/>
                </a:xfrm>
                <a:custGeom>
                  <a:avLst/>
                  <a:gdLst>
                    <a:gd name="T0" fmla="*/ 11 w 15"/>
                    <a:gd name="T1" fmla="*/ 0 h 8"/>
                    <a:gd name="T2" fmla="*/ 0 w 15"/>
                    <a:gd name="T3" fmla="*/ 0 h 8"/>
                    <a:gd name="T4" fmla="*/ 0 w 15"/>
                    <a:gd name="T5" fmla="*/ 3 h 8"/>
                    <a:gd name="T6" fmla="*/ 6 w 15"/>
                    <a:gd name="T7" fmla="*/ 7 h 8"/>
                    <a:gd name="T8" fmla="*/ 8 w 15"/>
                    <a:gd name="T9" fmla="*/ 8 h 8"/>
                    <a:gd name="T10" fmla="*/ 11 w 15"/>
                    <a:gd name="T11" fmla="*/ 8 h 8"/>
                    <a:gd name="T12" fmla="*/ 13 w 15"/>
                    <a:gd name="T13" fmla="*/ 8 h 8"/>
                    <a:gd name="T14" fmla="*/ 15 w 15"/>
                    <a:gd name="T15" fmla="*/ 4 h 8"/>
                    <a:gd name="T16" fmla="*/ 11 w 15"/>
                    <a:gd name="T1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8">
                      <a:moveTo>
                        <a:pt x="1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2" y="4"/>
                        <a:pt x="4" y="6"/>
                        <a:pt x="6" y="7"/>
                      </a:cubicBezTo>
                      <a:cubicBezTo>
                        <a:pt x="6" y="7"/>
                        <a:pt x="7" y="8"/>
                        <a:pt x="8" y="8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2" y="8"/>
                        <a:pt x="12" y="8"/>
                        <a:pt x="13" y="8"/>
                      </a:cubicBezTo>
                      <a:cubicBezTo>
                        <a:pt x="13" y="7"/>
                        <a:pt x="14" y="5"/>
                        <a:pt x="15" y="4"/>
                      </a:cubicBezTo>
                      <a:cubicBezTo>
                        <a:pt x="15" y="2"/>
                        <a:pt x="13" y="0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8" name="组合 27"/>
                <p:cNvGrpSpPr/>
                <p:nvPr/>
              </p:nvGrpSpPr>
              <p:grpSpPr>
                <a:xfrm rot="19680000">
                  <a:off x="1887" y="6336"/>
                  <a:ext cx="130" cy="126"/>
                  <a:chOff x="1893" y="6343"/>
                  <a:chExt cx="130" cy="126"/>
                </a:xfrm>
                <a:grpFill/>
              </p:grpSpPr>
              <p:sp>
                <p:nvSpPr>
                  <p:cNvPr id="29" name="Freeform 855"/>
                  <p:cNvSpPr/>
                  <p:nvPr/>
                </p:nvSpPr>
                <p:spPr bwMode="auto">
                  <a:xfrm>
                    <a:off x="1893" y="6343"/>
                    <a:ext cx="131" cy="127"/>
                  </a:xfrm>
                  <a:custGeom>
                    <a:avLst/>
                    <a:gdLst>
                      <a:gd name="T0" fmla="*/ 48 w 78"/>
                      <a:gd name="T1" fmla="*/ 75 h 77"/>
                      <a:gd name="T2" fmla="*/ 53 w 78"/>
                      <a:gd name="T3" fmla="*/ 73 h 77"/>
                      <a:gd name="T4" fmla="*/ 50 w 78"/>
                      <a:gd name="T5" fmla="*/ 71 h 77"/>
                      <a:gd name="T6" fmla="*/ 48 w 78"/>
                      <a:gd name="T7" fmla="*/ 68 h 77"/>
                      <a:gd name="T8" fmla="*/ 42 w 78"/>
                      <a:gd name="T9" fmla="*/ 69 h 77"/>
                      <a:gd name="T10" fmla="*/ 19 w 78"/>
                      <a:gd name="T11" fmla="*/ 60 h 77"/>
                      <a:gd name="T12" fmla="*/ 19 w 78"/>
                      <a:gd name="T13" fmla="*/ 18 h 77"/>
                      <a:gd name="T14" fmla="*/ 61 w 78"/>
                      <a:gd name="T15" fmla="*/ 18 h 77"/>
                      <a:gd name="T16" fmla="*/ 69 w 78"/>
                      <a:gd name="T17" fmla="*/ 45 h 77"/>
                      <a:gd name="T18" fmla="*/ 68 w 78"/>
                      <a:gd name="T19" fmla="*/ 50 h 77"/>
                      <a:gd name="T20" fmla="*/ 70 w 78"/>
                      <a:gd name="T21" fmla="*/ 51 h 77"/>
                      <a:gd name="T22" fmla="*/ 73 w 78"/>
                      <a:gd name="T23" fmla="*/ 54 h 77"/>
                      <a:gd name="T24" fmla="*/ 75 w 78"/>
                      <a:gd name="T25" fmla="*/ 50 h 77"/>
                      <a:gd name="T26" fmla="*/ 66 w 78"/>
                      <a:gd name="T27" fmla="*/ 14 h 77"/>
                      <a:gd name="T28" fmla="*/ 14 w 78"/>
                      <a:gd name="T29" fmla="*/ 14 h 77"/>
                      <a:gd name="T30" fmla="*/ 14 w 78"/>
                      <a:gd name="T31" fmla="*/ 65 h 77"/>
                      <a:gd name="T32" fmla="*/ 48 w 78"/>
                      <a:gd name="T33" fmla="*/ 75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78" h="77">
                        <a:moveTo>
                          <a:pt x="48" y="75"/>
                        </a:moveTo>
                        <a:cubicBezTo>
                          <a:pt x="50" y="74"/>
                          <a:pt x="51" y="74"/>
                          <a:pt x="53" y="73"/>
                        </a:cubicBezTo>
                        <a:cubicBezTo>
                          <a:pt x="52" y="72"/>
                          <a:pt x="51" y="71"/>
                          <a:pt x="50" y="71"/>
                        </a:cubicBezTo>
                        <a:cubicBezTo>
                          <a:pt x="49" y="70"/>
                          <a:pt x="49" y="69"/>
                          <a:pt x="48" y="68"/>
                        </a:cubicBezTo>
                        <a:cubicBezTo>
                          <a:pt x="46" y="68"/>
                          <a:pt x="44" y="68"/>
                          <a:pt x="42" y="69"/>
                        </a:cubicBezTo>
                        <a:cubicBezTo>
                          <a:pt x="34" y="69"/>
                          <a:pt x="26" y="66"/>
                          <a:pt x="19" y="60"/>
                        </a:cubicBezTo>
                        <a:cubicBezTo>
                          <a:pt x="8" y="49"/>
                          <a:pt x="8" y="30"/>
                          <a:pt x="19" y="18"/>
                        </a:cubicBezTo>
                        <a:cubicBezTo>
                          <a:pt x="31" y="7"/>
                          <a:pt x="49" y="7"/>
                          <a:pt x="61" y="18"/>
                        </a:cubicBezTo>
                        <a:cubicBezTo>
                          <a:pt x="68" y="26"/>
                          <a:pt x="71" y="35"/>
                          <a:pt x="69" y="45"/>
                        </a:cubicBezTo>
                        <a:cubicBezTo>
                          <a:pt x="69" y="46"/>
                          <a:pt x="68" y="48"/>
                          <a:pt x="68" y="50"/>
                        </a:cubicBezTo>
                        <a:cubicBezTo>
                          <a:pt x="68" y="50"/>
                          <a:pt x="69" y="51"/>
                          <a:pt x="70" y="51"/>
                        </a:cubicBezTo>
                        <a:cubicBezTo>
                          <a:pt x="71" y="52"/>
                          <a:pt x="72" y="53"/>
                          <a:pt x="73" y="54"/>
                        </a:cubicBezTo>
                        <a:cubicBezTo>
                          <a:pt x="74" y="53"/>
                          <a:pt x="74" y="51"/>
                          <a:pt x="75" y="50"/>
                        </a:cubicBezTo>
                        <a:cubicBezTo>
                          <a:pt x="78" y="37"/>
                          <a:pt x="75" y="23"/>
                          <a:pt x="66" y="14"/>
                        </a:cubicBezTo>
                        <a:cubicBezTo>
                          <a:pt x="52" y="0"/>
                          <a:pt x="29" y="0"/>
                          <a:pt x="14" y="14"/>
                        </a:cubicBezTo>
                        <a:cubicBezTo>
                          <a:pt x="0" y="28"/>
                          <a:pt x="0" y="51"/>
                          <a:pt x="14" y="65"/>
                        </a:cubicBezTo>
                        <a:cubicBezTo>
                          <a:pt x="24" y="74"/>
                          <a:pt x="36" y="77"/>
                          <a:pt x="48" y="7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0" name="Freeform 856"/>
                  <p:cNvSpPr/>
                  <p:nvPr/>
                </p:nvSpPr>
                <p:spPr bwMode="auto">
                  <a:xfrm>
                    <a:off x="1919" y="6365"/>
                    <a:ext cx="78" cy="80"/>
                  </a:xfrm>
                  <a:custGeom>
                    <a:avLst/>
                    <a:gdLst>
                      <a:gd name="T0" fmla="*/ 18 w 48"/>
                      <a:gd name="T1" fmla="*/ 18 h 48"/>
                      <a:gd name="T2" fmla="*/ 27 w 48"/>
                      <a:gd name="T3" fmla="*/ 15 h 48"/>
                      <a:gd name="T4" fmla="*/ 40 w 48"/>
                      <a:gd name="T5" fmla="*/ 24 h 48"/>
                      <a:gd name="T6" fmla="*/ 47 w 48"/>
                      <a:gd name="T7" fmla="*/ 31 h 48"/>
                      <a:gd name="T8" fmla="*/ 48 w 48"/>
                      <a:gd name="T9" fmla="*/ 25 h 48"/>
                      <a:gd name="T10" fmla="*/ 41 w 48"/>
                      <a:gd name="T11" fmla="*/ 9 h 48"/>
                      <a:gd name="T12" fmla="*/ 9 w 48"/>
                      <a:gd name="T13" fmla="*/ 9 h 48"/>
                      <a:gd name="T14" fmla="*/ 9 w 48"/>
                      <a:gd name="T15" fmla="*/ 41 h 48"/>
                      <a:gd name="T16" fmla="*/ 21 w 48"/>
                      <a:gd name="T17" fmla="*/ 48 h 48"/>
                      <a:gd name="T18" fmla="*/ 27 w 48"/>
                      <a:gd name="T19" fmla="*/ 48 h 48"/>
                      <a:gd name="T20" fmla="*/ 23 w 48"/>
                      <a:gd name="T21" fmla="*/ 43 h 48"/>
                      <a:gd name="T22" fmla="*/ 16 w 48"/>
                      <a:gd name="T23" fmla="*/ 32 h 48"/>
                      <a:gd name="T24" fmla="*/ 17 w 48"/>
                      <a:gd name="T25" fmla="*/ 20 h 48"/>
                      <a:gd name="T26" fmla="*/ 18 w 48"/>
                      <a:gd name="T27" fmla="*/ 1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8" h="48">
                        <a:moveTo>
                          <a:pt x="18" y="18"/>
                        </a:moveTo>
                        <a:cubicBezTo>
                          <a:pt x="20" y="16"/>
                          <a:pt x="24" y="15"/>
                          <a:pt x="27" y="15"/>
                        </a:cubicBezTo>
                        <a:cubicBezTo>
                          <a:pt x="31" y="16"/>
                          <a:pt x="37" y="20"/>
                          <a:pt x="40" y="24"/>
                        </a:cubicBezTo>
                        <a:cubicBezTo>
                          <a:pt x="42" y="26"/>
                          <a:pt x="44" y="28"/>
                          <a:pt x="47" y="31"/>
                        </a:cubicBezTo>
                        <a:cubicBezTo>
                          <a:pt x="48" y="29"/>
                          <a:pt x="48" y="27"/>
                          <a:pt x="48" y="25"/>
                        </a:cubicBezTo>
                        <a:cubicBezTo>
                          <a:pt x="48" y="19"/>
                          <a:pt x="45" y="14"/>
                          <a:pt x="41" y="9"/>
                        </a:cubicBezTo>
                        <a:cubicBezTo>
                          <a:pt x="32" y="0"/>
                          <a:pt x="18" y="0"/>
                          <a:pt x="9" y="9"/>
                        </a:cubicBezTo>
                        <a:cubicBezTo>
                          <a:pt x="0" y="18"/>
                          <a:pt x="0" y="32"/>
                          <a:pt x="9" y="41"/>
                        </a:cubicBezTo>
                        <a:cubicBezTo>
                          <a:pt x="12" y="45"/>
                          <a:pt x="17" y="47"/>
                          <a:pt x="21" y="48"/>
                        </a:cubicBezTo>
                        <a:cubicBezTo>
                          <a:pt x="23" y="48"/>
                          <a:pt x="25" y="48"/>
                          <a:pt x="27" y="48"/>
                        </a:cubicBezTo>
                        <a:cubicBezTo>
                          <a:pt x="26" y="46"/>
                          <a:pt x="24" y="44"/>
                          <a:pt x="23" y="43"/>
                        </a:cubicBezTo>
                        <a:cubicBezTo>
                          <a:pt x="21" y="40"/>
                          <a:pt x="18" y="35"/>
                          <a:pt x="16" y="32"/>
                        </a:cubicBezTo>
                        <a:cubicBezTo>
                          <a:pt x="15" y="28"/>
                          <a:pt x="15" y="23"/>
                          <a:pt x="17" y="20"/>
                        </a:cubicBezTo>
                        <a:cubicBezTo>
                          <a:pt x="17" y="19"/>
                          <a:pt x="17" y="19"/>
                          <a:pt x="18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p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1" name="Freeform 811"/>
                <p:cNvSpPr/>
                <p:nvPr/>
              </p:nvSpPr>
              <p:spPr bwMode="auto">
                <a:xfrm>
                  <a:off x="1610" y="6146"/>
                  <a:ext cx="456" cy="31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Freeform 812"/>
                <p:cNvSpPr/>
                <p:nvPr/>
              </p:nvSpPr>
              <p:spPr bwMode="auto">
                <a:xfrm>
                  <a:off x="1610" y="6219"/>
                  <a:ext cx="456" cy="31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Freeform 812"/>
                <p:cNvSpPr/>
                <p:nvPr/>
              </p:nvSpPr>
              <p:spPr bwMode="auto">
                <a:xfrm>
                  <a:off x="1615" y="6290"/>
                  <a:ext cx="456" cy="31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1" name="Rectangle 266"/>
              <p:cNvSpPr>
                <a:spLocks noChangeArrowheads="1"/>
              </p:cNvSpPr>
              <p:nvPr/>
            </p:nvSpPr>
            <p:spPr bwMode="auto">
              <a:xfrm rot="5400000" flipH="1">
                <a:off x="11081" y="4543"/>
                <a:ext cx="704" cy="2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Rectangle 266"/>
              <p:cNvSpPr>
                <a:spLocks noChangeArrowheads="1"/>
              </p:cNvSpPr>
              <p:nvPr/>
            </p:nvSpPr>
            <p:spPr bwMode="auto">
              <a:xfrm flipH="1">
                <a:off x="11202" y="4871"/>
                <a:ext cx="456" cy="3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5" name="Freeform 53"/>
            <p:cNvSpPr/>
            <p:nvPr/>
          </p:nvSpPr>
          <p:spPr bwMode="auto">
            <a:xfrm flipH="1">
              <a:off x="9711" y="4655"/>
              <a:ext cx="165" cy="288"/>
            </a:xfrm>
            <a:custGeom>
              <a:avLst/>
              <a:gdLst>
                <a:gd name="T0" fmla="*/ 0 w 65"/>
                <a:gd name="T1" fmla="*/ 9 h 110"/>
                <a:gd name="T2" fmla="*/ 0 w 65"/>
                <a:gd name="T3" fmla="*/ 82 h 110"/>
                <a:gd name="T4" fmla="*/ 30 w 65"/>
                <a:gd name="T5" fmla="*/ 110 h 110"/>
                <a:gd name="T6" fmla="*/ 38 w 65"/>
                <a:gd name="T7" fmla="*/ 110 h 110"/>
                <a:gd name="T8" fmla="*/ 65 w 65"/>
                <a:gd name="T9" fmla="*/ 82 h 110"/>
                <a:gd name="T10" fmla="*/ 65 w 65"/>
                <a:gd name="T11" fmla="*/ 9 h 110"/>
                <a:gd name="T12" fmla="*/ 32 w 65"/>
                <a:gd name="T13" fmla="*/ 0 h 110"/>
                <a:gd name="T14" fmla="*/ 0 w 65"/>
                <a:gd name="T15" fmla="*/ 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110">
                  <a:moveTo>
                    <a:pt x="0" y="9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0" y="98"/>
                    <a:pt x="14" y="110"/>
                    <a:pt x="30" y="110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54" y="110"/>
                    <a:pt x="65" y="98"/>
                    <a:pt x="65" y="82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54" y="5"/>
                    <a:pt x="46" y="1"/>
                    <a:pt x="32" y="0"/>
                  </a:cubicBezTo>
                  <a:cubicBezTo>
                    <a:pt x="22" y="1"/>
                    <a:pt x="11" y="5"/>
                    <a:pt x="0" y="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16" name="Freeform 54"/>
            <p:cNvSpPr/>
            <p:nvPr/>
          </p:nvSpPr>
          <p:spPr bwMode="auto">
            <a:xfrm flipH="1">
              <a:off x="9847" y="4688"/>
              <a:ext cx="96" cy="253"/>
            </a:xfrm>
            <a:custGeom>
              <a:avLst/>
              <a:gdLst>
                <a:gd name="T0" fmla="*/ 0 w 38"/>
                <a:gd name="T1" fmla="*/ 69 h 97"/>
                <a:gd name="T2" fmla="*/ 27 w 38"/>
                <a:gd name="T3" fmla="*/ 97 h 97"/>
                <a:gd name="T4" fmla="*/ 35 w 38"/>
                <a:gd name="T5" fmla="*/ 97 h 97"/>
                <a:gd name="T6" fmla="*/ 38 w 38"/>
                <a:gd name="T7" fmla="*/ 97 h 97"/>
                <a:gd name="T8" fmla="*/ 11 w 38"/>
                <a:gd name="T9" fmla="*/ 69 h 97"/>
                <a:gd name="T10" fmla="*/ 11 w 38"/>
                <a:gd name="T11" fmla="*/ 0 h 97"/>
                <a:gd name="T12" fmla="*/ 0 w 38"/>
                <a:gd name="T13" fmla="*/ 1 h 97"/>
                <a:gd name="T14" fmla="*/ 0 w 38"/>
                <a:gd name="T15" fmla="*/ 6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97">
                  <a:moveTo>
                    <a:pt x="0" y="69"/>
                  </a:moveTo>
                  <a:cubicBezTo>
                    <a:pt x="0" y="85"/>
                    <a:pt x="11" y="97"/>
                    <a:pt x="27" y="97"/>
                  </a:cubicBezTo>
                  <a:cubicBezTo>
                    <a:pt x="35" y="97"/>
                    <a:pt x="35" y="97"/>
                    <a:pt x="35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25" y="95"/>
                    <a:pt x="11" y="83"/>
                    <a:pt x="11" y="69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8" y="1"/>
                    <a:pt x="6" y="1"/>
                    <a:pt x="0" y="1"/>
                  </a:cubicBezTo>
                  <a:lnTo>
                    <a:pt x="0" y="6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9530" y="2992"/>
              <a:ext cx="517" cy="529"/>
              <a:chOff x="9638" y="2992"/>
              <a:chExt cx="517" cy="529"/>
            </a:xfrm>
          </p:grpSpPr>
          <p:sp>
            <p:nvSpPr>
              <p:cNvPr id="417" name="Freeform 55"/>
              <p:cNvSpPr/>
              <p:nvPr/>
            </p:nvSpPr>
            <p:spPr bwMode="auto">
              <a:xfrm flipH="1">
                <a:off x="9638" y="2992"/>
                <a:ext cx="340" cy="189"/>
              </a:xfrm>
              <a:custGeom>
                <a:avLst/>
                <a:gdLst>
                  <a:gd name="T0" fmla="*/ 19 w 134"/>
                  <a:gd name="T1" fmla="*/ 73 h 73"/>
                  <a:gd name="T2" fmla="*/ 35 w 134"/>
                  <a:gd name="T3" fmla="*/ 18 h 73"/>
                  <a:gd name="T4" fmla="*/ 89 w 134"/>
                  <a:gd name="T5" fmla="*/ 36 h 73"/>
                  <a:gd name="T6" fmla="*/ 129 w 134"/>
                  <a:gd name="T7" fmla="*/ 16 h 73"/>
                  <a:gd name="T8" fmla="*/ 89 w 134"/>
                  <a:gd name="T9" fmla="*/ 49 h 73"/>
                  <a:gd name="T10" fmla="*/ 19 w 134"/>
                  <a:gd name="T11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73">
                    <a:moveTo>
                      <a:pt x="19" y="73"/>
                    </a:moveTo>
                    <a:cubicBezTo>
                      <a:pt x="19" y="73"/>
                      <a:pt x="0" y="36"/>
                      <a:pt x="35" y="18"/>
                    </a:cubicBezTo>
                    <a:cubicBezTo>
                      <a:pt x="70" y="0"/>
                      <a:pt x="89" y="36"/>
                      <a:pt x="89" y="36"/>
                    </a:cubicBezTo>
                    <a:cubicBezTo>
                      <a:pt x="89" y="36"/>
                      <a:pt x="126" y="63"/>
                      <a:pt x="129" y="16"/>
                    </a:cubicBezTo>
                    <a:cubicBezTo>
                      <a:pt x="129" y="16"/>
                      <a:pt x="134" y="67"/>
                      <a:pt x="89" y="49"/>
                    </a:cubicBezTo>
                    <a:cubicBezTo>
                      <a:pt x="40" y="32"/>
                      <a:pt x="35" y="42"/>
                      <a:pt x="19" y="7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Freeform 56"/>
              <p:cNvSpPr/>
              <p:nvPr/>
            </p:nvSpPr>
            <p:spPr bwMode="auto">
              <a:xfrm flipH="1">
                <a:off x="9839" y="3177"/>
                <a:ext cx="316" cy="217"/>
              </a:xfrm>
              <a:custGeom>
                <a:avLst/>
                <a:gdLst>
                  <a:gd name="T0" fmla="*/ 0 w 124"/>
                  <a:gd name="T1" fmla="*/ 0 h 83"/>
                  <a:gd name="T2" fmla="*/ 22 w 124"/>
                  <a:gd name="T3" fmla="*/ 67 h 83"/>
                  <a:gd name="T4" fmla="*/ 124 w 124"/>
                  <a:gd name="T5" fmla="*/ 20 h 83"/>
                  <a:gd name="T6" fmla="*/ 0 w 124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4" h="83">
                    <a:moveTo>
                      <a:pt x="0" y="0"/>
                    </a:moveTo>
                    <a:cubicBezTo>
                      <a:pt x="0" y="0"/>
                      <a:pt x="6" y="51"/>
                      <a:pt x="22" y="67"/>
                    </a:cubicBezTo>
                    <a:cubicBezTo>
                      <a:pt x="38" y="83"/>
                      <a:pt x="124" y="20"/>
                      <a:pt x="124" y="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9" name="Freeform 57"/>
              <p:cNvSpPr/>
              <p:nvPr/>
            </p:nvSpPr>
            <p:spPr bwMode="auto">
              <a:xfrm flipH="1">
                <a:off x="9859" y="3177"/>
                <a:ext cx="124" cy="32"/>
              </a:xfrm>
              <a:custGeom>
                <a:avLst/>
                <a:gdLst>
                  <a:gd name="T0" fmla="*/ 0 w 49"/>
                  <a:gd name="T1" fmla="*/ 4 h 12"/>
                  <a:gd name="T2" fmla="*/ 49 w 49"/>
                  <a:gd name="T3" fmla="*/ 12 h 12"/>
                  <a:gd name="T4" fmla="*/ 0 w 49"/>
                  <a:gd name="T5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9" h="12">
                    <a:moveTo>
                      <a:pt x="0" y="4"/>
                    </a:moveTo>
                    <a:cubicBezTo>
                      <a:pt x="49" y="12"/>
                      <a:pt x="49" y="12"/>
                      <a:pt x="49" y="12"/>
                    </a:cubicBezTo>
                    <a:cubicBezTo>
                      <a:pt x="33" y="2"/>
                      <a:pt x="16" y="0"/>
                      <a:pt x="0" y="4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0" name="Freeform 58"/>
              <p:cNvSpPr/>
              <p:nvPr/>
            </p:nvSpPr>
            <p:spPr bwMode="auto">
              <a:xfrm flipH="1">
                <a:off x="9772" y="3255"/>
                <a:ext cx="322" cy="267"/>
              </a:xfrm>
              <a:custGeom>
                <a:avLst/>
                <a:gdLst>
                  <a:gd name="T0" fmla="*/ 0 w 127"/>
                  <a:gd name="T1" fmla="*/ 53 h 102"/>
                  <a:gd name="T2" fmla="*/ 6 w 127"/>
                  <a:gd name="T3" fmla="*/ 61 h 102"/>
                  <a:gd name="T4" fmla="*/ 86 w 127"/>
                  <a:gd name="T5" fmla="*/ 86 h 102"/>
                  <a:gd name="T6" fmla="*/ 113 w 127"/>
                  <a:gd name="T7" fmla="*/ 6 h 102"/>
                  <a:gd name="T8" fmla="*/ 108 w 127"/>
                  <a:gd name="T9" fmla="*/ 0 h 102"/>
                  <a:gd name="T10" fmla="*/ 0 w 127"/>
                  <a:gd name="T11" fmla="*/ 5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7" h="102">
                    <a:moveTo>
                      <a:pt x="0" y="53"/>
                    </a:moveTo>
                    <a:cubicBezTo>
                      <a:pt x="0" y="55"/>
                      <a:pt x="3" y="58"/>
                      <a:pt x="6" y="61"/>
                    </a:cubicBezTo>
                    <a:cubicBezTo>
                      <a:pt x="19" y="90"/>
                      <a:pt x="54" y="102"/>
                      <a:pt x="86" y="86"/>
                    </a:cubicBezTo>
                    <a:cubicBezTo>
                      <a:pt x="113" y="71"/>
                      <a:pt x="127" y="35"/>
                      <a:pt x="113" y="6"/>
                    </a:cubicBezTo>
                    <a:cubicBezTo>
                      <a:pt x="110" y="4"/>
                      <a:pt x="108" y="2"/>
                      <a:pt x="108" y="0"/>
                    </a:cubicBezTo>
                    <a:cubicBezTo>
                      <a:pt x="81" y="19"/>
                      <a:pt x="25" y="55"/>
                      <a:pt x="0" y="5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1" name="Freeform 59"/>
            <p:cNvSpPr/>
            <p:nvPr/>
          </p:nvSpPr>
          <p:spPr bwMode="auto">
            <a:xfrm flipH="1">
              <a:off x="9721" y="3615"/>
              <a:ext cx="611" cy="339"/>
            </a:xfrm>
            <a:custGeom>
              <a:avLst/>
              <a:gdLst>
                <a:gd name="T0" fmla="*/ 234 w 242"/>
                <a:gd name="T1" fmla="*/ 14 h 129"/>
                <a:gd name="T2" fmla="*/ 196 w 242"/>
                <a:gd name="T3" fmla="*/ 8 h 129"/>
                <a:gd name="T4" fmla="*/ 110 w 242"/>
                <a:gd name="T5" fmla="*/ 74 h 129"/>
                <a:gd name="T6" fmla="*/ 43 w 242"/>
                <a:gd name="T7" fmla="*/ 31 h 129"/>
                <a:gd name="T8" fmla="*/ 8 w 242"/>
                <a:gd name="T9" fmla="*/ 41 h 129"/>
                <a:gd name="T10" fmla="*/ 17 w 242"/>
                <a:gd name="T11" fmla="*/ 74 h 129"/>
                <a:gd name="T12" fmla="*/ 100 w 242"/>
                <a:gd name="T13" fmla="*/ 125 h 129"/>
                <a:gd name="T14" fmla="*/ 113 w 242"/>
                <a:gd name="T15" fmla="*/ 129 h 129"/>
                <a:gd name="T16" fmla="*/ 129 w 242"/>
                <a:gd name="T17" fmla="*/ 124 h 129"/>
                <a:gd name="T18" fmla="*/ 229 w 242"/>
                <a:gd name="T19" fmla="*/ 49 h 129"/>
                <a:gd name="T20" fmla="*/ 234 w 242"/>
                <a:gd name="T21" fmla="*/ 1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2" h="129">
                  <a:moveTo>
                    <a:pt x="234" y="14"/>
                  </a:moveTo>
                  <a:cubicBezTo>
                    <a:pt x="223" y="3"/>
                    <a:pt x="207" y="0"/>
                    <a:pt x="196" y="8"/>
                  </a:cubicBezTo>
                  <a:cubicBezTo>
                    <a:pt x="110" y="74"/>
                    <a:pt x="110" y="74"/>
                    <a:pt x="110" y="74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30" y="25"/>
                    <a:pt x="14" y="29"/>
                    <a:pt x="8" y="41"/>
                  </a:cubicBezTo>
                  <a:cubicBezTo>
                    <a:pt x="0" y="51"/>
                    <a:pt x="3" y="68"/>
                    <a:pt x="17" y="74"/>
                  </a:cubicBezTo>
                  <a:cubicBezTo>
                    <a:pt x="100" y="125"/>
                    <a:pt x="100" y="125"/>
                    <a:pt x="100" y="125"/>
                  </a:cubicBezTo>
                  <a:cubicBezTo>
                    <a:pt x="102" y="129"/>
                    <a:pt x="108" y="129"/>
                    <a:pt x="113" y="129"/>
                  </a:cubicBezTo>
                  <a:cubicBezTo>
                    <a:pt x="119" y="129"/>
                    <a:pt x="124" y="128"/>
                    <a:pt x="129" y="124"/>
                  </a:cubicBezTo>
                  <a:cubicBezTo>
                    <a:pt x="229" y="49"/>
                    <a:pt x="229" y="49"/>
                    <a:pt x="229" y="49"/>
                  </a:cubicBezTo>
                  <a:cubicBezTo>
                    <a:pt x="239" y="41"/>
                    <a:pt x="242" y="25"/>
                    <a:pt x="234" y="1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4" name="Freeform 62"/>
            <p:cNvSpPr/>
            <p:nvPr/>
          </p:nvSpPr>
          <p:spPr bwMode="auto">
            <a:xfrm flipH="1">
              <a:off x="9996" y="3506"/>
              <a:ext cx="316" cy="253"/>
            </a:xfrm>
            <a:custGeom>
              <a:avLst/>
              <a:gdLst>
                <a:gd name="T0" fmla="*/ 116 w 124"/>
                <a:gd name="T1" fmla="*/ 52 h 96"/>
                <a:gd name="T2" fmla="*/ 41 w 124"/>
                <a:gd name="T3" fmla="*/ 7 h 96"/>
                <a:gd name="T4" fmla="*/ 6 w 124"/>
                <a:gd name="T5" fmla="*/ 15 h 96"/>
                <a:gd name="T6" fmla="*/ 17 w 124"/>
                <a:gd name="T7" fmla="*/ 49 h 96"/>
                <a:gd name="T8" fmla="*/ 92 w 124"/>
                <a:gd name="T9" fmla="*/ 96 h 96"/>
                <a:gd name="T10" fmla="*/ 97 w 124"/>
                <a:gd name="T11" fmla="*/ 91 h 96"/>
                <a:gd name="T12" fmla="*/ 97 w 124"/>
                <a:gd name="T13" fmla="*/ 91 h 96"/>
                <a:gd name="T14" fmla="*/ 124 w 124"/>
                <a:gd name="T15" fmla="*/ 71 h 96"/>
                <a:gd name="T16" fmla="*/ 124 w 124"/>
                <a:gd name="T17" fmla="*/ 52 h 96"/>
                <a:gd name="T18" fmla="*/ 116 w 124"/>
                <a:gd name="T19" fmla="*/ 5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96">
                  <a:moveTo>
                    <a:pt x="116" y="52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30" y="0"/>
                    <a:pt x="14" y="3"/>
                    <a:pt x="6" y="15"/>
                  </a:cubicBezTo>
                  <a:cubicBezTo>
                    <a:pt x="0" y="27"/>
                    <a:pt x="3" y="43"/>
                    <a:pt x="17" y="49"/>
                  </a:cubicBezTo>
                  <a:cubicBezTo>
                    <a:pt x="92" y="96"/>
                    <a:pt x="92" y="96"/>
                    <a:pt x="92" y="96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52"/>
                    <a:pt x="124" y="52"/>
                    <a:pt x="124" y="52"/>
                  </a:cubicBezTo>
                  <a:lnTo>
                    <a:pt x="116" y="5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5" name="Freeform 63"/>
            <p:cNvSpPr/>
            <p:nvPr/>
          </p:nvSpPr>
          <p:spPr bwMode="auto">
            <a:xfrm flipH="1">
              <a:off x="9552" y="3506"/>
              <a:ext cx="487" cy="1164"/>
            </a:xfrm>
            <a:custGeom>
              <a:avLst/>
              <a:gdLst>
                <a:gd name="T0" fmla="*/ 161 w 193"/>
                <a:gd name="T1" fmla="*/ 241 h 446"/>
                <a:gd name="T2" fmla="*/ 161 w 193"/>
                <a:gd name="T3" fmla="*/ 65 h 446"/>
                <a:gd name="T4" fmla="*/ 161 w 193"/>
                <a:gd name="T5" fmla="*/ 65 h 446"/>
                <a:gd name="T6" fmla="*/ 161 w 193"/>
                <a:gd name="T7" fmla="*/ 50 h 446"/>
                <a:gd name="T8" fmla="*/ 118 w 193"/>
                <a:gd name="T9" fmla="*/ 0 h 446"/>
                <a:gd name="T10" fmla="*/ 118 w 193"/>
                <a:gd name="T11" fmla="*/ 0 h 446"/>
                <a:gd name="T12" fmla="*/ 113 w 193"/>
                <a:gd name="T13" fmla="*/ 0 h 446"/>
                <a:gd name="T14" fmla="*/ 113 w 193"/>
                <a:gd name="T15" fmla="*/ 0 h 446"/>
                <a:gd name="T16" fmla="*/ 113 w 193"/>
                <a:gd name="T17" fmla="*/ 0 h 446"/>
                <a:gd name="T18" fmla="*/ 83 w 193"/>
                <a:gd name="T19" fmla="*/ 0 h 446"/>
                <a:gd name="T20" fmla="*/ 83 w 193"/>
                <a:gd name="T21" fmla="*/ 0 h 446"/>
                <a:gd name="T22" fmla="*/ 75 w 193"/>
                <a:gd name="T23" fmla="*/ 0 h 446"/>
                <a:gd name="T24" fmla="*/ 40 w 193"/>
                <a:gd name="T25" fmla="*/ 22 h 446"/>
                <a:gd name="T26" fmla="*/ 32 w 193"/>
                <a:gd name="T27" fmla="*/ 50 h 446"/>
                <a:gd name="T28" fmla="*/ 32 w 193"/>
                <a:gd name="T29" fmla="*/ 60 h 446"/>
                <a:gd name="T30" fmla="*/ 43 w 193"/>
                <a:gd name="T31" fmla="*/ 53 h 446"/>
                <a:gd name="T32" fmla="*/ 67 w 193"/>
                <a:gd name="T33" fmla="*/ 33 h 446"/>
                <a:gd name="T34" fmla="*/ 134 w 193"/>
                <a:gd name="T35" fmla="*/ 42 h 446"/>
                <a:gd name="T36" fmla="*/ 126 w 193"/>
                <a:gd name="T37" fmla="*/ 111 h 446"/>
                <a:gd name="T38" fmla="*/ 45 w 193"/>
                <a:gd name="T39" fmla="*/ 173 h 446"/>
                <a:gd name="T40" fmla="*/ 45 w 193"/>
                <a:gd name="T41" fmla="*/ 173 h 446"/>
                <a:gd name="T42" fmla="*/ 32 w 193"/>
                <a:gd name="T43" fmla="*/ 182 h 446"/>
                <a:gd name="T44" fmla="*/ 32 w 193"/>
                <a:gd name="T45" fmla="*/ 182 h 446"/>
                <a:gd name="T46" fmla="*/ 32 w 193"/>
                <a:gd name="T47" fmla="*/ 241 h 446"/>
                <a:gd name="T48" fmla="*/ 0 w 193"/>
                <a:gd name="T49" fmla="*/ 430 h 446"/>
                <a:gd name="T50" fmla="*/ 29 w 193"/>
                <a:gd name="T51" fmla="*/ 446 h 446"/>
                <a:gd name="T52" fmla="*/ 64 w 193"/>
                <a:gd name="T53" fmla="*/ 441 h 446"/>
                <a:gd name="T54" fmla="*/ 96 w 193"/>
                <a:gd name="T55" fmla="*/ 432 h 446"/>
                <a:gd name="T56" fmla="*/ 129 w 193"/>
                <a:gd name="T57" fmla="*/ 441 h 446"/>
                <a:gd name="T58" fmla="*/ 166 w 193"/>
                <a:gd name="T59" fmla="*/ 446 h 446"/>
                <a:gd name="T60" fmla="*/ 193 w 193"/>
                <a:gd name="T61" fmla="*/ 430 h 446"/>
                <a:gd name="T62" fmla="*/ 161 w 193"/>
                <a:gd name="T63" fmla="*/ 241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446">
                  <a:moveTo>
                    <a:pt x="161" y="241"/>
                  </a:moveTo>
                  <a:cubicBezTo>
                    <a:pt x="161" y="65"/>
                    <a:pt x="161" y="65"/>
                    <a:pt x="161" y="65"/>
                  </a:cubicBezTo>
                  <a:cubicBezTo>
                    <a:pt x="161" y="65"/>
                    <a:pt x="161" y="65"/>
                    <a:pt x="161" y="65"/>
                  </a:cubicBezTo>
                  <a:cubicBezTo>
                    <a:pt x="161" y="50"/>
                    <a:pt x="161" y="50"/>
                    <a:pt x="161" y="50"/>
                  </a:cubicBezTo>
                  <a:cubicBezTo>
                    <a:pt x="161" y="25"/>
                    <a:pt x="145" y="4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0" y="0"/>
                    <a:pt x="78" y="0"/>
                    <a:pt x="75" y="0"/>
                  </a:cubicBezTo>
                  <a:cubicBezTo>
                    <a:pt x="59" y="2"/>
                    <a:pt x="48" y="10"/>
                    <a:pt x="40" y="22"/>
                  </a:cubicBezTo>
                  <a:cubicBezTo>
                    <a:pt x="35" y="30"/>
                    <a:pt x="32" y="40"/>
                    <a:pt x="32" y="5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88" y="17"/>
                    <a:pt x="118" y="21"/>
                    <a:pt x="134" y="42"/>
                  </a:cubicBezTo>
                  <a:cubicBezTo>
                    <a:pt x="150" y="64"/>
                    <a:pt x="148" y="95"/>
                    <a:pt x="126" y="111"/>
                  </a:cubicBezTo>
                  <a:cubicBezTo>
                    <a:pt x="45" y="173"/>
                    <a:pt x="45" y="173"/>
                    <a:pt x="45" y="173"/>
                  </a:cubicBezTo>
                  <a:cubicBezTo>
                    <a:pt x="45" y="173"/>
                    <a:pt x="45" y="173"/>
                    <a:pt x="45" y="17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241"/>
                    <a:pt x="32" y="241"/>
                    <a:pt x="32" y="241"/>
                  </a:cubicBezTo>
                  <a:cubicBezTo>
                    <a:pt x="0" y="430"/>
                    <a:pt x="0" y="430"/>
                    <a:pt x="0" y="430"/>
                  </a:cubicBezTo>
                  <a:cubicBezTo>
                    <a:pt x="11" y="446"/>
                    <a:pt x="29" y="446"/>
                    <a:pt x="29" y="446"/>
                  </a:cubicBezTo>
                  <a:cubicBezTo>
                    <a:pt x="45" y="446"/>
                    <a:pt x="56" y="444"/>
                    <a:pt x="64" y="441"/>
                  </a:cubicBezTo>
                  <a:cubicBezTo>
                    <a:pt x="75" y="437"/>
                    <a:pt x="86" y="433"/>
                    <a:pt x="96" y="432"/>
                  </a:cubicBezTo>
                  <a:cubicBezTo>
                    <a:pt x="110" y="433"/>
                    <a:pt x="118" y="437"/>
                    <a:pt x="129" y="441"/>
                  </a:cubicBezTo>
                  <a:cubicBezTo>
                    <a:pt x="139" y="444"/>
                    <a:pt x="150" y="446"/>
                    <a:pt x="166" y="446"/>
                  </a:cubicBezTo>
                  <a:cubicBezTo>
                    <a:pt x="166" y="446"/>
                    <a:pt x="182" y="446"/>
                    <a:pt x="193" y="430"/>
                  </a:cubicBezTo>
                  <a:lnTo>
                    <a:pt x="161" y="24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 rot="0">
            <a:off x="1995805" y="2986405"/>
            <a:ext cx="1089660" cy="981710"/>
            <a:chOff x="15335" y="5742"/>
            <a:chExt cx="2578" cy="2321"/>
          </a:xfrm>
          <a:solidFill>
            <a:schemeClr val="bg1">
              <a:lumMod val="50000"/>
            </a:schemeClr>
          </a:solidFill>
        </p:grpSpPr>
        <p:sp>
          <p:nvSpPr>
            <p:cNvPr id="401" name="Rectangle 174"/>
            <p:cNvSpPr>
              <a:spLocks noChangeArrowheads="1"/>
            </p:cNvSpPr>
            <p:nvPr/>
          </p:nvSpPr>
          <p:spPr bwMode="auto">
            <a:xfrm>
              <a:off x="16744" y="5846"/>
              <a:ext cx="2" cy="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2" name="Freeform 175"/>
            <p:cNvSpPr/>
            <p:nvPr/>
          </p:nvSpPr>
          <p:spPr bwMode="auto">
            <a:xfrm>
              <a:off x="17076" y="7986"/>
              <a:ext cx="131" cy="55"/>
            </a:xfrm>
            <a:custGeom>
              <a:avLst/>
              <a:gdLst>
                <a:gd name="T0" fmla="*/ 16 w 38"/>
                <a:gd name="T1" fmla="*/ 11 h 16"/>
                <a:gd name="T2" fmla="*/ 6 w 38"/>
                <a:gd name="T3" fmla="*/ 0 h 16"/>
                <a:gd name="T4" fmla="*/ 0 w 38"/>
                <a:gd name="T5" fmla="*/ 0 h 16"/>
                <a:gd name="T6" fmla="*/ 16 w 38"/>
                <a:gd name="T7" fmla="*/ 16 h 16"/>
                <a:gd name="T8" fmla="*/ 38 w 38"/>
                <a:gd name="T9" fmla="*/ 0 h 16"/>
                <a:gd name="T10" fmla="*/ 27 w 38"/>
                <a:gd name="T11" fmla="*/ 0 h 16"/>
                <a:gd name="T12" fmla="*/ 16 w 38"/>
                <a:gd name="T1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6">
                  <a:moveTo>
                    <a:pt x="16" y="11"/>
                  </a:moveTo>
                  <a:cubicBezTo>
                    <a:pt x="11" y="11"/>
                    <a:pt x="6" y="6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8" y="16"/>
                    <a:pt x="16" y="16"/>
                  </a:cubicBezTo>
                  <a:cubicBezTo>
                    <a:pt x="27" y="16"/>
                    <a:pt x="38" y="11"/>
                    <a:pt x="38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6"/>
                    <a:pt x="24" y="11"/>
                    <a:pt x="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3" name="Freeform 176"/>
            <p:cNvSpPr/>
            <p:nvPr/>
          </p:nvSpPr>
          <p:spPr bwMode="auto">
            <a:xfrm>
              <a:off x="17115" y="7986"/>
              <a:ext cx="55" cy="21"/>
            </a:xfrm>
            <a:custGeom>
              <a:avLst/>
              <a:gdLst>
                <a:gd name="T0" fmla="*/ 5 w 16"/>
                <a:gd name="T1" fmla="*/ 6 h 6"/>
                <a:gd name="T2" fmla="*/ 16 w 16"/>
                <a:gd name="T3" fmla="*/ 0 h 6"/>
                <a:gd name="T4" fmla="*/ 0 w 16"/>
                <a:gd name="T5" fmla="*/ 0 h 6"/>
                <a:gd name="T6" fmla="*/ 5 w 1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6">
                  <a:moveTo>
                    <a:pt x="5" y="6"/>
                  </a:moveTo>
                  <a:cubicBezTo>
                    <a:pt x="11" y="6"/>
                    <a:pt x="16" y="6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3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4" name="Freeform 177"/>
            <p:cNvSpPr>
              <a:spLocks noEditPoints="1"/>
            </p:cNvSpPr>
            <p:nvPr/>
          </p:nvSpPr>
          <p:spPr bwMode="auto">
            <a:xfrm>
              <a:off x="16799" y="6868"/>
              <a:ext cx="1114" cy="1102"/>
            </a:xfrm>
            <a:custGeom>
              <a:avLst/>
              <a:gdLst>
                <a:gd name="T0" fmla="*/ 267 w 321"/>
                <a:gd name="T1" fmla="*/ 281 h 318"/>
                <a:gd name="T2" fmla="*/ 144 w 321"/>
                <a:gd name="T3" fmla="*/ 272 h 318"/>
                <a:gd name="T4" fmla="*/ 102 w 321"/>
                <a:gd name="T5" fmla="*/ 297 h 318"/>
                <a:gd name="T6" fmla="*/ 307 w 321"/>
                <a:gd name="T7" fmla="*/ 152 h 318"/>
                <a:gd name="T8" fmla="*/ 321 w 321"/>
                <a:gd name="T9" fmla="*/ 134 h 318"/>
                <a:gd name="T10" fmla="*/ 318 w 321"/>
                <a:gd name="T11" fmla="*/ 53 h 318"/>
                <a:gd name="T12" fmla="*/ 144 w 321"/>
                <a:gd name="T13" fmla="*/ 53 h 318"/>
                <a:gd name="T14" fmla="*/ 94 w 321"/>
                <a:gd name="T15" fmla="*/ 53 h 318"/>
                <a:gd name="T16" fmla="*/ 62 w 321"/>
                <a:gd name="T17" fmla="*/ 29 h 318"/>
                <a:gd name="T18" fmla="*/ 0 w 321"/>
                <a:gd name="T19" fmla="*/ 16 h 318"/>
                <a:gd name="T20" fmla="*/ 94 w 321"/>
                <a:gd name="T21" fmla="*/ 195 h 318"/>
                <a:gd name="T22" fmla="*/ 120 w 321"/>
                <a:gd name="T23" fmla="*/ 318 h 318"/>
                <a:gd name="T24" fmla="*/ 321 w 321"/>
                <a:gd name="T25" fmla="*/ 318 h 318"/>
                <a:gd name="T26" fmla="*/ 104 w 321"/>
                <a:gd name="T27" fmla="*/ 144 h 318"/>
                <a:gd name="T28" fmla="*/ 144 w 321"/>
                <a:gd name="T29" fmla="*/ 123 h 318"/>
                <a:gd name="T30" fmla="*/ 152 w 321"/>
                <a:gd name="T31" fmla="*/ 123 h 318"/>
                <a:gd name="T32" fmla="*/ 152 w 321"/>
                <a:gd name="T33" fmla="*/ 123 h 318"/>
                <a:gd name="T34" fmla="*/ 179 w 321"/>
                <a:gd name="T35" fmla="*/ 144 h 318"/>
                <a:gd name="T36" fmla="*/ 219 w 321"/>
                <a:gd name="T37" fmla="*/ 123 h 318"/>
                <a:gd name="T38" fmla="*/ 203 w 321"/>
                <a:gd name="T39" fmla="*/ 93 h 318"/>
                <a:gd name="T40" fmla="*/ 230 w 321"/>
                <a:gd name="T41" fmla="*/ 93 h 318"/>
                <a:gd name="T42" fmla="*/ 230 w 321"/>
                <a:gd name="T43" fmla="*/ 93 h 318"/>
                <a:gd name="T44" fmla="*/ 251 w 321"/>
                <a:gd name="T45" fmla="*/ 115 h 318"/>
                <a:gd name="T46" fmla="*/ 289 w 321"/>
                <a:gd name="T47" fmla="*/ 115 h 318"/>
                <a:gd name="T48" fmla="*/ 313 w 321"/>
                <a:gd name="T49" fmla="*/ 93 h 318"/>
                <a:gd name="T50" fmla="*/ 313 w 321"/>
                <a:gd name="T51" fmla="*/ 83 h 318"/>
                <a:gd name="T52" fmla="*/ 313 w 321"/>
                <a:gd name="T53" fmla="*/ 83 h 318"/>
                <a:gd name="T54" fmla="*/ 289 w 321"/>
                <a:gd name="T55" fmla="*/ 61 h 318"/>
                <a:gd name="T56" fmla="*/ 251 w 321"/>
                <a:gd name="T57" fmla="*/ 61 h 318"/>
                <a:gd name="T58" fmla="*/ 230 w 321"/>
                <a:gd name="T59" fmla="*/ 83 h 318"/>
                <a:gd name="T60" fmla="*/ 219 w 321"/>
                <a:gd name="T61" fmla="*/ 83 h 318"/>
                <a:gd name="T62" fmla="*/ 219 w 321"/>
                <a:gd name="T63" fmla="*/ 83 h 318"/>
                <a:gd name="T64" fmla="*/ 195 w 321"/>
                <a:gd name="T65" fmla="*/ 61 h 318"/>
                <a:gd name="T66" fmla="*/ 179 w 321"/>
                <a:gd name="T67" fmla="*/ 115 h 318"/>
                <a:gd name="T68" fmla="*/ 152 w 321"/>
                <a:gd name="T69" fmla="*/ 115 h 318"/>
                <a:gd name="T70" fmla="*/ 144 w 321"/>
                <a:gd name="T71" fmla="*/ 115 h 318"/>
                <a:gd name="T72" fmla="*/ 144 w 321"/>
                <a:gd name="T73" fmla="*/ 115 h 318"/>
                <a:gd name="T74" fmla="*/ 118 w 321"/>
                <a:gd name="T75" fmla="*/ 93 h 318"/>
                <a:gd name="T76" fmla="*/ 94 w 321"/>
                <a:gd name="T77" fmla="*/ 93 h 318"/>
                <a:gd name="T78" fmla="*/ 118 w 321"/>
                <a:gd name="T79" fmla="*/ 152 h 318"/>
                <a:gd name="T80" fmla="*/ 144 w 321"/>
                <a:gd name="T81" fmla="*/ 152 h 318"/>
                <a:gd name="T82" fmla="*/ 152 w 321"/>
                <a:gd name="T83" fmla="*/ 152 h 318"/>
                <a:gd name="T84" fmla="*/ 152 w 321"/>
                <a:gd name="T85" fmla="*/ 152 h 318"/>
                <a:gd name="T86" fmla="*/ 179 w 321"/>
                <a:gd name="T87" fmla="*/ 152 h 318"/>
                <a:gd name="T88" fmla="*/ 246 w 321"/>
                <a:gd name="T89" fmla="*/ 142 h 318"/>
                <a:gd name="T90" fmla="*/ 251 w 321"/>
                <a:gd name="T91" fmla="*/ 123 h 318"/>
                <a:gd name="T92" fmla="*/ 251 w 321"/>
                <a:gd name="T93" fmla="*/ 123 h 318"/>
                <a:gd name="T94" fmla="*/ 278 w 321"/>
                <a:gd name="T95" fmla="*/ 136 h 318"/>
                <a:gd name="T96" fmla="*/ 313 w 321"/>
                <a:gd name="T97" fmla="*/ 128 h 318"/>
                <a:gd name="T98" fmla="*/ 171 w 321"/>
                <a:gd name="T99" fmla="*/ 83 h 318"/>
                <a:gd name="T100" fmla="*/ 144 w 321"/>
                <a:gd name="T101" fmla="*/ 61 h 318"/>
                <a:gd name="T102" fmla="*/ 144 w 321"/>
                <a:gd name="T103" fmla="*/ 61 h 318"/>
                <a:gd name="T104" fmla="*/ 102 w 321"/>
                <a:gd name="T105" fmla="*/ 61 h 318"/>
                <a:gd name="T106" fmla="*/ 83 w 321"/>
                <a:gd name="T107" fmla="*/ 83 h 318"/>
                <a:gd name="T108" fmla="*/ 48 w 321"/>
                <a:gd name="T109" fmla="*/ 45 h 318"/>
                <a:gd name="T110" fmla="*/ 107 w 321"/>
                <a:gd name="T111" fmla="*/ 174 h 318"/>
                <a:gd name="T112" fmla="*/ 112 w 321"/>
                <a:gd name="T113" fmla="*/ 179 h 318"/>
                <a:gd name="T114" fmla="*/ 299 w 321"/>
                <a:gd name="T115" fmla="*/ 147 h 318"/>
                <a:gd name="T116" fmla="*/ 115 w 321"/>
                <a:gd name="T117" fmla="*/ 305 h 318"/>
                <a:gd name="T118" fmla="*/ 283 w 321"/>
                <a:gd name="T119" fmla="*/ 302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" h="318">
                  <a:moveTo>
                    <a:pt x="321" y="318"/>
                  </a:moveTo>
                  <a:cubicBezTo>
                    <a:pt x="321" y="307"/>
                    <a:pt x="310" y="297"/>
                    <a:pt x="299" y="297"/>
                  </a:cubicBezTo>
                  <a:cubicBezTo>
                    <a:pt x="294" y="297"/>
                    <a:pt x="294" y="297"/>
                    <a:pt x="294" y="297"/>
                  </a:cubicBezTo>
                  <a:cubicBezTo>
                    <a:pt x="267" y="281"/>
                    <a:pt x="267" y="281"/>
                    <a:pt x="267" y="281"/>
                  </a:cubicBezTo>
                  <a:cubicBezTo>
                    <a:pt x="257" y="272"/>
                    <a:pt x="257" y="272"/>
                    <a:pt x="257" y="272"/>
                  </a:cubicBezTo>
                  <a:cubicBezTo>
                    <a:pt x="235" y="272"/>
                    <a:pt x="235" y="272"/>
                    <a:pt x="235" y="272"/>
                  </a:cubicBezTo>
                  <a:cubicBezTo>
                    <a:pt x="163" y="272"/>
                    <a:pt x="163" y="272"/>
                    <a:pt x="163" y="272"/>
                  </a:cubicBezTo>
                  <a:cubicBezTo>
                    <a:pt x="144" y="272"/>
                    <a:pt x="144" y="272"/>
                    <a:pt x="144" y="272"/>
                  </a:cubicBezTo>
                  <a:cubicBezTo>
                    <a:pt x="134" y="281"/>
                    <a:pt x="134" y="281"/>
                    <a:pt x="134" y="281"/>
                  </a:cubicBezTo>
                  <a:cubicBezTo>
                    <a:pt x="104" y="297"/>
                    <a:pt x="104" y="297"/>
                    <a:pt x="104" y="297"/>
                  </a:cubicBezTo>
                  <a:cubicBezTo>
                    <a:pt x="102" y="297"/>
                    <a:pt x="102" y="297"/>
                    <a:pt x="102" y="297"/>
                  </a:cubicBezTo>
                  <a:cubicBezTo>
                    <a:pt x="102" y="297"/>
                    <a:pt x="102" y="297"/>
                    <a:pt x="102" y="297"/>
                  </a:cubicBezTo>
                  <a:cubicBezTo>
                    <a:pt x="102" y="195"/>
                    <a:pt x="102" y="195"/>
                    <a:pt x="102" y="195"/>
                  </a:cubicBezTo>
                  <a:cubicBezTo>
                    <a:pt x="302" y="155"/>
                    <a:pt x="302" y="155"/>
                    <a:pt x="302" y="155"/>
                  </a:cubicBezTo>
                  <a:cubicBezTo>
                    <a:pt x="305" y="155"/>
                    <a:pt x="305" y="155"/>
                    <a:pt x="305" y="152"/>
                  </a:cubicBezTo>
                  <a:cubicBezTo>
                    <a:pt x="307" y="152"/>
                    <a:pt x="307" y="152"/>
                    <a:pt x="307" y="152"/>
                  </a:cubicBezTo>
                  <a:cubicBezTo>
                    <a:pt x="321" y="136"/>
                    <a:pt x="321" y="136"/>
                    <a:pt x="321" y="136"/>
                  </a:cubicBezTo>
                  <a:cubicBezTo>
                    <a:pt x="321" y="136"/>
                    <a:pt x="321" y="136"/>
                    <a:pt x="321" y="136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21" y="131"/>
                    <a:pt x="321" y="131"/>
                    <a:pt x="321" y="131"/>
                  </a:cubicBezTo>
                  <a:cubicBezTo>
                    <a:pt x="321" y="131"/>
                    <a:pt x="321" y="131"/>
                    <a:pt x="321" y="131"/>
                  </a:cubicBezTo>
                  <a:cubicBezTo>
                    <a:pt x="321" y="56"/>
                    <a:pt x="321" y="56"/>
                    <a:pt x="321" y="56"/>
                  </a:cubicBezTo>
                  <a:cubicBezTo>
                    <a:pt x="321" y="56"/>
                    <a:pt x="321" y="53"/>
                    <a:pt x="318" y="53"/>
                  </a:cubicBezTo>
                  <a:cubicBezTo>
                    <a:pt x="315" y="53"/>
                    <a:pt x="315" y="53"/>
                    <a:pt x="315" y="53"/>
                  </a:cubicBezTo>
                  <a:cubicBezTo>
                    <a:pt x="315" y="53"/>
                    <a:pt x="315" y="53"/>
                    <a:pt x="315" y="53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44" y="53"/>
                    <a:pt x="144" y="53"/>
                    <a:pt x="144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18" y="53"/>
                    <a:pt x="118" y="53"/>
                    <a:pt x="118" y="53"/>
                  </a:cubicBezTo>
                  <a:cubicBezTo>
                    <a:pt x="102" y="53"/>
                    <a:pt x="102" y="53"/>
                    <a:pt x="102" y="53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1" y="3"/>
                    <a:pt x="19" y="0"/>
                    <a:pt x="16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21"/>
                    <a:pt x="3" y="27"/>
                    <a:pt x="8" y="29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91" y="192"/>
                    <a:pt x="91" y="192"/>
                    <a:pt x="91" y="192"/>
                  </a:cubicBezTo>
                  <a:cubicBezTo>
                    <a:pt x="91" y="195"/>
                    <a:pt x="94" y="195"/>
                    <a:pt x="94" y="195"/>
                  </a:cubicBezTo>
                  <a:cubicBezTo>
                    <a:pt x="94" y="297"/>
                    <a:pt x="94" y="297"/>
                    <a:pt x="94" y="297"/>
                  </a:cubicBezTo>
                  <a:cubicBezTo>
                    <a:pt x="96" y="297"/>
                    <a:pt x="96" y="297"/>
                    <a:pt x="96" y="297"/>
                  </a:cubicBezTo>
                  <a:cubicBezTo>
                    <a:pt x="83" y="299"/>
                    <a:pt x="75" y="307"/>
                    <a:pt x="75" y="318"/>
                  </a:cubicBezTo>
                  <a:cubicBezTo>
                    <a:pt x="120" y="318"/>
                    <a:pt x="120" y="318"/>
                    <a:pt x="120" y="318"/>
                  </a:cubicBezTo>
                  <a:cubicBezTo>
                    <a:pt x="120" y="318"/>
                    <a:pt x="120" y="315"/>
                    <a:pt x="120" y="313"/>
                  </a:cubicBezTo>
                  <a:cubicBezTo>
                    <a:pt x="278" y="313"/>
                    <a:pt x="278" y="313"/>
                    <a:pt x="278" y="313"/>
                  </a:cubicBezTo>
                  <a:cubicBezTo>
                    <a:pt x="278" y="315"/>
                    <a:pt x="278" y="318"/>
                    <a:pt x="278" y="318"/>
                  </a:cubicBezTo>
                  <a:lnTo>
                    <a:pt x="321" y="318"/>
                  </a:lnTo>
                  <a:close/>
                  <a:moveTo>
                    <a:pt x="102" y="123"/>
                  </a:moveTo>
                  <a:cubicBezTo>
                    <a:pt x="118" y="123"/>
                    <a:pt x="118" y="123"/>
                    <a:pt x="118" y="12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102" y="136"/>
                    <a:pt x="102" y="136"/>
                    <a:pt x="102" y="136"/>
                  </a:cubicBezTo>
                  <a:lnTo>
                    <a:pt x="102" y="123"/>
                  </a:lnTo>
                  <a:close/>
                  <a:moveTo>
                    <a:pt x="128" y="123"/>
                  </a:moveTo>
                  <a:cubicBezTo>
                    <a:pt x="144" y="123"/>
                    <a:pt x="144" y="123"/>
                    <a:pt x="144" y="123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28" y="144"/>
                    <a:pt x="128" y="144"/>
                    <a:pt x="128" y="144"/>
                  </a:cubicBezTo>
                  <a:lnTo>
                    <a:pt x="128" y="123"/>
                  </a:lnTo>
                  <a:close/>
                  <a:moveTo>
                    <a:pt x="152" y="123"/>
                  </a:moveTo>
                  <a:cubicBezTo>
                    <a:pt x="171" y="123"/>
                    <a:pt x="171" y="123"/>
                    <a:pt x="171" y="123"/>
                  </a:cubicBezTo>
                  <a:cubicBezTo>
                    <a:pt x="171" y="144"/>
                    <a:pt x="171" y="144"/>
                    <a:pt x="171" y="144"/>
                  </a:cubicBezTo>
                  <a:cubicBezTo>
                    <a:pt x="152" y="144"/>
                    <a:pt x="152" y="144"/>
                    <a:pt x="152" y="144"/>
                  </a:cubicBezTo>
                  <a:lnTo>
                    <a:pt x="152" y="123"/>
                  </a:lnTo>
                  <a:close/>
                  <a:moveTo>
                    <a:pt x="179" y="123"/>
                  </a:moveTo>
                  <a:cubicBezTo>
                    <a:pt x="195" y="123"/>
                    <a:pt x="195" y="123"/>
                    <a:pt x="195" y="123"/>
                  </a:cubicBezTo>
                  <a:cubicBezTo>
                    <a:pt x="195" y="144"/>
                    <a:pt x="195" y="144"/>
                    <a:pt x="195" y="144"/>
                  </a:cubicBezTo>
                  <a:cubicBezTo>
                    <a:pt x="179" y="144"/>
                    <a:pt x="179" y="144"/>
                    <a:pt x="179" y="144"/>
                  </a:cubicBezTo>
                  <a:lnTo>
                    <a:pt x="179" y="123"/>
                  </a:lnTo>
                  <a:close/>
                  <a:moveTo>
                    <a:pt x="203" y="144"/>
                  </a:moveTo>
                  <a:cubicBezTo>
                    <a:pt x="203" y="123"/>
                    <a:pt x="203" y="123"/>
                    <a:pt x="203" y="123"/>
                  </a:cubicBezTo>
                  <a:cubicBezTo>
                    <a:pt x="219" y="123"/>
                    <a:pt x="219" y="123"/>
                    <a:pt x="219" y="123"/>
                  </a:cubicBezTo>
                  <a:cubicBezTo>
                    <a:pt x="219" y="144"/>
                    <a:pt x="219" y="144"/>
                    <a:pt x="219" y="144"/>
                  </a:cubicBezTo>
                  <a:lnTo>
                    <a:pt x="203" y="144"/>
                  </a:lnTo>
                  <a:close/>
                  <a:moveTo>
                    <a:pt x="203" y="115"/>
                  </a:moveTo>
                  <a:cubicBezTo>
                    <a:pt x="203" y="93"/>
                    <a:pt x="203" y="93"/>
                    <a:pt x="203" y="93"/>
                  </a:cubicBezTo>
                  <a:cubicBezTo>
                    <a:pt x="219" y="93"/>
                    <a:pt x="219" y="93"/>
                    <a:pt x="219" y="93"/>
                  </a:cubicBezTo>
                  <a:cubicBezTo>
                    <a:pt x="219" y="115"/>
                    <a:pt x="219" y="115"/>
                    <a:pt x="219" y="115"/>
                  </a:cubicBezTo>
                  <a:lnTo>
                    <a:pt x="203" y="115"/>
                  </a:lnTo>
                  <a:close/>
                  <a:moveTo>
                    <a:pt x="230" y="93"/>
                  </a:moveTo>
                  <a:cubicBezTo>
                    <a:pt x="246" y="93"/>
                    <a:pt x="246" y="93"/>
                    <a:pt x="246" y="93"/>
                  </a:cubicBezTo>
                  <a:cubicBezTo>
                    <a:pt x="246" y="115"/>
                    <a:pt x="246" y="115"/>
                    <a:pt x="246" y="115"/>
                  </a:cubicBezTo>
                  <a:cubicBezTo>
                    <a:pt x="230" y="115"/>
                    <a:pt x="230" y="115"/>
                    <a:pt x="230" y="115"/>
                  </a:cubicBezTo>
                  <a:lnTo>
                    <a:pt x="230" y="93"/>
                  </a:lnTo>
                  <a:close/>
                  <a:moveTo>
                    <a:pt x="251" y="93"/>
                  </a:moveTo>
                  <a:cubicBezTo>
                    <a:pt x="267" y="93"/>
                    <a:pt x="267" y="93"/>
                    <a:pt x="267" y="93"/>
                  </a:cubicBezTo>
                  <a:cubicBezTo>
                    <a:pt x="267" y="115"/>
                    <a:pt x="267" y="115"/>
                    <a:pt x="267" y="115"/>
                  </a:cubicBezTo>
                  <a:cubicBezTo>
                    <a:pt x="251" y="115"/>
                    <a:pt x="251" y="115"/>
                    <a:pt x="251" y="115"/>
                  </a:cubicBezTo>
                  <a:lnTo>
                    <a:pt x="251" y="93"/>
                  </a:lnTo>
                  <a:close/>
                  <a:moveTo>
                    <a:pt x="278" y="93"/>
                  </a:moveTo>
                  <a:cubicBezTo>
                    <a:pt x="289" y="93"/>
                    <a:pt x="289" y="93"/>
                    <a:pt x="289" y="93"/>
                  </a:cubicBezTo>
                  <a:cubicBezTo>
                    <a:pt x="289" y="115"/>
                    <a:pt x="289" y="115"/>
                    <a:pt x="289" y="115"/>
                  </a:cubicBezTo>
                  <a:cubicBezTo>
                    <a:pt x="278" y="115"/>
                    <a:pt x="278" y="115"/>
                    <a:pt x="278" y="115"/>
                  </a:cubicBezTo>
                  <a:lnTo>
                    <a:pt x="278" y="93"/>
                  </a:lnTo>
                  <a:close/>
                  <a:moveTo>
                    <a:pt x="299" y="93"/>
                  </a:moveTo>
                  <a:cubicBezTo>
                    <a:pt x="313" y="93"/>
                    <a:pt x="313" y="93"/>
                    <a:pt x="313" y="93"/>
                  </a:cubicBezTo>
                  <a:cubicBezTo>
                    <a:pt x="313" y="115"/>
                    <a:pt x="313" y="115"/>
                    <a:pt x="313" y="115"/>
                  </a:cubicBezTo>
                  <a:cubicBezTo>
                    <a:pt x="299" y="115"/>
                    <a:pt x="299" y="115"/>
                    <a:pt x="299" y="115"/>
                  </a:cubicBezTo>
                  <a:lnTo>
                    <a:pt x="299" y="93"/>
                  </a:lnTo>
                  <a:close/>
                  <a:moveTo>
                    <a:pt x="313" y="83"/>
                  </a:moveTo>
                  <a:cubicBezTo>
                    <a:pt x="299" y="83"/>
                    <a:pt x="299" y="83"/>
                    <a:pt x="299" y="83"/>
                  </a:cubicBezTo>
                  <a:cubicBezTo>
                    <a:pt x="299" y="61"/>
                    <a:pt x="299" y="61"/>
                    <a:pt x="299" y="61"/>
                  </a:cubicBezTo>
                  <a:cubicBezTo>
                    <a:pt x="313" y="61"/>
                    <a:pt x="313" y="61"/>
                    <a:pt x="313" y="61"/>
                  </a:cubicBezTo>
                  <a:lnTo>
                    <a:pt x="313" y="83"/>
                  </a:lnTo>
                  <a:close/>
                  <a:moveTo>
                    <a:pt x="289" y="83"/>
                  </a:moveTo>
                  <a:cubicBezTo>
                    <a:pt x="278" y="83"/>
                    <a:pt x="278" y="83"/>
                    <a:pt x="278" y="83"/>
                  </a:cubicBezTo>
                  <a:cubicBezTo>
                    <a:pt x="278" y="61"/>
                    <a:pt x="278" y="61"/>
                    <a:pt x="278" y="61"/>
                  </a:cubicBezTo>
                  <a:cubicBezTo>
                    <a:pt x="289" y="61"/>
                    <a:pt x="289" y="61"/>
                    <a:pt x="289" y="61"/>
                  </a:cubicBezTo>
                  <a:lnTo>
                    <a:pt x="289" y="83"/>
                  </a:lnTo>
                  <a:close/>
                  <a:moveTo>
                    <a:pt x="267" y="83"/>
                  </a:moveTo>
                  <a:cubicBezTo>
                    <a:pt x="251" y="83"/>
                    <a:pt x="251" y="83"/>
                    <a:pt x="251" y="83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67" y="61"/>
                    <a:pt x="267" y="61"/>
                    <a:pt x="267" y="61"/>
                  </a:cubicBezTo>
                  <a:lnTo>
                    <a:pt x="267" y="83"/>
                  </a:lnTo>
                  <a:close/>
                  <a:moveTo>
                    <a:pt x="246" y="83"/>
                  </a:moveTo>
                  <a:cubicBezTo>
                    <a:pt x="230" y="83"/>
                    <a:pt x="230" y="83"/>
                    <a:pt x="230" y="83"/>
                  </a:cubicBezTo>
                  <a:cubicBezTo>
                    <a:pt x="230" y="61"/>
                    <a:pt x="230" y="61"/>
                    <a:pt x="230" y="61"/>
                  </a:cubicBezTo>
                  <a:cubicBezTo>
                    <a:pt x="246" y="61"/>
                    <a:pt x="246" y="61"/>
                    <a:pt x="246" y="61"/>
                  </a:cubicBezTo>
                  <a:lnTo>
                    <a:pt x="246" y="83"/>
                  </a:lnTo>
                  <a:close/>
                  <a:moveTo>
                    <a:pt x="219" y="83"/>
                  </a:moveTo>
                  <a:cubicBezTo>
                    <a:pt x="203" y="83"/>
                    <a:pt x="203" y="83"/>
                    <a:pt x="203" y="83"/>
                  </a:cubicBezTo>
                  <a:cubicBezTo>
                    <a:pt x="203" y="61"/>
                    <a:pt x="203" y="61"/>
                    <a:pt x="203" y="61"/>
                  </a:cubicBezTo>
                  <a:cubicBezTo>
                    <a:pt x="219" y="61"/>
                    <a:pt x="219" y="61"/>
                    <a:pt x="219" y="61"/>
                  </a:cubicBezTo>
                  <a:lnTo>
                    <a:pt x="219" y="83"/>
                  </a:lnTo>
                  <a:close/>
                  <a:moveTo>
                    <a:pt x="195" y="83"/>
                  </a:moveTo>
                  <a:cubicBezTo>
                    <a:pt x="179" y="83"/>
                    <a:pt x="179" y="83"/>
                    <a:pt x="179" y="8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95" y="61"/>
                    <a:pt x="195" y="61"/>
                    <a:pt x="195" y="61"/>
                  </a:cubicBezTo>
                  <a:lnTo>
                    <a:pt x="195" y="83"/>
                  </a:lnTo>
                  <a:close/>
                  <a:moveTo>
                    <a:pt x="195" y="93"/>
                  </a:moveTo>
                  <a:cubicBezTo>
                    <a:pt x="195" y="115"/>
                    <a:pt x="195" y="115"/>
                    <a:pt x="195" y="115"/>
                  </a:cubicBezTo>
                  <a:cubicBezTo>
                    <a:pt x="179" y="115"/>
                    <a:pt x="179" y="115"/>
                    <a:pt x="179" y="115"/>
                  </a:cubicBezTo>
                  <a:cubicBezTo>
                    <a:pt x="179" y="93"/>
                    <a:pt x="179" y="93"/>
                    <a:pt x="179" y="93"/>
                  </a:cubicBezTo>
                  <a:lnTo>
                    <a:pt x="195" y="93"/>
                  </a:lnTo>
                  <a:close/>
                  <a:moveTo>
                    <a:pt x="171" y="115"/>
                  </a:moveTo>
                  <a:cubicBezTo>
                    <a:pt x="152" y="115"/>
                    <a:pt x="152" y="115"/>
                    <a:pt x="152" y="115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71" y="93"/>
                    <a:pt x="171" y="93"/>
                    <a:pt x="171" y="93"/>
                  </a:cubicBezTo>
                  <a:lnTo>
                    <a:pt x="171" y="115"/>
                  </a:lnTo>
                  <a:close/>
                  <a:moveTo>
                    <a:pt x="144" y="115"/>
                  </a:moveTo>
                  <a:cubicBezTo>
                    <a:pt x="128" y="115"/>
                    <a:pt x="128" y="115"/>
                    <a:pt x="128" y="115"/>
                  </a:cubicBezTo>
                  <a:cubicBezTo>
                    <a:pt x="128" y="93"/>
                    <a:pt x="128" y="93"/>
                    <a:pt x="128" y="93"/>
                  </a:cubicBezTo>
                  <a:cubicBezTo>
                    <a:pt x="144" y="93"/>
                    <a:pt x="144" y="93"/>
                    <a:pt x="144" y="93"/>
                  </a:cubicBezTo>
                  <a:lnTo>
                    <a:pt x="144" y="115"/>
                  </a:lnTo>
                  <a:close/>
                  <a:moveTo>
                    <a:pt x="118" y="115"/>
                  </a:moveTo>
                  <a:cubicBezTo>
                    <a:pt x="102" y="115"/>
                    <a:pt x="102" y="115"/>
                    <a:pt x="102" y="115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18" y="93"/>
                    <a:pt x="118" y="93"/>
                    <a:pt x="118" y="93"/>
                  </a:cubicBezTo>
                  <a:lnTo>
                    <a:pt x="118" y="115"/>
                  </a:lnTo>
                  <a:close/>
                  <a:moveTo>
                    <a:pt x="94" y="115"/>
                  </a:moveTo>
                  <a:cubicBezTo>
                    <a:pt x="86" y="93"/>
                    <a:pt x="86" y="93"/>
                    <a:pt x="86" y="93"/>
                  </a:cubicBezTo>
                  <a:cubicBezTo>
                    <a:pt x="94" y="93"/>
                    <a:pt x="94" y="93"/>
                    <a:pt x="94" y="93"/>
                  </a:cubicBezTo>
                  <a:lnTo>
                    <a:pt x="94" y="115"/>
                  </a:lnTo>
                  <a:close/>
                  <a:moveTo>
                    <a:pt x="112" y="168"/>
                  </a:moveTo>
                  <a:cubicBezTo>
                    <a:pt x="107" y="152"/>
                    <a:pt x="107" y="152"/>
                    <a:pt x="107" y="152"/>
                  </a:cubicBezTo>
                  <a:cubicBezTo>
                    <a:pt x="118" y="152"/>
                    <a:pt x="118" y="152"/>
                    <a:pt x="118" y="152"/>
                  </a:cubicBezTo>
                  <a:cubicBezTo>
                    <a:pt x="118" y="168"/>
                    <a:pt x="118" y="168"/>
                    <a:pt x="118" y="168"/>
                  </a:cubicBezTo>
                  <a:lnTo>
                    <a:pt x="112" y="168"/>
                  </a:lnTo>
                  <a:close/>
                  <a:moveTo>
                    <a:pt x="128" y="152"/>
                  </a:moveTo>
                  <a:cubicBezTo>
                    <a:pt x="144" y="152"/>
                    <a:pt x="144" y="152"/>
                    <a:pt x="144" y="152"/>
                  </a:cubicBezTo>
                  <a:cubicBezTo>
                    <a:pt x="144" y="163"/>
                    <a:pt x="144" y="163"/>
                    <a:pt x="144" y="163"/>
                  </a:cubicBezTo>
                  <a:cubicBezTo>
                    <a:pt x="128" y="166"/>
                    <a:pt x="128" y="166"/>
                    <a:pt x="128" y="166"/>
                  </a:cubicBezTo>
                  <a:lnTo>
                    <a:pt x="128" y="152"/>
                  </a:lnTo>
                  <a:close/>
                  <a:moveTo>
                    <a:pt x="152" y="152"/>
                  </a:moveTo>
                  <a:cubicBezTo>
                    <a:pt x="171" y="152"/>
                    <a:pt x="171" y="152"/>
                    <a:pt x="171" y="152"/>
                  </a:cubicBezTo>
                  <a:cubicBezTo>
                    <a:pt x="171" y="158"/>
                    <a:pt x="171" y="158"/>
                    <a:pt x="171" y="158"/>
                  </a:cubicBezTo>
                  <a:cubicBezTo>
                    <a:pt x="152" y="160"/>
                    <a:pt x="152" y="160"/>
                    <a:pt x="152" y="160"/>
                  </a:cubicBezTo>
                  <a:lnTo>
                    <a:pt x="152" y="152"/>
                  </a:lnTo>
                  <a:close/>
                  <a:moveTo>
                    <a:pt x="179" y="152"/>
                  </a:moveTo>
                  <a:cubicBezTo>
                    <a:pt x="192" y="152"/>
                    <a:pt x="192" y="152"/>
                    <a:pt x="192" y="152"/>
                  </a:cubicBezTo>
                  <a:cubicBezTo>
                    <a:pt x="179" y="155"/>
                    <a:pt x="179" y="155"/>
                    <a:pt x="179" y="155"/>
                  </a:cubicBezTo>
                  <a:lnTo>
                    <a:pt x="179" y="152"/>
                  </a:lnTo>
                  <a:close/>
                  <a:moveTo>
                    <a:pt x="230" y="144"/>
                  </a:moveTo>
                  <a:cubicBezTo>
                    <a:pt x="230" y="123"/>
                    <a:pt x="230" y="123"/>
                    <a:pt x="230" y="123"/>
                  </a:cubicBezTo>
                  <a:cubicBezTo>
                    <a:pt x="246" y="123"/>
                    <a:pt x="246" y="123"/>
                    <a:pt x="246" y="123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35" y="144"/>
                    <a:pt x="235" y="144"/>
                    <a:pt x="235" y="144"/>
                  </a:cubicBezTo>
                  <a:cubicBezTo>
                    <a:pt x="235" y="144"/>
                    <a:pt x="235" y="144"/>
                    <a:pt x="235" y="144"/>
                  </a:cubicBezTo>
                  <a:lnTo>
                    <a:pt x="230" y="144"/>
                  </a:lnTo>
                  <a:close/>
                  <a:moveTo>
                    <a:pt x="251" y="123"/>
                  </a:moveTo>
                  <a:cubicBezTo>
                    <a:pt x="267" y="123"/>
                    <a:pt x="267" y="123"/>
                    <a:pt x="267" y="123"/>
                  </a:cubicBezTo>
                  <a:cubicBezTo>
                    <a:pt x="267" y="136"/>
                    <a:pt x="267" y="136"/>
                    <a:pt x="267" y="136"/>
                  </a:cubicBezTo>
                  <a:cubicBezTo>
                    <a:pt x="251" y="142"/>
                    <a:pt x="251" y="142"/>
                    <a:pt x="251" y="142"/>
                  </a:cubicBezTo>
                  <a:lnTo>
                    <a:pt x="251" y="123"/>
                  </a:lnTo>
                  <a:close/>
                  <a:moveTo>
                    <a:pt x="278" y="123"/>
                  </a:moveTo>
                  <a:cubicBezTo>
                    <a:pt x="289" y="123"/>
                    <a:pt x="289" y="123"/>
                    <a:pt x="289" y="123"/>
                  </a:cubicBezTo>
                  <a:cubicBezTo>
                    <a:pt x="289" y="134"/>
                    <a:pt x="289" y="134"/>
                    <a:pt x="289" y="134"/>
                  </a:cubicBezTo>
                  <a:cubicBezTo>
                    <a:pt x="278" y="136"/>
                    <a:pt x="278" y="136"/>
                    <a:pt x="278" y="136"/>
                  </a:cubicBezTo>
                  <a:lnTo>
                    <a:pt x="278" y="123"/>
                  </a:lnTo>
                  <a:close/>
                  <a:moveTo>
                    <a:pt x="299" y="123"/>
                  </a:moveTo>
                  <a:cubicBezTo>
                    <a:pt x="313" y="123"/>
                    <a:pt x="313" y="123"/>
                    <a:pt x="313" y="123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9" y="131"/>
                    <a:pt x="299" y="131"/>
                    <a:pt x="299" y="131"/>
                  </a:cubicBezTo>
                  <a:lnTo>
                    <a:pt x="299" y="123"/>
                  </a:lnTo>
                  <a:close/>
                  <a:moveTo>
                    <a:pt x="171" y="61"/>
                  </a:moveTo>
                  <a:cubicBezTo>
                    <a:pt x="171" y="83"/>
                    <a:pt x="171" y="83"/>
                    <a:pt x="171" y="83"/>
                  </a:cubicBezTo>
                  <a:cubicBezTo>
                    <a:pt x="152" y="83"/>
                    <a:pt x="152" y="83"/>
                    <a:pt x="152" y="83"/>
                  </a:cubicBezTo>
                  <a:cubicBezTo>
                    <a:pt x="152" y="61"/>
                    <a:pt x="152" y="61"/>
                    <a:pt x="152" y="61"/>
                  </a:cubicBezTo>
                  <a:lnTo>
                    <a:pt x="171" y="61"/>
                  </a:lnTo>
                  <a:close/>
                  <a:moveTo>
                    <a:pt x="144" y="61"/>
                  </a:moveTo>
                  <a:cubicBezTo>
                    <a:pt x="144" y="83"/>
                    <a:pt x="144" y="83"/>
                    <a:pt x="144" y="83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61"/>
                    <a:pt x="128" y="61"/>
                    <a:pt x="128" y="61"/>
                  </a:cubicBezTo>
                  <a:lnTo>
                    <a:pt x="144" y="61"/>
                  </a:lnTo>
                  <a:close/>
                  <a:moveTo>
                    <a:pt x="118" y="61"/>
                  </a:moveTo>
                  <a:cubicBezTo>
                    <a:pt x="118" y="83"/>
                    <a:pt x="118" y="83"/>
                    <a:pt x="118" y="83"/>
                  </a:cubicBezTo>
                  <a:cubicBezTo>
                    <a:pt x="102" y="83"/>
                    <a:pt x="102" y="83"/>
                    <a:pt x="102" y="83"/>
                  </a:cubicBezTo>
                  <a:cubicBezTo>
                    <a:pt x="102" y="61"/>
                    <a:pt x="102" y="61"/>
                    <a:pt x="102" y="61"/>
                  </a:cubicBezTo>
                  <a:lnTo>
                    <a:pt x="118" y="61"/>
                  </a:lnTo>
                  <a:close/>
                  <a:moveTo>
                    <a:pt x="94" y="61"/>
                  </a:moveTo>
                  <a:cubicBezTo>
                    <a:pt x="94" y="83"/>
                    <a:pt x="94" y="83"/>
                    <a:pt x="94" y="83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4" y="61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7" y="27"/>
                    <a:pt x="29" y="24"/>
                    <a:pt x="32" y="19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6"/>
                    <a:pt x="107" y="179"/>
                    <a:pt x="110" y="179"/>
                  </a:cubicBezTo>
                  <a:cubicBezTo>
                    <a:pt x="110" y="179"/>
                    <a:pt x="110" y="179"/>
                    <a:pt x="110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112" y="179"/>
                    <a:pt x="112" y="179"/>
                    <a:pt x="112" y="179"/>
                  </a:cubicBezTo>
                  <a:cubicBezTo>
                    <a:pt x="305" y="139"/>
                    <a:pt x="305" y="139"/>
                    <a:pt x="305" y="139"/>
                  </a:cubicBezTo>
                  <a:cubicBezTo>
                    <a:pt x="299" y="147"/>
                    <a:pt x="299" y="147"/>
                    <a:pt x="299" y="147"/>
                  </a:cubicBezTo>
                  <a:cubicBezTo>
                    <a:pt x="102" y="184"/>
                    <a:pt x="102" y="184"/>
                    <a:pt x="102" y="18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115" y="305"/>
                  </a:moveTo>
                  <a:cubicBezTo>
                    <a:pt x="112" y="302"/>
                    <a:pt x="112" y="302"/>
                    <a:pt x="112" y="302"/>
                  </a:cubicBezTo>
                  <a:cubicBezTo>
                    <a:pt x="150" y="281"/>
                    <a:pt x="150" y="281"/>
                    <a:pt x="150" y="281"/>
                  </a:cubicBezTo>
                  <a:cubicBezTo>
                    <a:pt x="251" y="281"/>
                    <a:pt x="251" y="281"/>
                    <a:pt x="251" y="281"/>
                  </a:cubicBezTo>
                  <a:cubicBezTo>
                    <a:pt x="283" y="302"/>
                    <a:pt x="283" y="302"/>
                    <a:pt x="283" y="302"/>
                  </a:cubicBezTo>
                  <a:cubicBezTo>
                    <a:pt x="283" y="302"/>
                    <a:pt x="283" y="302"/>
                    <a:pt x="283" y="305"/>
                  </a:cubicBezTo>
                  <a:lnTo>
                    <a:pt x="115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5" name="Freeform 178"/>
            <p:cNvSpPr/>
            <p:nvPr/>
          </p:nvSpPr>
          <p:spPr bwMode="auto">
            <a:xfrm>
              <a:off x="17779" y="7986"/>
              <a:ext cx="113" cy="55"/>
            </a:xfrm>
            <a:custGeom>
              <a:avLst/>
              <a:gdLst>
                <a:gd name="T0" fmla="*/ 16 w 32"/>
                <a:gd name="T1" fmla="*/ 11 h 16"/>
                <a:gd name="T2" fmla="*/ 6 w 32"/>
                <a:gd name="T3" fmla="*/ 0 h 16"/>
                <a:gd name="T4" fmla="*/ 0 w 32"/>
                <a:gd name="T5" fmla="*/ 0 h 16"/>
                <a:gd name="T6" fmla="*/ 16 w 32"/>
                <a:gd name="T7" fmla="*/ 16 h 16"/>
                <a:gd name="T8" fmla="*/ 32 w 32"/>
                <a:gd name="T9" fmla="*/ 0 h 16"/>
                <a:gd name="T10" fmla="*/ 27 w 32"/>
                <a:gd name="T11" fmla="*/ 0 h 16"/>
                <a:gd name="T12" fmla="*/ 16 w 32"/>
                <a:gd name="T1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6">
                  <a:moveTo>
                    <a:pt x="16" y="11"/>
                  </a:moveTo>
                  <a:cubicBezTo>
                    <a:pt x="11" y="11"/>
                    <a:pt x="6" y="6"/>
                    <a:pt x="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6" y="16"/>
                    <a:pt x="16" y="16"/>
                  </a:cubicBezTo>
                  <a:cubicBezTo>
                    <a:pt x="27" y="16"/>
                    <a:pt x="32" y="11"/>
                    <a:pt x="3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6"/>
                    <a:pt x="22" y="11"/>
                    <a:pt x="1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6" name="Freeform 179"/>
            <p:cNvSpPr/>
            <p:nvPr/>
          </p:nvSpPr>
          <p:spPr bwMode="auto">
            <a:xfrm>
              <a:off x="17807" y="7986"/>
              <a:ext cx="58" cy="21"/>
            </a:xfrm>
            <a:custGeom>
              <a:avLst/>
              <a:gdLst>
                <a:gd name="T0" fmla="*/ 8 w 16"/>
                <a:gd name="T1" fmla="*/ 6 h 6"/>
                <a:gd name="T2" fmla="*/ 16 w 16"/>
                <a:gd name="T3" fmla="*/ 0 h 6"/>
                <a:gd name="T4" fmla="*/ 0 w 16"/>
                <a:gd name="T5" fmla="*/ 0 h 6"/>
                <a:gd name="T6" fmla="*/ 8 w 1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6">
                  <a:moveTo>
                    <a:pt x="8" y="6"/>
                  </a:moveTo>
                  <a:cubicBezTo>
                    <a:pt x="14" y="6"/>
                    <a:pt x="16" y="6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3" y="6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7" name="Freeform 180"/>
            <p:cNvSpPr/>
            <p:nvPr/>
          </p:nvSpPr>
          <p:spPr bwMode="auto">
            <a:xfrm>
              <a:off x="16167" y="6386"/>
              <a:ext cx="706" cy="620"/>
            </a:xfrm>
            <a:custGeom>
              <a:avLst/>
              <a:gdLst>
                <a:gd name="T0" fmla="*/ 198 w 203"/>
                <a:gd name="T1" fmla="*/ 160 h 179"/>
                <a:gd name="T2" fmla="*/ 182 w 203"/>
                <a:gd name="T3" fmla="*/ 131 h 179"/>
                <a:gd name="T4" fmla="*/ 107 w 203"/>
                <a:gd name="T5" fmla="*/ 104 h 179"/>
                <a:gd name="T6" fmla="*/ 46 w 203"/>
                <a:gd name="T7" fmla="*/ 13 h 179"/>
                <a:gd name="T8" fmla="*/ 14 w 203"/>
                <a:gd name="T9" fmla="*/ 8 h 179"/>
                <a:gd name="T10" fmla="*/ 6 w 203"/>
                <a:gd name="T11" fmla="*/ 40 h 179"/>
                <a:gd name="T12" fmla="*/ 72 w 203"/>
                <a:gd name="T13" fmla="*/ 136 h 179"/>
                <a:gd name="T14" fmla="*/ 80 w 203"/>
                <a:gd name="T15" fmla="*/ 142 h 179"/>
                <a:gd name="T16" fmla="*/ 80 w 203"/>
                <a:gd name="T17" fmla="*/ 144 h 179"/>
                <a:gd name="T18" fmla="*/ 83 w 203"/>
                <a:gd name="T19" fmla="*/ 144 h 179"/>
                <a:gd name="T20" fmla="*/ 83 w 203"/>
                <a:gd name="T21" fmla="*/ 144 h 179"/>
                <a:gd name="T22" fmla="*/ 169 w 203"/>
                <a:gd name="T23" fmla="*/ 174 h 179"/>
                <a:gd name="T24" fmla="*/ 198 w 203"/>
                <a:gd name="T25" fmla="*/ 16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179">
                  <a:moveTo>
                    <a:pt x="198" y="160"/>
                  </a:moveTo>
                  <a:cubicBezTo>
                    <a:pt x="203" y="147"/>
                    <a:pt x="195" y="136"/>
                    <a:pt x="182" y="131"/>
                  </a:cubicBezTo>
                  <a:cubicBezTo>
                    <a:pt x="107" y="104"/>
                    <a:pt x="107" y="104"/>
                    <a:pt x="107" y="10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38" y="3"/>
                    <a:pt x="24" y="0"/>
                    <a:pt x="14" y="8"/>
                  </a:cubicBezTo>
                  <a:cubicBezTo>
                    <a:pt x="3" y="13"/>
                    <a:pt x="0" y="29"/>
                    <a:pt x="6" y="40"/>
                  </a:cubicBezTo>
                  <a:cubicBezTo>
                    <a:pt x="72" y="136"/>
                    <a:pt x="72" y="136"/>
                    <a:pt x="72" y="136"/>
                  </a:cubicBezTo>
                  <a:cubicBezTo>
                    <a:pt x="75" y="139"/>
                    <a:pt x="78" y="142"/>
                    <a:pt x="80" y="142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169" y="174"/>
                    <a:pt x="169" y="174"/>
                    <a:pt x="169" y="174"/>
                  </a:cubicBezTo>
                  <a:cubicBezTo>
                    <a:pt x="182" y="179"/>
                    <a:pt x="193" y="174"/>
                    <a:pt x="198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8" name="Freeform 181"/>
            <p:cNvSpPr/>
            <p:nvPr/>
          </p:nvSpPr>
          <p:spPr bwMode="auto">
            <a:xfrm>
              <a:off x="16029" y="5858"/>
              <a:ext cx="390" cy="387"/>
            </a:xfrm>
            <a:custGeom>
              <a:avLst/>
              <a:gdLst>
                <a:gd name="T0" fmla="*/ 35 w 112"/>
                <a:gd name="T1" fmla="*/ 5 h 112"/>
                <a:gd name="T2" fmla="*/ 0 w 112"/>
                <a:gd name="T3" fmla="*/ 53 h 112"/>
                <a:gd name="T4" fmla="*/ 56 w 112"/>
                <a:gd name="T5" fmla="*/ 112 h 112"/>
                <a:gd name="T6" fmla="*/ 112 w 112"/>
                <a:gd name="T7" fmla="*/ 53 h 112"/>
                <a:gd name="T8" fmla="*/ 56 w 112"/>
                <a:gd name="T9" fmla="*/ 0 h 112"/>
                <a:gd name="T10" fmla="*/ 35 w 112"/>
                <a:gd name="T11" fmla="*/ 2 h 112"/>
                <a:gd name="T12" fmla="*/ 35 w 112"/>
                <a:gd name="T13" fmla="*/ 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12">
                  <a:moveTo>
                    <a:pt x="35" y="5"/>
                  </a:moveTo>
                  <a:cubicBezTo>
                    <a:pt x="14" y="13"/>
                    <a:pt x="0" y="32"/>
                    <a:pt x="0" y="53"/>
                  </a:cubicBezTo>
                  <a:cubicBezTo>
                    <a:pt x="0" y="85"/>
                    <a:pt x="24" y="112"/>
                    <a:pt x="56" y="112"/>
                  </a:cubicBezTo>
                  <a:cubicBezTo>
                    <a:pt x="88" y="112"/>
                    <a:pt x="112" y="85"/>
                    <a:pt x="112" y="53"/>
                  </a:cubicBezTo>
                  <a:cubicBezTo>
                    <a:pt x="112" y="24"/>
                    <a:pt x="88" y="0"/>
                    <a:pt x="56" y="0"/>
                  </a:cubicBezTo>
                  <a:cubicBezTo>
                    <a:pt x="51" y="0"/>
                    <a:pt x="43" y="0"/>
                    <a:pt x="35" y="2"/>
                  </a:cubicBezTo>
                  <a:cubicBezTo>
                    <a:pt x="35" y="5"/>
                    <a:pt x="35" y="5"/>
                    <a:pt x="3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09" name="Freeform 182"/>
            <p:cNvSpPr/>
            <p:nvPr/>
          </p:nvSpPr>
          <p:spPr bwMode="auto">
            <a:xfrm>
              <a:off x="15761" y="5742"/>
              <a:ext cx="390" cy="288"/>
            </a:xfrm>
            <a:custGeom>
              <a:avLst/>
              <a:gdLst>
                <a:gd name="T0" fmla="*/ 45 w 112"/>
                <a:gd name="T1" fmla="*/ 49 h 83"/>
                <a:gd name="T2" fmla="*/ 112 w 112"/>
                <a:gd name="T3" fmla="*/ 38 h 83"/>
                <a:gd name="T4" fmla="*/ 112 w 112"/>
                <a:gd name="T5" fmla="*/ 35 h 83"/>
                <a:gd name="T6" fmla="*/ 75 w 112"/>
                <a:gd name="T7" fmla="*/ 0 h 83"/>
                <a:gd name="T8" fmla="*/ 37 w 112"/>
                <a:gd name="T9" fmla="*/ 38 h 83"/>
                <a:gd name="T10" fmla="*/ 0 w 112"/>
                <a:gd name="T11" fmla="*/ 38 h 83"/>
                <a:gd name="T12" fmla="*/ 45 w 112"/>
                <a:gd name="T13" fmla="*/ 4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83">
                  <a:moveTo>
                    <a:pt x="45" y="49"/>
                  </a:moveTo>
                  <a:cubicBezTo>
                    <a:pt x="75" y="17"/>
                    <a:pt x="85" y="22"/>
                    <a:pt x="112" y="38"/>
                  </a:cubicBezTo>
                  <a:cubicBezTo>
                    <a:pt x="112" y="35"/>
                    <a:pt x="112" y="35"/>
                    <a:pt x="112" y="35"/>
                  </a:cubicBezTo>
                  <a:cubicBezTo>
                    <a:pt x="112" y="27"/>
                    <a:pt x="107" y="0"/>
                    <a:pt x="75" y="0"/>
                  </a:cubicBezTo>
                  <a:cubicBezTo>
                    <a:pt x="40" y="0"/>
                    <a:pt x="37" y="38"/>
                    <a:pt x="37" y="38"/>
                  </a:cubicBezTo>
                  <a:cubicBezTo>
                    <a:pt x="37" y="38"/>
                    <a:pt x="21" y="75"/>
                    <a:pt x="0" y="38"/>
                  </a:cubicBezTo>
                  <a:cubicBezTo>
                    <a:pt x="0" y="38"/>
                    <a:pt x="16" y="83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0" name="Freeform 183"/>
            <p:cNvSpPr/>
            <p:nvPr/>
          </p:nvSpPr>
          <p:spPr bwMode="auto">
            <a:xfrm>
              <a:off x="16151" y="5865"/>
              <a:ext cx="0" cy="9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cubicBezTo>
                    <a:pt x="0" y="3"/>
                    <a:pt x="0" y="3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1" name="Freeform 184"/>
            <p:cNvSpPr/>
            <p:nvPr/>
          </p:nvSpPr>
          <p:spPr bwMode="auto">
            <a:xfrm>
              <a:off x="15734" y="6579"/>
              <a:ext cx="224" cy="519"/>
            </a:xfrm>
            <a:custGeom>
              <a:avLst/>
              <a:gdLst>
                <a:gd name="T0" fmla="*/ 64 w 64"/>
                <a:gd name="T1" fmla="*/ 0 h 150"/>
                <a:gd name="T2" fmla="*/ 40 w 64"/>
                <a:gd name="T3" fmla="*/ 19 h 150"/>
                <a:gd name="T4" fmla="*/ 29 w 64"/>
                <a:gd name="T5" fmla="*/ 27 h 150"/>
                <a:gd name="T6" fmla="*/ 29 w 64"/>
                <a:gd name="T7" fmla="*/ 27 h 150"/>
                <a:gd name="T8" fmla="*/ 29 w 64"/>
                <a:gd name="T9" fmla="*/ 29 h 150"/>
                <a:gd name="T10" fmla="*/ 29 w 64"/>
                <a:gd name="T11" fmla="*/ 32 h 150"/>
                <a:gd name="T12" fmla="*/ 2 w 64"/>
                <a:gd name="T13" fmla="*/ 118 h 150"/>
                <a:gd name="T14" fmla="*/ 18 w 64"/>
                <a:gd name="T15" fmla="*/ 144 h 150"/>
                <a:gd name="T16" fmla="*/ 48 w 64"/>
                <a:gd name="T17" fmla="*/ 128 h 150"/>
                <a:gd name="T18" fmla="*/ 64 w 64"/>
                <a:gd name="T19" fmla="*/ 80 h 150"/>
                <a:gd name="T20" fmla="*/ 64 w 64"/>
                <a:gd name="T21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150">
                  <a:moveTo>
                    <a:pt x="64" y="0"/>
                  </a:moveTo>
                  <a:cubicBezTo>
                    <a:pt x="40" y="19"/>
                    <a:pt x="40" y="19"/>
                    <a:pt x="40" y="19"/>
                  </a:cubicBezTo>
                  <a:cubicBezTo>
                    <a:pt x="34" y="21"/>
                    <a:pt x="34" y="24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" y="118"/>
                    <a:pt x="2" y="118"/>
                    <a:pt x="2" y="118"/>
                  </a:cubicBezTo>
                  <a:cubicBezTo>
                    <a:pt x="0" y="128"/>
                    <a:pt x="8" y="142"/>
                    <a:pt x="18" y="144"/>
                  </a:cubicBezTo>
                  <a:cubicBezTo>
                    <a:pt x="29" y="150"/>
                    <a:pt x="45" y="142"/>
                    <a:pt x="48" y="128"/>
                  </a:cubicBezTo>
                  <a:cubicBezTo>
                    <a:pt x="64" y="80"/>
                    <a:pt x="64" y="80"/>
                    <a:pt x="64" y="80"/>
                  </a:cubicBezTo>
                  <a:lnTo>
                    <a:pt x="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2" name="Freeform 185"/>
            <p:cNvSpPr/>
            <p:nvPr/>
          </p:nvSpPr>
          <p:spPr bwMode="auto">
            <a:xfrm>
              <a:off x="16222" y="7728"/>
              <a:ext cx="337" cy="334"/>
            </a:xfrm>
            <a:custGeom>
              <a:avLst/>
              <a:gdLst>
                <a:gd name="T0" fmla="*/ 75 w 97"/>
                <a:gd name="T1" fmla="*/ 19 h 97"/>
                <a:gd name="T2" fmla="*/ 75 w 97"/>
                <a:gd name="T3" fmla="*/ 17 h 97"/>
                <a:gd name="T4" fmla="*/ 73 w 97"/>
                <a:gd name="T5" fmla="*/ 14 h 97"/>
                <a:gd name="T6" fmla="*/ 43 w 97"/>
                <a:gd name="T7" fmla="*/ 9 h 97"/>
                <a:gd name="T8" fmla="*/ 11 w 97"/>
                <a:gd name="T9" fmla="*/ 0 h 97"/>
                <a:gd name="T10" fmla="*/ 0 w 97"/>
                <a:gd name="T11" fmla="*/ 0 h 97"/>
                <a:gd name="T12" fmla="*/ 11 w 97"/>
                <a:gd name="T13" fmla="*/ 17 h 97"/>
                <a:gd name="T14" fmla="*/ 8 w 97"/>
                <a:gd name="T15" fmla="*/ 17 h 97"/>
                <a:gd name="T16" fmla="*/ 38 w 97"/>
                <a:gd name="T17" fmla="*/ 78 h 97"/>
                <a:gd name="T18" fmla="*/ 75 w 97"/>
                <a:gd name="T19" fmla="*/ 91 h 97"/>
                <a:gd name="T20" fmla="*/ 81 w 97"/>
                <a:gd name="T21" fmla="*/ 86 h 97"/>
                <a:gd name="T22" fmla="*/ 91 w 97"/>
                <a:gd name="T23" fmla="*/ 54 h 97"/>
                <a:gd name="T24" fmla="*/ 75 w 97"/>
                <a:gd name="T25" fmla="*/ 19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97">
                  <a:moveTo>
                    <a:pt x="75" y="19"/>
                  </a:moveTo>
                  <a:cubicBezTo>
                    <a:pt x="75" y="17"/>
                    <a:pt x="75" y="17"/>
                    <a:pt x="75" y="17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59" y="14"/>
                    <a:pt x="48" y="11"/>
                    <a:pt x="43" y="9"/>
                  </a:cubicBezTo>
                  <a:cubicBezTo>
                    <a:pt x="32" y="6"/>
                    <a:pt x="24" y="0"/>
                    <a:pt x="11" y="0"/>
                  </a:cubicBezTo>
                  <a:cubicBezTo>
                    <a:pt x="8" y="0"/>
                    <a:pt x="6" y="0"/>
                    <a:pt x="0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46" y="91"/>
                    <a:pt x="59" y="97"/>
                    <a:pt x="75" y="91"/>
                  </a:cubicBezTo>
                  <a:cubicBezTo>
                    <a:pt x="81" y="86"/>
                    <a:pt x="81" y="86"/>
                    <a:pt x="81" y="86"/>
                  </a:cubicBezTo>
                  <a:cubicBezTo>
                    <a:pt x="91" y="81"/>
                    <a:pt x="97" y="65"/>
                    <a:pt x="91" y="54"/>
                  </a:cubicBezTo>
                  <a:lnTo>
                    <a:pt x="75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3" name="Freeform 186"/>
            <p:cNvSpPr/>
            <p:nvPr/>
          </p:nvSpPr>
          <p:spPr bwMode="auto">
            <a:xfrm>
              <a:off x="16013" y="7749"/>
              <a:ext cx="249" cy="314"/>
            </a:xfrm>
            <a:custGeom>
              <a:avLst/>
              <a:gdLst>
                <a:gd name="T0" fmla="*/ 56 w 72"/>
                <a:gd name="T1" fmla="*/ 11 h 91"/>
                <a:gd name="T2" fmla="*/ 51 w 72"/>
                <a:gd name="T3" fmla="*/ 0 h 91"/>
                <a:gd name="T4" fmla="*/ 45 w 72"/>
                <a:gd name="T5" fmla="*/ 3 h 91"/>
                <a:gd name="T6" fmla="*/ 24 w 72"/>
                <a:gd name="T7" fmla="*/ 5 h 91"/>
                <a:gd name="T8" fmla="*/ 24 w 72"/>
                <a:gd name="T9" fmla="*/ 11 h 91"/>
                <a:gd name="T10" fmla="*/ 24 w 72"/>
                <a:gd name="T11" fmla="*/ 13 h 91"/>
                <a:gd name="T12" fmla="*/ 8 w 72"/>
                <a:gd name="T13" fmla="*/ 48 h 91"/>
                <a:gd name="T14" fmla="*/ 19 w 72"/>
                <a:gd name="T15" fmla="*/ 80 h 91"/>
                <a:gd name="T16" fmla="*/ 24 w 72"/>
                <a:gd name="T17" fmla="*/ 85 h 91"/>
                <a:gd name="T18" fmla="*/ 59 w 72"/>
                <a:gd name="T19" fmla="*/ 72 h 91"/>
                <a:gd name="T20" fmla="*/ 72 w 72"/>
                <a:gd name="T21" fmla="*/ 45 h 91"/>
                <a:gd name="T22" fmla="*/ 53 w 72"/>
                <a:gd name="T23" fmla="*/ 11 h 91"/>
                <a:gd name="T24" fmla="*/ 56 w 72"/>
                <a:gd name="T25" fmla="*/ 1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91">
                  <a:moveTo>
                    <a:pt x="56" y="11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48" y="0"/>
                    <a:pt x="45" y="3"/>
                    <a:pt x="45" y="3"/>
                  </a:cubicBezTo>
                  <a:cubicBezTo>
                    <a:pt x="40" y="5"/>
                    <a:pt x="35" y="5"/>
                    <a:pt x="24" y="5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3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0" y="59"/>
                    <a:pt x="3" y="75"/>
                    <a:pt x="19" y="80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37" y="91"/>
                    <a:pt x="51" y="85"/>
                    <a:pt x="59" y="72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6" y="11"/>
                    <a:pt x="56" y="11"/>
                    <a:pt x="5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14" name="Freeform 187"/>
            <p:cNvSpPr/>
            <p:nvPr/>
          </p:nvSpPr>
          <p:spPr bwMode="auto">
            <a:xfrm>
              <a:off x="15930" y="6284"/>
              <a:ext cx="620" cy="1444"/>
            </a:xfrm>
            <a:custGeom>
              <a:avLst/>
              <a:gdLst>
                <a:gd name="T0" fmla="*/ 147 w 179"/>
                <a:gd name="T1" fmla="*/ 192 h 416"/>
                <a:gd name="T2" fmla="*/ 144 w 179"/>
                <a:gd name="T3" fmla="*/ 192 h 416"/>
                <a:gd name="T4" fmla="*/ 144 w 179"/>
                <a:gd name="T5" fmla="*/ 189 h 416"/>
                <a:gd name="T6" fmla="*/ 128 w 179"/>
                <a:gd name="T7" fmla="*/ 176 h 416"/>
                <a:gd name="T8" fmla="*/ 112 w 179"/>
                <a:gd name="T9" fmla="*/ 152 h 416"/>
                <a:gd name="T10" fmla="*/ 112 w 179"/>
                <a:gd name="T11" fmla="*/ 152 h 416"/>
                <a:gd name="T12" fmla="*/ 64 w 179"/>
                <a:gd name="T13" fmla="*/ 80 h 416"/>
                <a:gd name="T14" fmla="*/ 75 w 179"/>
                <a:gd name="T15" fmla="*/ 24 h 416"/>
                <a:gd name="T16" fmla="*/ 128 w 179"/>
                <a:gd name="T17" fmla="*/ 34 h 416"/>
                <a:gd name="T18" fmla="*/ 149 w 179"/>
                <a:gd name="T19" fmla="*/ 66 h 416"/>
                <a:gd name="T20" fmla="*/ 149 w 179"/>
                <a:gd name="T21" fmla="*/ 64 h 416"/>
                <a:gd name="T22" fmla="*/ 149 w 179"/>
                <a:gd name="T23" fmla="*/ 64 h 416"/>
                <a:gd name="T24" fmla="*/ 149 w 179"/>
                <a:gd name="T25" fmla="*/ 48 h 416"/>
                <a:gd name="T26" fmla="*/ 109 w 179"/>
                <a:gd name="T27" fmla="*/ 0 h 416"/>
                <a:gd name="T28" fmla="*/ 107 w 179"/>
                <a:gd name="T29" fmla="*/ 0 h 416"/>
                <a:gd name="T30" fmla="*/ 101 w 179"/>
                <a:gd name="T31" fmla="*/ 0 h 416"/>
                <a:gd name="T32" fmla="*/ 77 w 179"/>
                <a:gd name="T33" fmla="*/ 0 h 416"/>
                <a:gd name="T34" fmla="*/ 77 w 179"/>
                <a:gd name="T35" fmla="*/ 0 h 416"/>
                <a:gd name="T36" fmla="*/ 59 w 179"/>
                <a:gd name="T37" fmla="*/ 5 h 416"/>
                <a:gd name="T38" fmla="*/ 32 w 179"/>
                <a:gd name="T39" fmla="*/ 40 h 416"/>
                <a:gd name="T40" fmla="*/ 29 w 179"/>
                <a:gd name="T41" fmla="*/ 48 h 416"/>
                <a:gd name="T42" fmla="*/ 29 w 179"/>
                <a:gd name="T43" fmla="*/ 224 h 416"/>
                <a:gd name="T44" fmla="*/ 0 w 179"/>
                <a:gd name="T45" fmla="*/ 400 h 416"/>
                <a:gd name="T46" fmla="*/ 27 w 179"/>
                <a:gd name="T47" fmla="*/ 416 h 416"/>
                <a:gd name="T48" fmla="*/ 43 w 179"/>
                <a:gd name="T49" fmla="*/ 416 h 416"/>
                <a:gd name="T50" fmla="*/ 61 w 179"/>
                <a:gd name="T51" fmla="*/ 411 h 416"/>
                <a:gd name="T52" fmla="*/ 67 w 179"/>
                <a:gd name="T53" fmla="*/ 408 h 416"/>
                <a:gd name="T54" fmla="*/ 80 w 179"/>
                <a:gd name="T55" fmla="*/ 406 h 416"/>
                <a:gd name="T56" fmla="*/ 91 w 179"/>
                <a:gd name="T57" fmla="*/ 400 h 416"/>
                <a:gd name="T58" fmla="*/ 120 w 179"/>
                <a:gd name="T59" fmla="*/ 411 h 416"/>
                <a:gd name="T60" fmla="*/ 149 w 179"/>
                <a:gd name="T61" fmla="*/ 416 h 416"/>
                <a:gd name="T62" fmla="*/ 152 w 179"/>
                <a:gd name="T63" fmla="*/ 416 h 416"/>
                <a:gd name="T64" fmla="*/ 179 w 179"/>
                <a:gd name="T65" fmla="*/ 400 h 416"/>
                <a:gd name="T66" fmla="*/ 149 w 179"/>
                <a:gd name="T67" fmla="*/ 224 h 416"/>
                <a:gd name="T68" fmla="*/ 149 w 179"/>
                <a:gd name="T69" fmla="*/ 192 h 416"/>
                <a:gd name="T70" fmla="*/ 149 w 179"/>
                <a:gd name="T71" fmla="*/ 192 h 416"/>
                <a:gd name="T72" fmla="*/ 147 w 179"/>
                <a:gd name="T73" fmla="*/ 192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9" h="416">
                  <a:moveTo>
                    <a:pt x="147" y="192"/>
                  </a:moveTo>
                  <a:cubicBezTo>
                    <a:pt x="144" y="192"/>
                    <a:pt x="144" y="192"/>
                    <a:pt x="144" y="192"/>
                  </a:cubicBezTo>
                  <a:cubicBezTo>
                    <a:pt x="144" y="192"/>
                    <a:pt x="144" y="192"/>
                    <a:pt x="144" y="189"/>
                  </a:cubicBezTo>
                  <a:cubicBezTo>
                    <a:pt x="139" y="187"/>
                    <a:pt x="133" y="181"/>
                    <a:pt x="128" y="176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1" y="64"/>
                    <a:pt x="53" y="37"/>
                    <a:pt x="75" y="24"/>
                  </a:cubicBezTo>
                  <a:cubicBezTo>
                    <a:pt x="91" y="10"/>
                    <a:pt x="117" y="16"/>
                    <a:pt x="128" y="34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49" y="64"/>
                    <a:pt x="149" y="64"/>
                    <a:pt x="149" y="64"/>
                  </a:cubicBezTo>
                  <a:cubicBezTo>
                    <a:pt x="149" y="64"/>
                    <a:pt x="149" y="64"/>
                    <a:pt x="149" y="64"/>
                  </a:cubicBezTo>
                  <a:cubicBezTo>
                    <a:pt x="149" y="48"/>
                    <a:pt x="149" y="48"/>
                    <a:pt x="149" y="48"/>
                  </a:cubicBezTo>
                  <a:cubicBezTo>
                    <a:pt x="149" y="26"/>
                    <a:pt x="133" y="5"/>
                    <a:pt x="109" y="0"/>
                  </a:cubicBezTo>
                  <a:cubicBezTo>
                    <a:pt x="109" y="0"/>
                    <a:pt x="109" y="0"/>
                    <a:pt x="107" y="0"/>
                  </a:cubicBezTo>
                  <a:cubicBezTo>
                    <a:pt x="107" y="0"/>
                    <a:pt x="107" y="0"/>
                    <a:pt x="101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9" y="0"/>
                    <a:pt x="64" y="2"/>
                    <a:pt x="59" y="5"/>
                  </a:cubicBezTo>
                  <a:cubicBezTo>
                    <a:pt x="43" y="10"/>
                    <a:pt x="32" y="24"/>
                    <a:pt x="32" y="40"/>
                  </a:cubicBezTo>
                  <a:cubicBezTo>
                    <a:pt x="29" y="42"/>
                    <a:pt x="29" y="45"/>
                    <a:pt x="29" y="48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0" y="400"/>
                    <a:pt x="0" y="400"/>
                    <a:pt x="0" y="400"/>
                  </a:cubicBezTo>
                  <a:cubicBezTo>
                    <a:pt x="10" y="416"/>
                    <a:pt x="27" y="416"/>
                    <a:pt x="27" y="416"/>
                  </a:cubicBezTo>
                  <a:cubicBezTo>
                    <a:pt x="32" y="416"/>
                    <a:pt x="37" y="416"/>
                    <a:pt x="43" y="416"/>
                  </a:cubicBezTo>
                  <a:cubicBezTo>
                    <a:pt x="48" y="414"/>
                    <a:pt x="53" y="411"/>
                    <a:pt x="61" y="411"/>
                  </a:cubicBezTo>
                  <a:cubicBezTo>
                    <a:pt x="64" y="411"/>
                    <a:pt x="64" y="408"/>
                    <a:pt x="67" y="408"/>
                  </a:cubicBezTo>
                  <a:cubicBezTo>
                    <a:pt x="69" y="406"/>
                    <a:pt x="75" y="406"/>
                    <a:pt x="80" y="406"/>
                  </a:cubicBezTo>
                  <a:cubicBezTo>
                    <a:pt x="83" y="403"/>
                    <a:pt x="85" y="400"/>
                    <a:pt x="91" y="400"/>
                  </a:cubicBezTo>
                  <a:cubicBezTo>
                    <a:pt x="101" y="403"/>
                    <a:pt x="109" y="406"/>
                    <a:pt x="120" y="411"/>
                  </a:cubicBezTo>
                  <a:cubicBezTo>
                    <a:pt x="128" y="411"/>
                    <a:pt x="139" y="416"/>
                    <a:pt x="149" y="416"/>
                  </a:cubicBezTo>
                  <a:cubicBezTo>
                    <a:pt x="152" y="416"/>
                    <a:pt x="152" y="416"/>
                    <a:pt x="152" y="416"/>
                  </a:cubicBezTo>
                  <a:cubicBezTo>
                    <a:pt x="152" y="416"/>
                    <a:pt x="171" y="416"/>
                    <a:pt x="179" y="400"/>
                  </a:cubicBezTo>
                  <a:cubicBezTo>
                    <a:pt x="149" y="224"/>
                    <a:pt x="149" y="224"/>
                    <a:pt x="149" y="224"/>
                  </a:cubicBezTo>
                  <a:cubicBezTo>
                    <a:pt x="149" y="192"/>
                    <a:pt x="149" y="192"/>
                    <a:pt x="149" y="192"/>
                  </a:cubicBezTo>
                  <a:cubicBezTo>
                    <a:pt x="149" y="192"/>
                    <a:pt x="149" y="192"/>
                    <a:pt x="149" y="192"/>
                  </a:cubicBezTo>
                  <a:lnTo>
                    <a:pt x="147" y="1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5" name="Freeform 188"/>
            <p:cNvSpPr/>
            <p:nvPr/>
          </p:nvSpPr>
          <p:spPr bwMode="auto">
            <a:xfrm>
              <a:off x="15503" y="7061"/>
              <a:ext cx="182" cy="194"/>
            </a:xfrm>
            <a:custGeom>
              <a:avLst/>
              <a:gdLst>
                <a:gd name="T0" fmla="*/ 53 w 53"/>
                <a:gd name="T1" fmla="*/ 27 h 56"/>
                <a:gd name="T2" fmla="*/ 27 w 53"/>
                <a:gd name="T3" fmla="*/ 56 h 56"/>
                <a:gd name="T4" fmla="*/ 0 w 53"/>
                <a:gd name="T5" fmla="*/ 27 h 56"/>
                <a:gd name="T6" fmla="*/ 27 w 53"/>
                <a:gd name="T7" fmla="*/ 0 h 56"/>
                <a:gd name="T8" fmla="*/ 53 w 53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6">
                  <a:moveTo>
                    <a:pt x="53" y="27"/>
                  </a:moveTo>
                  <a:cubicBezTo>
                    <a:pt x="53" y="43"/>
                    <a:pt x="43" y="56"/>
                    <a:pt x="27" y="56"/>
                  </a:cubicBezTo>
                  <a:cubicBezTo>
                    <a:pt x="11" y="56"/>
                    <a:pt x="0" y="43"/>
                    <a:pt x="0" y="27"/>
                  </a:cubicBezTo>
                  <a:cubicBezTo>
                    <a:pt x="0" y="13"/>
                    <a:pt x="11" y="0"/>
                    <a:pt x="27" y="0"/>
                  </a:cubicBezTo>
                  <a:cubicBezTo>
                    <a:pt x="43" y="0"/>
                    <a:pt x="53" y="13"/>
                    <a:pt x="5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6" name="Freeform 189"/>
            <p:cNvSpPr/>
            <p:nvPr/>
          </p:nvSpPr>
          <p:spPr bwMode="auto">
            <a:xfrm>
              <a:off x="15586" y="7022"/>
              <a:ext cx="238" cy="371"/>
            </a:xfrm>
            <a:custGeom>
              <a:avLst/>
              <a:gdLst>
                <a:gd name="T0" fmla="*/ 69 w 69"/>
                <a:gd name="T1" fmla="*/ 11 h 107"/>
                <a:gd name="T2" fmla="*/ 56 w 69"/>
                <a:gd name="T3" fmla="*/ 0 h 107"/>
                <a:gd name="T4" fmla="*/ 45 w 69"/>
                <a:gd name="T5" fmla="*/ 11 h 107"/>
                <a:gd name="T6" fmla="*/ 45 w 69"/>
                <a:gd name="T7" fmla="*/ 54 h 107"/>
                <a:gd name="T8" fmla="*/ 5 w 69"/>
                <a:gd name="T9" fmla="*/ 86 h 107"/>
                <a:gd name="T10" fmla="*/ 3 w 69"/>
                <a:gd name="T11" fmla="*/ 102 h 107"/>
                <a:gd name="T12" fmla="*/ 19 w 69"/>
                <a:gd name="T13" fmla="*/ 102 h 107"/>
                <a:gd name="T14" fmla="*/ 64 w 69"/>
                <a:gd name="T15" fmla="*/ 67 h 107"/>
                <a:gd name="T16" fmla="*/ 67 w 69"/>
                <a:gd name="T17" fmla="*/ 65 h 107"/>
                <a:gd name="T18" fmla="*/ 69 w 69"/>
                <a:gd name="T19" fmla="*/ 56 h 107"/>
                <a:gd name="T20" fmla="*/ 69 w 69"/>
                <a:gd name="T21" fmla="*/ 1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107">
                  <a:moveTo>
                    <a:pt x="69" y="11"/>
                  </a:moveTo>
                  <a:cubicBezTo>
                    <a:pt x="69" y="6"/>
                    <a:pt x="64" y="0"/>
                    <a:pt x="56" y="0"/>
                  </a:cubicBezTo>
                  <a:cubicBezTo>
                    <a:pt x="51" y="0"/>
                    <a:pt x="45" y="6"/>
                    <a:pt x="45" y="11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5" y="86"/>
                    <a:pt x="5" y="86"/>
                    <a:pt x="5" y="86"/>
                  </a:cubicBezTo>
                  <a:cubicBezTo>
                    <a:pt x="0" y="91"/>
                    <a:pt x="0" y="97"/>
                    <a:pt x="3" y="102"/>
                  </a:cubicBezTo>
                  <a:cubicBezTo>
                    <a:pt x="8" y="107"/>
                    <a:pt x="13" y="107"/>
                    <a:pt x="19" y="102"/>
                  </a:cubicBezTo>
                  <a:cubicBezTo>
                    <a:pt x="64" y="67"/>
                    <a:pt x="64" y="67"/>
                    <a:pt x="64" y="67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2"/>
                    <a:pt x="69" y="59"/>
                    <a:pt x="69" y="56"/>
                  </a:cubicBezTo>
                  <a:lnTo>
                    <a:pt x="69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7" name="Freeform 190"/>
            <p:cNvSpPr/>
            <p:nvPr/>
          </p:nvSpPr>
          <p:spPr bwMode="auto">
            <a:xfrm>
              <a:off x="15335" y="7765"/>
              <a:ext cx="279" cy="249"/>
            </a:xfrm>
            <a:custGeom>
              <a:avLst/>
              <a:gdLst>
                <a:gd name="T0" fmla="*/ 80 w 80"/>
                <a:gd name="T1" fmla="*/ 24 h 72"/>
                <a:gd name="T2" fmla="*/ 59 w 80"/>
                <a:gd name="T3" fmla="*/ 0 h 72"/>
                <a:gd name="T4" fmla="*/ 48 w 80"/>
                <a:gd name="T5" fmla="*/ 24 h 72"/>
                <a:gd name="T6" fmla="*/ 8 w 80"/>
                <a:gd name="T7" fmla="*/ 43 h 72"/>
                <a:gd name="T8" fmla="*/ 2 w 80"/>
                <a:gd name="T9" fmla="*/ 59 h 72"/>
                <a:gd name="T10" fmla="*/ 5 w 80"/>
                <a:gd name="T11" fmla="*/ 64 h 72"/>
                <a:gd name="T12" fmla="*/ 21 w 80"/>
                <a:gd name="T13" fmla="*/ 70 h 72"/>
                <a:gd name="T14" fmla="*/ 64 w 80"/>
                <a:gd name="T15" fmla="*/ 48 h 72"/>
                <a:gd name="T16" fmla="*/ 75 w 80"/>
                <a:gd name="T17" fmla="*/ 38 h 72"/>
                <a:gd name="T18" fmla="*/ 75 w 80"/>
                <a:gd name="T19" fmla="*/ 38 h 72"/>
                <a:gd name="T20" fmla="*/ 80 w 80"/>
                <a:gd name="T21" fmla="*/ 2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72">
                  <a:moveTo>
                    <a:pt x="80" y="24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0" y="46"/>
                    <a:pt x="0" y="54"/>
                    <a:pt x="2" y="59"/>
                  </a:cubicBezTo>
                  <a:cubicBezTo>
                    <a:pt x="5" y="64"/>
                    <a:pt x="5" y="64"/>
                    <a:pt x="5" y="64"/>
                  </a:cubicBezTo>
                  <a:cubicBezTo>
                    <a:pt x="5" y="70"/>
                    <a:pt x="16" y="72"/>
                    <a:pt x="21" y="70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9" y="46"/>
                    <a:pt x="72" y="43"/>
                    <a:pt x="75" y="38"/>
                  </a:cubicBezTo>
                  <a:cubicBezTo>
                    <a:pt x="75" y="38"/>
                    <a:pt x="75" y="38"/>
                    <a:pt x="75" y="38"/>
                  </a:cubicBezTo>
                  <a:lnTo>
                    <a:pt x="8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1" name="Freeform 191"/>
            <p:cNvSpPr/>
            <p:nvPr/>
          </p:nvSpPr>
          <p:spPr bwMode="auto">
            <a:xfrm>
              <a:off x="15503" y="7267"/>
              <a:ext cx="258" cy="775"/>
            </a:xfrm>
            <a:custGeom>
              <a:avLst/>
              <a:gdLst>
                <a:gd name="T0" fmla="*/ 59 w 75"/>
                <a:gd name="T1" fmla="*/ 115 h 224"/>
                <a:gd name="T2" fmla="*/ 59 w 75"/>
                <a:gd name="T3" fmla="*/ 32 h 224"/>
                <a:gd name="T4" fmla="*/ 48 w 75"/>
                <a:gd name="T5" fmla="*/ 40 h 224"/>
                <a:gd name="T6" fmla="*/ 21 w 75"/>
                <a:gd name="T7" fmla="*/ 37 h 224"/>
                <a:gd name="T8" fmla="*/ 27 w 75"/>
                <a:gd name="T9" fmla="*/ 11 h 224"/>
                <a:gd name="T10" fmla="*/ 37 w 75"/>
                <a:gd name="T11" fmla="*/ 0 h 224"/>
                <a:gd name="T12" fmla="*/ 35 w 75"/>
                <a:gd name="T13" fmla="*/ 0 h 224"/>
                <a:gd name="T14" fmla="*/ 21 w 75"/>
                <a:gd name="T15" fmla="*/ 0 h 224"/>
                <a:gd name="T16" fmla="*/ 0 w 75"/>
                <a:gd name="T17" fmla="*/ 24 h 224"/>
                <a:gd name="T18" fmla="*/ 0 w 75"/>
                <a:gd name="T19" fmla="*/ 115 h 224"/>
                <a:gd name="T20" fmla="*/ 16 w 75"/>
                <a:gd name="T21" fmla="*/ 139 h 224"/>
                <a:gd name="T22" fmla="*/ 43 w 75"/>
                <a:gd name="T23" fmla="*/ 168 h 224"/>
                <a:gd name="T24" fmla="*/ 43 w 75"/>
                <a:gd name="T25" fmla="*/ 214 h 224"/>
                <a:gd name="T26" fmla="*/ 59 w 75"/>
                <a:gd name="T27" fmla="*/ 224 h 224"/>
                <a:gd name="T28" fmla="*/ 61 w 75"/>
                <a:gd name="T29" fmla="*/ 224 h 224"/>
                <a:gd name="T30" fmla="*/ 75 w 75"/>
                <a:gd name="T31" fmla="*/ 214 h 224"/>
                <a:gd name="T32" fmla="*/ 75 w 75"/>
                <a:gd name="T33" fmla="*/ 160 h 224"/>
                <a:gd name="T34" fmla="*/ 69 w 75"/>
                <a:gd name="T35" fmla="*/ 152 h 224"/>
                <a:gd name="T36" fmla="*/ 69 w 75"/>
                <a:gd name="T37" fmla="*/ 150 h 224"/>
                <a:gd name="T38" fmla="*/ 51 w 75"/>
                <a:gd name="T39" fmla="*/ 133 h 224"/>
                <a:gd name="T40" fmla="*/ 59 w 75"/>
                <a:gd name="T41" fmla="*/ 11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5" h="224">
                  <a:moveTo>
                    <a:pt x="59" y="115"/>
                  </a:moveTo>
                  <a:cubicBezTo>
                    <a:pt x="59" y="32"/>
                    <a:pt x="59" y="32"/>
                    <a:pt x="59" y="32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3" y="45"/>
                    <a:pt x="32" y="45"/>
                    <a:pt x="21" y="37"/>
                  </a:cubicBezTo>
                  <a:cubicBezTo>
                    <a:pt x="16" y="29"/>
                    <a:pt x="16" y="16"/>
                    <a:pt x="27" y="1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5"/>
                    <a:pt x="5" y="133"/>
                    <a:pt x="16" y="139"/>
                  </a:cubicBezTo>
                  <a:cubicBezTo>
                    <a:pt x="43" y="168"/>
                    <a:pt x="43" y="168"/>
                    <a:pt x="43" y="168"/>
                  </a:cubicBezTo>
                  <a:cubicBezTo>
                    <a:pt x="43" y="214"/>
                    <a:pt x="43" y="214"/>
                    <a:pt x="43" y="214"/>
                  </a:cubicBezTo>
                  <a:cubicBezTo>
                    <a:pt x="43" y="219"/>
                    <a:pt x="51" y="224"/>
                    <a:pt x="59" y="224"/>
                  </a:cubicBezTo>
                  <a:cubicBezTo>
                    <a:pt x="61" y="224"/>
                    <a:pt x="61" y="224"/>
                    <a:pt x="61" y="224"/>
                  </a:cubicBezTo>
                  <a:cubicBezTo>
                    <a:pt x="69" y="224"/>
                    <a:pt x="75" y="219"/>
                    <a:pt x="75" y="214"/>
                  </a:cubicBezTo>
                  <a:cubicBezTo>
                    <a:pt x="75" y="160"/>
                    <a:pt x="75" y="160"/>
                    <a:pt x="75" y="160"/>
                  </a:cubicBezTo>
                  <a:cubicBezTo>
                    <a:pt x="75" y="157"/>
                    <a:pt x="72" y="155"/>
                    <a:pt x="69" y="152"/>
                  </a:cubicBezTo>
                  <a:cubicBezTo>
                    <a:pt x="69" y="150"/>
                    <a:pt x="69" y="150"/>
                    <a:pt x="69" y="150"/>
                  </a:cubicBezTo>
                  <a:cubicBezTo>
                    <a:pt x="51" y="133"/>
                    <a:pt x="51" y="133"/>
                    <a:pt x="51" y="133"/>
                  </a:cubicBezTo>
                  <a:cubicBezTo>
                    <a:pt x="56" y="128"/>
                    <a:pt x="59" y="123"/>
                    <a:pt x="59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2" name="Freeform 192"/>
            <p:cNvSpPr/>
            <p:nvPr/>
          </p:nvSpPr>
          <p:spPr bwMode="auto">
            <a:xfrm>
              <a:off x="15362" y="7377"/>
              <a:ext cx="113" cy="277"/>
            </a:xfrm>
            <a:custGeom>
              <a:avLst/>
              <a:gdLst>
                <a:gd name="T0" fmla="*/ 32 w 32"/>
                <a:gd name="T1" fmla="*/ 0 h 80"/>
                <a:gd name="T2" fmla="*/ 13 w 32"/>
                <a:gd name="T3" fmla="*/ 11 h 80"/>
                <a:gd name="T4" fmla="*/ 10 w 32"/>
                <a:gd name="T5" fmla="*/ 16 h 80"/>
                <a:gd name="T6" fmla="*/ 8 w 32"/>
                <a:gd name="T7" fmla="*/ 21 h 80"/>
                <a:gd name="T8" fmla="*/ 2 w 32"/>
                <a:gd name="T9" fmla="*/ 64 h 80"/>
                <a:gd name="T10" fmla="*/ 10 w 32"/>
                <a:gd name="T11" fmla="*/ 77 h 80"/>
                <a:gd name="T12" fmla="*/ 24 w 32"/>
                <a:gd name="T13" fmla="*/ 69 h 80"/>
                <a:gd name="T14" fmla="*/ 29 w 32"/>
                <a:gd name="T15" fmla="*/ 29 h 80"/>
                <a:gd name="T16" fmla="*/ 32 w 32"/>
                <a:gd name="T17" fmla="*/ 27 h 80"/>
                <a:gd name="T18" fmla="*/ 32 w 32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80">
                  <a:moveTo>
                    <a:pt x="32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3"/>
                    <a:pt x="10" y="16"/>
                  </a:cubicBezTo>
                  <a:cubicBezTo>
                    <a:pt x="8" y="16"/>
                    <a:pt x="8" y="19"/>
                    <a:pt x="8" y="21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0" y="69"/>
                    <a:pt x="2" y="77"/>
                    <a:pt x="10" y="77"/>
                  </a:cubicBezTo>
                  <a:cubicBezTo>
                    <a:pt x="19" y="80"/>
                    <a:pt x="24" y="75"/>
                    <a:pt x="24" y="69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2" y="27"/>
                    <a:pt x="32" y="27"/>
                    <a:pt x="32" y="27"/>
                  </a:cubicBez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87" name="组合 86"/>
          <p:cNvGrpSpPr/>
          <p:nvPr/>
        </p:nvGrpSpPr>
        <p:grpSpPr>
          <a:xfrm rot="0">
            <a:off x="6558915" y="2412365"/>
            <a:ext cx="480060" cy="901700"/>
            <a:chOff x="11296" y="5432"/>
            <a:chExt cx="1233" cy="2316"/>
          </a:xfrm>
        </p:grpSpPr>
        <p:sp>
          <p:nvSpPr>
            <p:cNvPr id="76" name="Freeform 212"/>
            <p:cNvSpPr/>
            <p:nvPr/>
          </p:nvSpPr>
          <p:spPr bwMode="auto">
            <a:xfrm>
              <a:off x="11870" y="5543"/>
              <a:ext cx="390" cy="387"/>
            </a:xfrm>
            <a:custGeom>
              <a:avLst/>
              <a:gdLst>
                <a:gd name="T0" fmla="*/ 0 w 112"/>
                <a:gd name="T1" fmla="*/ 56 h 112"/>
                <a:gd name="T2" fmla="*/ 53 w 112"/>
                <a:gd name="T3" fmla="*/ 112 h 112"/>
                <a:gd name="T4" fmla="*/ 112 w 112"/>
                <a:gd name="T5" fmla="*/ 56 h 112"/>
                <a:gd name="T6" fmla="*/ 53 w 112"/>
                <a:gd name="T7" fmla="*/ 0 h 112"/>
                <a:gd name="T8" fmla="*/ 0 w 112"/>
                <a:gd name="T9" fmla="*/ 5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0" y="56"/>
                  </a:moveTo>
                  <a:cubicBezTo>
                    <a:pt x="0" y="85"/>
                    <a:pt x="24" y="112"/>
                    <a:pt x="53" y="112"/>
                  </a:cubicBezTo>
                  <a:cubicBezTo>
                    <a:pt x="85" y="112"/>
                    <a:pt x="112" y="85"/>
                    <a:pt x="112" y="56"/>
                  </a:cubicBezTo>
                  <a:cubicBezTo>
                    <a:pt x="112" y="26"/>
                    <a:pt x="85" y="0"/>
                    <a:pt x="53" y="0"/>
                  </a:cubicBezTo>
                  <a:cubicBezTo>
                    <a:pt x="24" y="0"/>
                    <a:pt x="0" y="26"/>
                    <a:pt x="0" y="5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7" name="Freeform 213"/>
            <p:cNvSpPr/>
            <p:nvPr/>
          </p:nvSpPr>
          <p:spPr bwMode="auto">
            <a:xfrm>
              <a:off x="12131" y="5432"/>
              <a:ext cx="399" cy="293"/>
            </a:xfrm>
            <a:custGeom>
              <a:avLst/>
              <a:gdLst>
                <a:gd name="T0" fmla="*/ 0 w 115"/>
                <a:gd name="T1" fmla="*/ 40 h 85"/>
                <a:gd name="T2" fmla="*/ 37 w 115"/>
                <a:gd name="T3" fmla="*/ 0 h 85"/>
                <a:gd name="T4" fmla="*/ 75 w 115"/>
                <a:gd name="T5" fmla="*/ 40 h 85"/>
                <a:gd name="T6" fmla="*/ 115 w 115"/>
                <a:gd name="T7" fmla="*/ 40 h 85"/>
                <a:gd name="T8" fmla="*/ 66 w 115"/>
                <a:gd name="T9" fmla="*/ 48 h 85"/>
                <a:gd name="T10" fmla="*/ 0 w 115"/>
                <a:gd name="T11" fmla="*/ 4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5" h="85">
                  <a:moveTo>
                    <a:pt x="0" y="40"/>
                  </a:moveTo>
                  <a:cubicBezTo>
                    <a:pt x="0" y="40"/>
                    <a:pt x="0" y="0"/>
                    <a:pt x="37" y="0"/>
                  </a:cubicBezTo>
                  <a:cubicBezTo>
                    <a:pt x="75" y="0"/>
                    <a:pt x="75" y="40"/>
                    <a:pt x="75" y="40"/>
                  </a:cubicBezTo>
                  <a:cubicBezTo>
                    <a:pt x="75" y="40"/>
                    <a:pt x="91" y="74"/>
                    <a:pt x="115" y="40"/>
                  </a:cubicBezTo>
                  <a:cubicBezTo>
                    <a:pt x="115" y="40"/>
                    <a:pt x="96" y="85"/>
                    <a:pt x="66" y="48"/>
                  </a:cubicBezTo>
                  <a:cubicBezTo>
                    <a:pt x="37" y="16"/>
                    <a:pt x="26" y="21"/>
                    <a:pt x="0" y="4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8" name="Freeform 214"/>
            <p:cNvSpPr/>
            <p:nvPr/>
          </p:nvSpPr>
          <p:spPr bwMode="auto">
            <a:xfrm>
              <a:off x="11944" y="7395"/>
              <a:ext cx="205" cy="353"/>
            </a:xfrm>
            <a:custGeom>
              <a:avLst/>
              <a:gdLst>
                <a:gd name="T0" fmla="*/ 59 w 59"/>
                <a:gd name="T1" fmla="*/ 6 h 102"/>
                <a:gd name="T2" fmla="*/ 59 w 59"/>
                <a:gd name="T3" fmla="*/ 75 h 102"/>
                <a:gd name="T4" fmla="*/ 32 w 59"/>
                <a:gd name="T5" fmla="*/ 102 h 102"/>
                <a:gd name="T6" fmla="*/ 24 w 59"/>
                <a:gd name="T7" fmla="*/ 102 h 102"/>
                <a:gd name="T8" fmla="*/ 0 w 59"/>
                <a:gd name="T9" fmla="*/ 75 h 102"/>
                <a:gd name="T10" fmla="*/ 0 w 59"/>
                <a:gd name="T11" fmla="*/ 6 h 102"/>
                <a:gd name="T12" fmla="*/ 27 w 59"/>
                <a:gd name="T13" fmla="*/ 0 h 102"/>
                <a:gd name="T14" fmla="*/ 59 w 59"/>
                <a:gd name="T15" fmla="*/ 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102">
                  <a:moveTo>
                    <a:pt x="59" y="6"/>
                  </a:moveTo>
                  <a:cubicBezTo>
                    <a:pt x="59" y="75"/>
                    <a:pt x="59" y="75"/>
                    <a:pt x="59" y="75"/>
                  </a:cubicBezTo>
                  <a:cubicBezTo>
                    <a:pt x="59" y="91"/>
                    <a:pt x="48" y="102"/>
                    <a:pt x="32" y="102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11" y="102"/>
                    <a:pt x="0" y="91"/>
                    <a:pt x="0" y="7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16" y="0"/>
                    <a:pt x="27" y="0"/>
                  </a:cubicBezTo>
                  <a:cubicBezTo>
                    <a:pt x="38" y="0"/>
                    <a:pt x="48" y="6"/>
                    <a:pt x="59" y="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9" name="Freeform 215"/>
            <p:cNvSpPr/>
            <p:nvPr/>
          </p:nvSpPr>
          <p:spPr bwMode="auto">
            <a:xfrm>
              <a:off x="11312" y="6053"/>
              <a:ext cx="837" cy="378"/>
            </a:xfrm>
            <a:custGeom>
              <a:avLst/>
              <a:gdLst>
                <a:gd name="T0" fmla="*/ 3 w 241"/>
                <a:gd name="T1" fmla="*/ 72 h 109"/>
                <a:gd name="T2" fmla="*/ 27 w 241"/>
                <a:gd name="T3" fmla="*/ 50 h 109"/>
                <a:gd name="T4" fmla="*/ 110 w 241"/>
                <a:gd name="T5" fmla="*/ 61 h 109"/>
                <a:gd name="T6" fmla="*/ 204 w 241"/>
                <a:gd name="T7" fmla="*/ 8 h 109"/>
                <a:gd name="T8" fmla="*/ 236 w 241"/>
                <a:gd name="T9" fmla="*/ 13 h 109"/>
                <a:gd name="T10" fmla="*/ 228 w 241"/>
                <a:gd name="T11" fmla="*/ 45 h 109"/>
                <a:gd name="T12" fmla="*/ 129 w 241"/>
                <a:gd name="T13" fmla="*/ 104 h 109"/>
                <a:gd name="T14" fmla="*/ 115 w 241"/>
                <a:gd name="T15" fmla="*/ 109 h 109"/>
                <a:gd name="T16" fmla="*/ 115 w 241"/>
                <a:gd name="T17" fmla="*/ 109 h 109"/>
                <a:gd name="T18" fmla="*/ 113 w 241"/>
                <a:gd name="T19" fmla="*/ 109 h 109"/>
                <a:gd name="T20" fmla="*/ 113 w 241"/>
                <a:gd name="T21" fmla="*/ 109 h 109"/>
                <a:gd name="T22" fmla="*/ 25 w 241"/>
                <a:gd name="T23" fmla="*/ 99 h 109"/>
                <a:gd name="T24" fmla="*/ 3 w 241"/>
                <a:gd name="T25" fmla="*/ 7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" h="109">
                  <a:moveTo>
                    <a:pt x="3" y="72"/>
                  </a:moveTo>
                  <a:cubicBezTo>
                    <a:pt x="6" y="61"/>
                    <a:pt x="17" y="50"/>
                    <a:pt x="27" y="50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14" y="0"/>
                    <a:pt x="230" y="2"/>
                    <a:pt x="236" y="13"/>
                  </a:cubicBezTo>
                  <a:cubicBezTo>
                    <a:pt x="241" y="26"/>
                    <a:pt x="238" y="40"/>
                    <a:pt x="228" y="45"/>
                  </a:cubicBezTo>
                  <a:cubicBezTo>
                    <a:pt x="129" y="104"/>
                    <a:pt x="129" y="104"/>
                    <a:pt x="129" y="104"/>
                  </a:cubicBezTo>
                  <a:cubicBezTo>
                    <a:pt x="123" y="107"/>
                    <a:pt x="118" y="109"/>
                    <a:pt x="115" y="109"/>
                  </a:cubicBezTo>
                  <a:cubicBezTo>
                    <a:pt x="115" y="109"/>
                    <a:pt x="115" y="109"/>
                    <a:pt x="115" y="109"/>
                  </a:cubicBezTo>
                  <a:cubicBezTo>
                    <a:pt x="113" y="109"/>
                    <a:pt x="113" y="109"/>
                    <a:pt x="113" y="109"/>
                  </a:cubicBezTo>
                  <a:cubicBezTo>
                    <a:pt x="113" y="109"/>
                    <a:pt x="113" y="109"/>
                    <a:pt x="113" y="109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11" y="99"/>
                    <a:pt x="0" y="85"/>
                    <a:pt x="3" y="7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0" name="Freeform 216"/>
            <p:cNvSpPr/>
            <p:nvPr/>
          </p:nvSpPr>
          <p:spPr bwMode="auto">
            <a:xfrm>
              <a:off x="12110" y="7432"/>
              <a:ext cx="131" cy="316"/>
            </a:xfrm>
            <a:custGeom>
              <a:avLst/>
              <a:gdLst>
                <a:gd name="T0" fmla="*/ 38 w 38"/>
                <a:gd name="T1" fmla="*/ 64 h 91"/>
                <a:gd name="T2" fmla="*/ 11 w 38"/>
                <a:gd name="T3" fmla="*/ 91 h 91"/>
                <a:gd name="T4" fmla="*/ 3 w 38"/>
                <a:gd name="T5" fmla="*/ 91 h 91"/>
                <a:gd name="T6" fmla="*/ 0 w 38"/>
                <a:gd name="T7" fmla="*/ 91 h 91"/>
                <a:gd name="T8" fmla="*/ 24 w 38"/>
                <a:gd name="T9" fmla="*/ 64 h 91"/>
                <a:gd name="T10" fmla="*/ 24 w 38"/>
                <a:gd name="T11" fmla="*/ 0 h 91"/>
                <a:gd name="T12" fmla="*/ 38 w 38"/>
                <a:gd name="T13" fmla="*/ 3 h 91"/>
                <a:gd name="T14" fmla="*/ 38 w 38"/>
                <a:gd name="T15" fmla="*/ 64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91">
                  <a:moveTo>
                    <a:pt x="38" y="64"/>
                  </a:moveTo>
                  <a:cubicBezTo>
                    <a:pt x="38" y="80"/>
                    <a:pt x="27" y="91"/>
                    <a:pt x="11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4" y="91"/>
                    <a:pt x="24" y="77"/>
                    <a:pt x="24" y="64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32" y="0"/>
                    <a:pt x="38" y="3"/>
                  </a:cubicBezTo>
                  <a:lnTo>
                    <a:pt x="38" y="6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1" name="Freeform 217"/>
            <p:cNvSpPr/>
            <p:nvPr/>
          </p:nvSpPr>
          <p:spPr bwMode="auto">
            <a:xfrm>
              <a:off x="11296" y="6115"/>
              <a:ext cx="482" cy="150"/>
            </a:xfrm>
            <a:custGeom>
              <a:avLst/>
              <a:gdLst>
                <a:gd name="T0" fmla="*/ 139 w 139"/>
                <a:gd name="T1" fmla="*/ 0 h 43"/>
                <a:gd name="T2" fmla="*/ 110 w 139"/>
                <a:gd name="T3" fmla="*/ 16 h 43"/>
                <a:gd name="T4" fmla="*/ 27 w 139"/>
                <a:gd name="T5" fmla="*/ 11 h 43"/>
                <a:gd name="T6" fmla="*/ 3 w 139"/>
                <a:gd name="T7" fmla="*/ 32 h 43"/>
                <a:gd name="T8" fmla="*/ 5 w 139"/>
                <a:gd name="T9" fmla="*/ 43 h 43"/>
                <a:gd name="T10" fmla="*/ 32 w 139"/>
                <a:gd name="T11" fmla="*/ 24 h 43"/>
                <a:gd name="T12" fmla="*/ 112 w 139"/>
                <a:gd name="T13" fmla="*/ 32 h 43"/>
                <a:gd name="T14" fmla="*/ 139 w 139"/>
                <a:gd name="T15" fmla="*/ 16 h 43"/>
                <a:gd name="T16" fmla="*/ 139 w 139"/>
                <a:gd name="T17" fmla="*/ 6 h 43"/>
                <a:gd name="T18" fmla="*/ 139 w 139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43">
                  <a:moveTo>
                    <a:pt x="139" y="0"/>
                  </a:moveTo>
                  <a:cubicBezTo>
                    <a:pt x="110" y="16"/>
                    <a:pt x="110" y="16"/>
                    <a:pt x="110" y="1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16" y="8"/>
                    <a:pt x="3" y="16"/>
                    <a:pt x="3" y="32"/>
                  </a:cubicBezTo>
                  <a:cubicBezTo>
                    <a:pt x="0" y="35"/>
                    <a:pt x="3" y="40"/>
                    <a:pt x="5" y="43"/>
                  </a:cubicBezTo>
                  <a:cubicBezTo>
                    <a:pt x="5" y="32"/>
                    <a:pt x="19" y="22"/>
                    <a:pt x="32" y="24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39" y="16"/>
                    <a:pt x="139" y="16"/>
                    <a:pt x="139" y="16"/>
                  </a:cubicBezTo>
                  <a:cubicBezTo>
                    <a:pt x="139" y="6"/>
                    <a:pt x="139" y="6"/>
                    <a:pt x="139" y="6"/>
                  </a:cubicBezTo>
                  <a:cubicBezTo>
                    <a:pt x="139" y="6"/>
                    <a:pt x="139" y="3"/>
                    <a:pt x="139" y="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2" name="Freeform 218"/>
            <p:cNvSpPr/>
            <p:nvPr/>
          </p:nvSpPr>
          <p:spPr bwMode="auto">
            <a:xfrm>
              <a:off x="11732" y="5977"/>
              <a:ext cx="620" cy="1439"/>
            </a:xfrm>
            <a:custGeom>
              <a:avLst/>
              <a:gdLst>
                <a:gd name="T0" fmla="*/ 152 w 179"/>
                <a:gd name="T1" fmla="*/ 222 h 415"/>
                <a:gd name="T2" fmla="*/ 152 w 179"/>
                <a:gd name="T3" fmla="*/ 48 h 415"/>
                <a:gd name="T4" fmla="*/ 107 w 179"/>
                <a:gd name="T5" fmla="*/ 0 h 415"/>
                <a:gd name="T6" fmla="*/ 101 w 179"/>
                <a:gd name="T7" fmla="*/ 0 h 415"/>
                <a:gd name="T8" fmla="*/ 77 w 179"/>
                <a:gd name="T9" fmla="*/ 0 h 415"/>
                <a:gd name="T10" fmla="*/ 77 w 179"/>
                <a:gd name="T11" fmla="*/ 0 h 415"/>
                <a:gd name="T12" fmla="*/ 72 w 179"/>
                <a:gd name="T13" fmla="*/ 0 h 415"/>
                <a:gd name="T14" fmla="*/ 72 w 179"/>
                <a:gd name="T15" fmla="*/ 0 h 415"/>
                <a:gd name="T16" fmla="*/ 29 w 179"/>
                <a:gd name="T17" fmla="*/ 40 h 415"/>
                <a:gd name="T18" fmla="*/ 75 w 179"/>
                <a:gd name="T19" fmla="*/ 14 h 415"/>
                <a:gd name="T20" fmla="*/ 131 w 179"/>
                <a:gd name="T21" fmla="*/ 30 h 415"/>
                <a:gd name="T22" fmla="*/ 115 w 179"/>
                <a:gd name="T23" fmla="*/ 83 h 415"/>
                <a:gd name="T24" fmla="*/ 29 w 179"/>
                <a:gd name="T25" fmla="*/ 134 h 415"/>
                <a:gd name="T26" fmla="*/ 29 w 179"/>
                <a:gd name="T27" fmla="*/ 222 h 415"/>
                <a:gd name="T28" fmla="*/ 0 w 179"/>
                <a:gd name="T29" fmla="*/ 399 h 415"/>
                <a:gd name="T30" fmla="*/ 27 w 179"/>
                <a:gd name="T31" fmla="*/ 415 h 415"/>
                <a:gd name="T32" fmla="*/ 61 w 179"/>
                <a:gd name="T33" fmla="*/ 409 h 415"/>
                <a:gd name="T34" fmla="*/ 88 w 179"/>
                <a:gd name="T35" fmla="*/ 399 h 415"/>
                <a:gd name="T36" fmla="*/ 120 w 179"/>
                <a:gd name="T37" fmla="*/ 409 h 415"/>
                <a:gd name="T38" fmla="*/ 152 w 179"/>
                <a:gd name="T39" fmla="*/ 415 h 415"/>
                <a:gd name="T40" fmla="*/ 179 w 179"/>
                <a:gd name="T41" fmla="*/ 399 h 415"/>
                <a:gd name="T42" fmla="*/ 152 w 179"/>
                <a:gd name="T43" fmla="*/ 222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9" h="415">
                  <a:moveTo>
                    <a:pt x="152" y="222"/>
                  </a:moveTo>
                  <a:cubicBezTo>
                    <a:pt x="152" y="48"/>
                    <a:pt x="152" y="48"/>
                    <a:pt x="152" y="48"/>
                  </a:cubicBezTo>
                  <a:cubicBezTo>
                    <a:pt x="152" y="24"/>
                    <a:pt x="131" y="3"/>
                    <a:pt x="107" y="0"/>
                  </a:cubicBezTo>
                  <a:cubicBezTo>
                    <a:pt x="104" y="0"/>
                    <a:pt x="104" y="0"/>
                    <a:pt x="101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51" y="3"/>
                    <a:pt x="32" y="19"/>
                    <a:pt x="29" y="40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93" y="3"/>
                    <a:pt x="120" y="8"/>
                    <a:pt x="131" y="30"/>
                  </a:cubicBezTo>
                  <a:cubicBezTo>
                    <a:pt x="141" y="48"/>
                    <a:pt x="136" y="72"/>
                    <a:pt x="115" y="83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29" y="222"/>
                    <a:pt x="29" y="222"/>
                    <a:pt x="29" y="222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8" y="415"/>
                    <a:pt x="27" y="415"/>
                    <a:pt x="27" y="415"/>
                  </a:cubicBezTo>
                  <a:cubicBezTo>
                    <a:pt x="40" y="415"/>
                    <a:pt x="51" y="412"/>
                    <a:pt x="61" y="409"/>
                  </a:cubicBezTo>
                  <a:cubicBezTo>
                    <a:pt x="72" y="407"/>
                    <a:pt x="77" y="401"/>
                    <a:pt x="88" y="399"/>
                  </a:cubicBezTo>
                  <a:cubicBezTo>
                    <a:pt x="99" y="401"/>
                    <a:pt x="109" y="407"/>
                    <a:pt x="120" y="409"/>
                  </a:cubicBezTo>
                  <a:cubicBezTo>
                    <a:pt x="128" y="412"/>
                    <a:pt x="136" y="415"/>
                    <a:pt x="152" y="415"/>
                  </a:cubicBezTo>
                  <a:cubicBezTo>
                    <a:pt x="152" y="415"/>
                    <a:pt x="168" y="415"/>
                    <a:pt x="179" y="399"/>
                  </a:cubicBezTo>
                  <a:lnTo>
                    <a:pt x="152" y="22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152" name="组合 151"/>
          <p:cNvGrpSpPr/>
          <p:nvPr/>
        </p:nvGrpSpPr>
        <p:grpSpPr>
          <a:xfrm rot="0">
            <a:off x="1920875" y="1623060"/>
            <a:ext cx="852805" cy="899795"/>
            <a:chOff x="15669" y="3482"/>
            <a:chExt cx="2076" cy="2189"/>
          </a:xfrm>
        </p:grpSpPr>
        <p:sp>
          <p:nvSpPr>
            <p:cNvPr id="113" name="Freeform 223"/>
            <p:cNvSpPr/>
            <p:nvPr/>
          </p:nvSpPr>
          <p:spPr bwMode="auto">
            <a:xfrm>
              <a:off x="15796" y="3482"/>
              <a:ext cx="392" cy="392"/>
            </a:xfrm>
            <a:custGeom>
              <a:avLst/>
              <a:gdLst>
                <a:gd name="T0" fmla="*/ 113 w 113"/>
                <a:gd name="T1" fmla="*/ 54 h 113"/>
                <a:gd name="T2" fmla="*/ 59 w 113"/>
                <a:gd name="T3" fmla="*/ 113 h 113"/>
                <a:gd name="T4" fmla="*/ 0 w 113"/>
                <a:gd name="T5" fmla="*/ 54 h 113"/>
                <a:gd name="T6" fmla="*/ 59 w 113"/>
                <a:gd name="T7" fmla="*/ 0 h 113"/>
                <a:gd name="T8" fmla="*/ 113 w 113"/>
                <a:gd name="T9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13">
                  <a:moveTo>
                    <a:pt x="113" y="54"/>
                  </a:moveTo>
                  <a:cubicBezTo>
                    <a:pt x="113" y="86"/>
                    <a:pt x="89" y="113"/>
                    <a:pt x="59" y="113"/>
                  </a:cubicBezTo>
                  <a:cubicBezTo>
                    <a:pt x="27" y="113"/>
                    <a:pt x="0" y="86"/>
                    <a:pt x="0" y="54"/>
                  </a:cubicBezTo>
                  <a:cubicBezTo>
                    <a:pt x="0" y="24"/>
                    <a:pt x="27" y="0"/>
                    <a:pt x="59" y="0"/>
                  </a:cubicBezTo>
                  <a:cubicBezTo>
                    <a:pt x="89" y="0"/>
                    <a:pt x="113" y="24"/>
                    <a:pt x="113" y="5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4" name="Freeform 224"/>
            <p:cNvSpPr/>
            <p:nvPr/>
          </p:nvSpPr>
          <p:spPr bwMode="auto">
            <a:xfrm>
              <a:off x="15918" y="4013"/>
              <a:ext cx="770" cy="583"/>
            </a:xfrm>
            <a:custGeom>
              <a:avLst/>
              <a:gdLst>
                <a:gd name="T0" fmla="*/ 203 w 222"/>
                <a:gd name="T1" fmla="*/ 120 h 168"/>
                <a:gd name="T2" fmla="*/ 123 w 222"/>
                <a:gd name="T3" fmla="*/ 93 h 168"/>
                <a:gd name="T4" fmla="*/ 123 w 222"/>
                <a:gd name="T5" fmla="*/ 93 h 168"/>
                <a:gd name="T6" fmla="*/ 43 w 222"/>
                <a:gd name="T7" fmla="*/ 8 h 168"/>
                <a:gd name="T8" fmla="*/ 8 w 222"/>
                <a:gd name="T9" fmla="*/ 8 h 168"/>
                <a:gd name="T10" fmla="*/ 8 w 222"/>
                <a:gd name="T11" fmla="*/ 13 h 168"/>
                <a:gd name="T12" fmla="*/ 8 w 222"/>
                <a:gd name="T13" fmla="*/ 42 h 168"/>
                <a:gd name="T14" fmla="*/ 8 w 222"/>
                <a:gd name="T15" fmla="*/ 45 h 168"/>
                <a:gd name="T16" fmla="*/ 88 w 222"/>
                <a:gd name="T17" fmla="*/ 125 h 168"/>
                <a:gd name="T18" fmla="*/ 94 w 222"/>
                <a:gd name="T19" fmla="*/ 128 h 168"/>
                <a:gd name="T20" fmla="*/ 104 w 222"/>
                <a:gd name="T21" fmla="*/ 136 h 168"/>
                <a:gd name="T22" fmla="*/ 190 w 222"/>
                <a:gd name="T23" fmla="*/ 163 h 168"/>
                <a:gd name="T24" fmla="*/ 219 w 222"/>
                <a:gd name="T25" fmla="*/ 147 h 168"/>
                <a:gd name="T26" fmla="*/ 203 w 222"/>
                <a:gd name="T27" fmla="*/ 12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168">
                  <a:moveTo>
                    <a:pt x="203" y="120"/>
                  </a:moveTo>
                  <a:cubicBezTo>
                    <a:pt x="123" y="93"/>
                    <a:pt x="123" y="93"/>
                    <a:pt x="123" y="93"/>
                  </a:cubicBezTo>
                  <a:cubicBezTo>
                    <a:pt x="123" y="93"/>
                    <a:pt x="123" y="93"/>
                    <a:pt x="123" y="93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5" y="0"/>
                    <a:pt x="19" y="0"/>
                    <a:pt x="8" y="8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0" y="18"/>
                    <a:pt x="0" y="34"/>
                    <a:pt x="8" y="42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8" y="125"/>
                    <a:pt x="88" y="125"/>
                    <a:pt x="88" y="125"/>
                  </a:cubicBezTo>
                  <a:cubicBezTo>
                    <a:pt x="91" y="125"/>
                    <a:pt x="91" y="125"/>
                    <a:pt x="94" y="128"/>
                  </a:cubicBezTo>
                  <a:cubicBezTo>
                    <a:pt x="94" y="131"/>
                    <a:pt x="99" y="136"/>
                    <a:pt x="104" y="136"/>
                  </a:cubicBezTo>
                  <a:cubicBezTo>
                    <a:pt x="190" y="163"/>
                    <a:pt x="190" y="163"/>
                    <a:pt x="190" y="163"/>
                  </a:cubicBezTo>
                  <a:cubicBezTo>
                    <a:pt x="201" y="168"/>
                    <a:pt x="214" y="163"/>
                    <a:pt x="219" y="147"/>
                  </a:cubicBezTo>
                  <a:cubicBezTo>
                    <a:pt x="222" y="136"/>
                    <a:pt x="217" y="123"/>
                    <a:pt x="203" y="12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5" name="Freeform 225"/>
            <p:cNvSpPr/>
            <p:nvPr/>
          </p:nvSpPr>
          <p:spPr bwMode="auto">
            <a:xfrm>
              <a:off x="16077" y="4901"/>
              <a:ext cx="111" cy="770"/>
            </a:xfrm>
            <a:custGeom>
              <a:avLst/>
              <a:gdLst>
                <a:gd name="T0" fmla="*/ 32 w 32"/>
                <a:gd name="T1" fmla="*/ 96 h 222"/>
                <a:gd name="T2" fmla="*/ 32 w 32"/>
                <a:gd name="T3" fmla="*/ 89 h 222"/>
                <a:gd name="T4" fmla="*/ 32 w 32"/>
                <a:gd name="T5" fmla="*/ 78 h 222"/>
                <a:gd name="T6" fmla="*/ 32 w 32"/>
                <a:gd name="T7" fmla="*/ 0 h 222"/>
                <a:gd name="T8" fmla="*/ 21 w 32"/>
                <a:gd name="T9" fmla="*/ 8 h 222"/>
                <a:gd name="T10" fmla="*/ 21 w 32"/>
                <a:gd name="T11" fmla="*/ 89 h 222"/>
                <a:gd name="T12" fmla="*/ 21 w 32"/>
                <a:gd name="T13" fmla="*/ 91 h 222"/>
                <a:gd name="T14" fmla="*/ 21 w 32"/>
                <a:gd name="T15" fmla="*/ 94 h 222"/>
                <a:gd name="T16" fmla="*/ 21 w 32"/>
                <a:gd name="T17" fmla="*/ 195 h 222"/>
                <a:gd name="T18" fmla="*/ 0 w 32"/>
                <a:gd name="T19" fmla="*/ 222 h 222"/>
                <a:gd name="T20" fmla="*/ 0 w 32"/>
                <a:gd name="T21" fmla="*/ 222 h 222"/>
                <a:gd name="T22" fmla="*/ 5 w 32"/>
                <a:gd name="T23" fmla="*/ 222 h 222"/>
                <a:gd name="T24" fmla="*/ 32 w 32"/>
                <a:gd name="T25" fmla="*/ 195 h 222"/>
                <a:gd name="T26" fmla="*/ 32 w 32"/>
                <a:gd name="T27" fmla="*/ 9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2">
                  <a:moveTo>
                    <a:pt x="32" y="96"/>
                  </a:moveTo>
                  <a:cubicBezTo>
                    <a:pt x="32" y="89"/>
                    <a:pt x="32" y="89"/>
                    <a:pt x="32" y="89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3"/>
                    <a:pt x="26" y="3"/>
                    <a:pt x="21" y="8"/>
                  </a:cubicBezTo>
                  <a:cubicBezTo>
                    <a:pt x="21" y="89"/>
                    <a:pt x="21" y="89"/>
                    <a:pt x="21" y="89"/>
                  </a:cubicBezTo>
                  <a:cubicBezTo>
                    <a:pt x="21" y="89"/>
                    <a:pt x="21" y="89"/>
                    <a:pt x="21" y="91"/>
                  </a:cubicBezTo>
                  <a:cubicBezTo>
                    <a:pt x="21" y="94"/>
                    <a:pt x="21" y="94"/>
                    <a:pt x="21" y="94"/>
                  </a:cubicBezTo>
                  <a:cubicBezTo>
                    <a:pt x="21" y="195"/>
                    <a:pt x="21" y="195"/>
                    <a:pt x="21" y="195"/>
                  </a:cubicBezTo>
                  <a:cubicBezTo>
                    <a:pt x="21" y="211"/>
                    <a:pt x="10" y="222"/>
                    <a:pt x="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5" y="222"/>
                    <a:pt x="5" y="222"/>
                    <a:pt x="5" y="222"/>
                  </a:cubicBezTo>
                  <a:cubicBezTo>
                    <a:pt x="21" y="222"/>
                    <a:pt x="32" y="211"/>
                    <a:pt x="32" y="195"/>
                  </a:cubicBezTo>
                  <a:cubicBezTo>
                    <a:pt x="32" y="96"/>
                    <a:pt x="32" y="96"/>
                    <a:pt x="32" y="9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6" name="Freeform 226"/>
            <p:cNvSpPr/>
            <p:nvPr/>
          </p:nvSpPr>
          <p:spPr bwMode="auto">
            <a:xfrm>
              <a:off x="15669" y="3874"/>
              <a:ext cx="636" cy="1796"/>
            </a:xfrm>
            <a:custGeom>
              <a:avLst/>
              <a:gdLst>
                <a:gd name="T0" fmla="*/ 155 w 184"/>
                <a:gd name="T1" fmla="*/ 176 h 518"/>
                <a:gd name="T2" fmla="*/ 150 w 184"/>
                <a:gd name="T3" fmla="*/ 171 h 518"/>
                <a:gd name="T4" fmla="*/ 150 w 184"/>
                <a:gd name="T5" fmla="*/ 171 h 518"/>
                <a:gd name="T6" fmla="*/ 150 w 184"/>
                <a:gd name="T7" fmla="*/ 171 h 518"/>
                <a:gd name="T8" fmla="*/ 72 w 184"/>
                <a:gd name="T9" fmla="*/ 90 h 518"/>
                <a:gd name="T10" fmla="*/ 69 w 184"/>
                <a:gd name="T11" fmla="*/ 88 h 518"/>
                <a:gd name="T12" fmla="*/ 69 w 184"/>
                <a:gd name="T13" fmla="*/ 42 h 518"/>
                <a:gd name="T14" fmla="*/ 72 w 184"/>
                <a:gd name="T15" fmla="*/ 37 h 518"/>
                <a:gd name="T16" fmla="*/ 123 w 184"/>
                <a:gd name="T17" fmla="*/ 40 h 518"/>
                <a:gd name="T18" fmla="*/ 166 w 184"/>
                <a:gd name="T19" fmla="*/ 85 h 518"/>
                <a:gd name="T20" fmla="*/ 166 w 184"/>
                <a:gd name="T21" fmla="*/ 85 h 518"/>
                <a:gd name="T22" fmla="*/ 184 w 184"/>
                <a:gd name="T23" fmla="*/ 104 h 518"/>
                <a:gd name="T24" fmla="*/ 96 w 184"/>
                <a:gd name="T25" fmla="*/ 0 h 518"/>
                <a:gd name="T26" fmla="*/ 0 w 184"/>
                <a:gd name="T27" fmla="*/ 149 h 518"/>
                <a:gd name="T28" fmla="*/ 64 w 184"/>
                <a:gd name="T29" fmla="*/ 288 h 518"/>
                <a:gd name="T30" fmla="*/ 64 w 184"/>
                <a:gd name="T31" fmla="*/ 288 h 518"/>
                <a:gd name="T32" fmla="*/ 64 w 184"/>
                <a:gd name="T33" fmla="*/ 387 h 518"/>
                <a:gd name="T34" fmla="*/ 64 w 184"/>
                <a:gd name="T35" fmla="*/ 390 h 518"/>
                <a:gd name="T36" fmla="*/ 64 w 184"/>
                <a:gd name="T37" fmla="*/ 392 h 518"/>
                <a:gd name="T38" fmla="*/ 64 w 184"/>
                <a:gd name="T39" fmla="*/ 491 h 518"/>
                <a:gd name="T40" fmla="*/ 91 w 184"/>
                <a:gd name="T41" fmla="*/ 518 h 518"/>
                <a:gd name="T42" fmla="*/ 96 w 184"/>
                <a:gd name="T43" fmla="*/ 518 h 518"/>
                <a:gd name="T44" fmla="*/ 123 w 184"/>
                <a:gd name="T45" fmla="*/ 491 h 518"/>
                <a:gd name="T46" fmla="*/ 123 w 184"/>
                <a:gd name="T47" fmla="*/ 392 h 518"/>
                <a:gd name="T48" fmla="*/ 123 w 184"/>
                <a:gd name="T49" fmla="*/ 390 h 518"/>
                <a:gd name="T50" fmla="*/ 123 w 184"/>
                <a:gd name="T51" fmla="*/ 387 h 518"/>
                <a:gd name="T52" fmla="*/ 123 w 184"/>
                <a:gd name="T53" fmla="*/ 288 h 518"/>
                <a:gd name="T54" fmla="*/ 123 w 184"/>
                <a:gd name="T55" fmla="*/ 288 h 518"/>
                <a:gd name="T56" fmla="*/ 184 w 184"/>
                <a:gd name="T57" fmla="*/ 192 h 518"/>
                <a:gd name="T58" fmla="*/ 174 w 184"/>
                <a:gd name="T59" fmla="*/ 187 h 518"/>
                <a:gd name="T60" fmla="*/ 155 w 184"/>
                <a:gd name="T61" fmla="*/ 176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4" h="518">
                  <a:moveTo>
                    <a:pt x="155" y="176"/>
                  </a:moveTo>
                  <a:cubicBezTo>
                    <a:pt x="155" y="176"/>
                    <a:pt x="155" y="173"/>
                    <a:pt x="150" y="171"/>
                  </a:cubicBezTo>
                  <a:cubicBezTo>
                    <a:pt x="150" y="171"/>
                    <a:pt x="150" y="171"/>
                    <a:pt x="150" y="171"/>
                  </a:cubicBezTo>
                  <a:cubicBezTo>
                    <a:pt x="150" y="171"/>
                    <a:pt x="150" y="171"/>
                    <a:pt x="150" y="171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59" y="74"/>
                    <a:pt x="59" y="56"/>
                    <a:pt x="69" y="42"/>
                  </a:cubicBezTo>
                  <a:cubicBezTo>
                    <a:pt x="69" y="42"/>
                    <a:pt x="69" y="40"/>
                    <a:pt x="72" y="37"/>
                  </a:cubicBezTo>
                  <a:cubicBezTo>
                    <a:pt x="85" y="26"/>
                    <a:pt x="107" y="26"/>
                    <a:pt x="123" y="40"/>
                  </a:cubicBezTo>
                  <a:cubicBezTo>
                    <a:pt x="166" y="85"/>
                    <a:pt x="166" y="85"/>
                    <a:pt x="166" y="85"/>
                  </a:cubicBezTo>
                  <a:cubicBezTo>
                    <a:pt x="166" y="85"/>
                    <a:pt x="166" y="85"/>
                    <a:pt x="166" y="85"/>
                  </a:cubicBezTo>
                  <a:cubicBezTo>
                    <a:pt x="184" y="104"/>
                    <a:pt x="184" y="104"/>
                    <a:pt x="184" y="104"/>
                  </a:cubicBezTo>
                  <a:cubicBezTo>
                    <a:pt x="171" y="45"/>
                    <a:pt x="136" y="0"/>
                    <a:pt x="96" y="0"/>
                  </a:cubicBezTo>
                  <a:cubicBezTo>
                    <a:pt x="43" y="0"/>
                    <a:pt x="0" y="66"/>
                    <a:pt x="0" y="149"/>
                  </a:cubicBezTo>
                  <a:cubicBezTo>
                    <a:pt x="0" y="213"/>
                    <a:pt x="27" y="267"/>
                    <a:pt x="64" y="288"/>
                  </a:cubicBezTo>
                  <a:cubicBezTo>
                    <a:pt x="64" y="288"/>
                    <a:pt x="64" y="288"/>
                    <a:pt x="64" y="288"/>
                  </a:cubicBezTo>
                  <a:cubicBezTo>
                    <a:pt x="64" y="387"/>
                    <a:pt x="64" y="387"/>
                    <a:pt x="64" y="387"/>
                  </a:cubicBezTo>
                  <a:cubicBezTo>
                    <a:pt x="64" y="390"/>
                    <a:pt x="64" y="390"/>
                    <a:pt x="64" y="390"/>
                  </a:cubicBezTo>
                  <a:cubicBezTo>
                    <a:pt x="64" y="392"/>
                    <a:pt x="64" y="392"/>
                    <a:pt x="64" y="392"/>
                  </a:cubicBezTo>
                  <a:cubicBezTo>
                    <a:pt x="64" y="491"/>
                    <a:pt x="64" y="491"/>
                    <a:pt x="64" y="491"/>
                  </a:cubicBezTo>
                  <a:cubicBezTo>
                    <a:pt x="64" y="507"/>
                    <a:pt x="75" y="518"/>
                    <a:pt x="91" y="518"/>
                  </a:cubicBezTo>
                  <a:cubicBezTo>
                    <a:pt x="96" y="518"/>
                    <a:pt x="96" y="518"/>
                    <a:pt x="96" y="518"/>
                  </a:cubicBezTo>
                  <a:cubicBezTo>
                    <a:pt x="112" y="518"/>
                    <a:pt x="123" y="507"/>
                    <a:pt x="123" y="491"/>
                  </a:cubicBezTo>
                  <a:cubicBezTo>
                    <a:pt x="123" y="392"/>
                    <a:pt x="123" y="392"/>
                    <a:pt x="123" y="392"/>
                  </a:cubicBezTo>
                  <a:cubicBezTo>
                    <a:pt x="123" y="390"/>
                    <a:pt x="123" y="390"/>
                    <a:pt x="123" y="390"/>
                  </a:cubicBezTo>
                  <a:cubicBezTo>
                    <a:pt x="123" y="390"/>
                    <a:pt x="123" y="390"/>
                    <a:pt x="123" y="387"/>
                  </a:cubicBezTo>
                  <a:cubicBezTo>
                    <a:pt x="123" y="288"/>
                    <a:pt x="123" y="288"/>
                    <a:pt x="123" y="288"/>
                  </a:cubicBezTo>
                  <a:cubicBezTo>
                    <a:pt x="123" y="288"/>
                    <a:pt x="123" y="288"/>
                    <a:pt x="123" y="288"/>
                  </a:cubicBezTo>
                  <a:cubicBezTo>
                    <a:pt x="152" y="272"/>
                    <a:pt x="176" y="235"/>
                    <a:pt x="184" y="192"/>
                  </a:cubicBezTo>
                  <a:cubicBezTo>
                    <a:pt x="174" y="187"/>
                    <a:pt x="174" y="187"/>
                    <a:pt x="174" y="187"/>
                  </a:cubicBezTo>
                  <a:cubicBezTo>
                    <a:pt x="166" y="187"/>
                    <a:pt x="160" y="181"/>
                    <a:pt x="155" y="1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7" name="Freeform 227"/>
            <p:cNvSpPr/>
            <p:nvPr/>
          </p:nvSpPr>
          <p:spPr bwMode="auto">
            <a:xfrm>
              <a:off x="16345" y="4246"/>
              <a:ext cx="381" cy="256"/>
            </a:xfrm>
            <a:custGeom>
              <a:avLst/>
              <a:gdLst>
                <a:gd name="T0" fmla="*/ 94 w 110"/>
                <a:gd name="T1" fmla="*/ 37 h 74"/>
                <a:gd name="T2" fmla="*/ 13 w 110"/>
                <a:gd name="T3" fmla="*/ 10 h 74"/>
                <a:gd name="T4" fmla="*/ 11 w 110"/>
                <a:gd name="T5" fmla="*/ 10 h 74"/>
                <a:gd name="T6" fmla="*/ 0 w 110"/>
                <a:gd name="T7" fmla="*/ 0 h 74"/>
                <a:gd name="T8" fmla="*/ 3 w 110"/>
                <a:gd name="T9" fmla="*/ 10 h 74"/>
                <a:gd name="T10" fmla="*/ 8 w 110"/>
                <a:gd name="T11" fmla="*/ 18 h 74"/>
                <a:gd name="T12" fmla="*/ 8 w 110"/>
                <a:gd name="T13" fmla="*/ 18 h 74"/>
                <a:gd name="T14" fmla="*/ 88 w 110"/>
                <a:gd name="T15" fmla="*/ 42 h 74"/>
                <a:gd name="T16" fmla="*/ 104 w 110"/>
                <a:gd name="T17" fmla="*/ 74 h 74"/>
                <a:gd name="T18" fmla="*/ 102 w 110"/>
                <a:gd name="T19" fmla="*/ 74 h 74"/>
                <a:gd name="T20" fmla="*/ 107 w 110"/>
                <a:gd name="T21" fmla="*/ 69 h 74"/>
                <a:gd name="T22" fmla="*/ 94 w 110"/>
                <a:gd name="T23" fmla="*/ 3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0" h="74">
                  <a:moveTo>
                    <a:pt x="94" y="37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3" y="8"/>
                    <a:pt x="3" y="10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99" y="48"/>
                    <a:pt x="107" y="61"/>
                    <a:pt x="104" y="74"/>
                  </a:cubicBezTo>
                  <a:cubicBezTo>
                    <a:pt x="102" y="74"/>
                    <a:pt x="102" y="74"/>
                    <a:pt x="102" y="74"/>
                  </a:cubicBezTo>
                  <a:cubicBezTo>
                    <a:pt x="104" y="74"/>
                    <a:pt x="104" y="69"/>
                    <a:pt x="107" y="69"/>
                  </a:cubicBezTo>
                  <a:cubicBezTo>
                    <a:pt x="110" y="53"/>
                    <a:pt x="104" y="42"/>
                    <a:pt x="94" y="3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8" name="Freeform 228"/>
            <p:cNvSpPr/>
            <p:nvPr/>
          </p:nvSpPr>
          <p:spPr bwMode="auto">
            <a:xfrm>
              <a:off x="16910" y="5615"/>
              <a:ext cx="122" cy="55"/>
            </a:xfrm>
            <a:custGeom>
              <a:avLst/>
              <a:gdLst>
                <a:gd name="T0" fmla="*/ 16 w 35"/>
                <a:gd name="T1" fmla="*/ 11 h 16"/>
                <a:gd name="T2" fmla="*/ 5 w 35"/>
                <a:gd name="T3" fmla="*/ 0 h 16"/>
                <a:gd name="T4" fmla="*/ 0 w 35"/>
                <a:gd name="T5" fmla="*/ 0 h 16"/>
                <a:gd name="T6" fmla="*/ 16 w 35"/>
                <a:gd name="T7" fmla="*/ 16 h 16"/>
                <a:gd name="T8" fmla="*/ 35 w 35"/>
                <a:gd name="T9" fmla="*/ 0 h 16"/>
                <a:gd name="T10" fmla="*/ 27 w 35"/>
                <a:gd name="T11" fmla="*/ 0 h 16"/>
                <a:gd name="T12" fmla="*/ 16 w 35"/>
                <a:gd name="T1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6">
                  <a:moveTo>
                    <a:pt x="16" y="11"/>
                  </a:moveTo>
                  <a:cubicBezTo>
                    <a:pt x="11" y="11"/>
                    <a:pt x="5" y="5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5" y="16"/>
                    <a:pt x="16" y="16"/>
                  </a:cubicBezTo>
                  <a:cubicBezTo>
                    <a:pt x="27" y="16"/>
                    <a:pt x="35" y="8"/>
                    <a:pt x="35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5"/>
                    <a:pt x="22" y="11"/>
                    <a:pt x="16" y="1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9" name="Freeform 229"/>
            <p:cNvSpPr/>
            <p:nvPr/>
          </p:nvSpPr>
          <p:spPr bwMode="auto">
            <a:xfrm>
              <a:off x="16949" y="5615"/>
              <a:ext cx="44" cy="16"/>
            </a:xfrm>
            <a:custGeom>
              <a:avLst/>
              <a:gdLst>
                <a:gd name="T0" fmla="*/ 5 w 13"/>
                <a:gd name="T1" fmla="*/ 5 h 5"/>
                <a:gd name="T2" fmla="*/ 13 w 13"/>
                <a:gd name="T3" fmla="*/ 0 h 5"/>
                <a:gd name="T4" fmla="*/ 0 w 13"/>
                <a:gd name="T5" fmla="*/ 0 h 5"/>
                <a:gd name="T6" fmla="*/ 5 w 1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5">
                  <a:moveTo>
                    <a:pt x="5" y="5"/>
                  </a:moveTo>
                  <a:cubicBezTo>
                    <a:pt x="11" y="5"/>
                    <a:pt x="13" y="3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2" y="5"/>
                    <a:pt x="5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0" name="Freeform 230"/>
            <p:cNvSpPr>
              <a:spLocks noEditPoints="1"/>
            </p:cNvSpPr>
            <p:nvPr/>
          </p:nvSpPr>
          <p:spPr bwMode="auto">
            <a:xfrm>
              <a:off x="16633" y="4483"/>
              <a:ext cx="1112" cy="1114"/>
            </a:xfrm>
            <a:custGeom>
              <a:avLst/>
              <a:gdLst>
                <a:gd name="T0" fmla="*/ 267 w 321"/>
                <a:gd name="T1" fmla="*/ 283 h 321"/>
                <a:gd name="T2" fmla="*/ 144 w 321"/>
                <a:gd name="T3" fmla="*/ 275 h 321"/>
                <a:gd name="T4" fmla="*/ 102 w 321"/>
                <a:gd name="T5" fmla="*/ 299 h 321"/>
                <a:gd name="T6" fmla="*/ 307 w 321"/>
                <a:gd name="T7" fmla="*/ 155 h 321"/>
                <a:gd name="T8" fmla="*/ 321 w 321"/>
                <a:gd name="T9" fmla="*/ 134 h 321"/>
                <a:gd name="T10" fmla="*/ 315 w 321"/>
                <a:gd name="T11" fmla="*/ 53 h 321"/>
                <a:gd name="T12" fmla="*/ 144 w 321"/>
                <a:gd name="T13" fmla="*/ 53 h 321"/>
                <a:gd name="T14" fmla="*/ 91 w 321"/>
                <a:gd name="T15" fmla="*/ 53 h 321"/>
                <a:gd name="T16" fmla="*/ 59 w 321"/>
                <a:gd name="T17" fmla="*/ 29 h 321"/>
                <a:gd name="T18" fmla="*/ 0 w 321"/>
                <a:gd name="T19" fmla="*/ 16 h 321"/>
                <a:gd name="T20" fmla="*/ 91 w 321"/>
                <a:gd name="T21" fmla="*/ 198 h 321"/>
                <a:gd name="T22" fmla="*/ 120 w 321"/>
                <a:gd name="T23" fmla="*/ 321 h 321"/>
                <a:gd name="T24" fmla="*/ 321 w 321"/>
                <a:gd name="T25" fmla="*/ 321 h 321"/>
                <a:gd name="T26" fmla="*/ 104 w 321"/>
                <a:gd name="T27" fmla="*/ 144 h 321"/>
                <a:gd name="T28" fmla="*/ 144 w 321"/>
                <a:gd name="T29" fmla="*/ 123 h 321"/>
                <a:gd name="T30" fmla="*/ 152 w 321"/>
                <a:gd name="T31" fmla="*/ 123 h 321"/>
                <a:gd name="T32" fmla="*/ 152 w 321"/>
                <a:gd name="T33" fmla="*/ 123 h 321"/>
                <a:gd name="T34" fmla="*/ 176 w 321"/>
                <a:gd name="T35" fmla="*/ 144 h 321"/>
                <a:gd name="T36" fmla="*/ 219 w 321"/>
                <a:gd name="T37" fmla="*/ 123 h 321"/>
                <a:gd name="T38" fmla="*/ 203 w 321"/>
                <a:gd name="T39" fmla="*/ 94 h 321"/>
                <a:gd name="T40" fmla="*/ 227 w 321"/>
                <a:gd name="T41" fmla="*/ 94 h 321"/>
                <a:gd name="T42" fmla="*/ 227 w 321"/>
                <a:gd name="T43" fmla="*/ 94 h 321"/>
                <a:gd name="T44" fmla="*/ 251 w 321"/>
                <a:gd name="T45" fmla="*/ 118 h 321"/>
                <a:gd name="T46" fmla="*/ 289 w 321"/>
                <a:gd name="T47" fmla="*/ 118 h 321"/>
                <a:gd name="T48" fmla="*/ 313 w 321"/>
                <a:gd name="T49" fmla="*/ 94 h 321"/>
                <a:gd name="T50" fmla="*/ 313 w 321"/>
                <a:gd name="T51" fmla="*/ 86 h 321"/>
                <a:gd name="T52" fmla="*/ 313 w 321"/>
                <a:gd name="T53" fmla="*/ 86 h 321"/>
                <a:gd name="T54" fmla="*/ 289 w 321"/>
                <a:gd name="T55" fmla="*/ 64 h 321"/>
                <a:gd name="T56" fmla="*/ 251 w 321"/>
                <a:gd name="T57" fmla="*/ 64 h 321"/>
                <a:gd name="T58" fmla="*/ 227 w 321"/>
                <a:gd name="T59" fmla="*/ 86 h 321"/>
                <a:gd name="T60" fmla="*/ 219 w 321"/>
                <a:gd name="T61" fmla="*/ 86 h 321"/>
                <a:gd name="T62" fmla="*/ 219 w 321"/>
                <a:gd name="T63" fmla="*/ 86 h 321"/>
                <a:gd name="T64" fmla="*/ 195 w 321"/>
                <a:gd name="T65" fmla="*/ 64 h 321"/>
                <a:gd name="T66" fmla="*/ 176 w 321"/>
                <a:gd name="T67" fmla="*/ 118 h 321"/>
                <a:gd name="T68" fmla="*/ 152 w 321"/>
                <a:gd name="T69" fmla="*/ 118 h 321"/>
                <a:gd name="T70" fmla="*/ 144 w 321"/>
                <a:gd name="T71" fmla="*/ 118 h 321"/>
                <a:gd name="T72" fmla="*/ 144 w 321"/>
                <a:gd name="T73" fmla="*/ 118 h 321"/>
                <a:gd name="T74" fmla="*/ 118 w 321"/>
                <a:gd name="T75" fmla="*/ 94 h 321"/>
                <a:gd name="T76" fmla="*/ 91 w 321"/>
                <a:gd name="T77" fmla="*/ 94 h 321"/>
                <a:gd name="T78" fmla="*/ 118 w 321"/>
                <a:gd name="T79" fmla="*/ 155 h 321"/>
                <a:gd name="T80" fmla="*/ 144 w 321"/>
                <a:gd name="T81" fmla="*/ 155 h 321"/>
                <a:gd name="T82" fmla="*/ 152 w 321"/>
                <a:gd name="T83" fmla="*/ 155 h 321"/>
                <a:gd name="T84" fmla="*/ 152 w 321"/>
                <a:gd name="T85" fmla="*/ 155 h 321"/>
                <a:gd name="T86" fmla="*/ 176 w 321"/>
                <a:gd name="T87" fmla="*/ 155 h 321"/>
                <a:gd name="T88" fmla="*/ 243 w 321"/>
                <a:gd name="T89" fmla="*/ 144 h 321"/>
                <a:gd name="T90" fmla="*/ 251 w 321"/>
                <a:gd name="T91" fmla="*/ 123 h 321"/>
                <a:gd name="T92" fmla="*/ 251 w 321"/>
                <a:gd name="T93" fmla="*/ 123 h 321"/>
                <a:gd name="T94" fmla="*/ 278 w 321"/>
                <a:gd name="T95" fmla="*/ 139 h 321"/>
                <a:gd name="T96" fmla="*/ 313 w 321"/>
                <a:gd name="T97" fmla="*/ 128 h 321"/>
                <a:gd name="T98" fmla="*/ 168 w 321"/>
                <a:gd name="T99" fmla="*/ 86 h 321"/>
                <a:gd name="T100" fmla="*/ 144 w 321"/>
                <a:gd name="T101" fmla="*/ 64 h 321"/>
                <a:gd name="T102" fmla="*/ 144 w 321"/>
                <a:gd name="T103" fmla="*/ 64 h 321"/>
                <a:gd name="T104" fmla="*/ 102 w 321"/>
                <a:gd name="T105" fmla="*/ 64 h 321"/>
                <a:gd name="T106" fmla="*/ 80 w 321"/>
                <a:gd name="T107" fmla="*/ 86 h 321"/>
                <a:gd name="T108" fmla="*/ 48 w 321"/>
                <a:gd name="T109" fmla="*/ 48 h 321"/>
                <a:gd name="T110" fmla="*/ 107 w 321"/>
                <a:gd name="T111" fmla="*/ 176 h 321"/>
                <a:gd name="T112" fmla="*/ 112 w 321"/>
                <a:gd name="T113" fmla="*/ 182 h 321"/>
                <a:gd name="T114" fmla="*/ 299 w 321"/>
                <a:gd name="T115" fmla="*/ 147 h 321"/>
                <a:gd name="T116" fmla="*/ 112 w 321"/>
                <a:gd name="T117" fmla="*/ 305 h 321"/>
                <a:gd name="T118" fmla="*/ 283 w 321"/>
                <a:gd name="T119" fmla="*/ 305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1" h="321">
                  <a:moveTo>
                    <a:pt x="321" y="321"/>
                  </a:moveTo>
                  <a:cubicBezTo>
                    <a:pt x="321" y="310"/>
                    <a:pt x="310" y="299"/>
                    <a:pt x="299" y="299"/>
                  </a:cubicBezTo>
                  <a:cubicBezTo>
                    <a:pt x="297" y="299"/>
                    <a:pt x="294" y="299"/>
                    <a:pt x="294" y="299"/>
                  </a:cubicBezTo>
                  <a:cubicBezTo>
                    <a:pt x="267" y="283"/>
                    <a:pt x="267" y="283"/>
                    <a:pt x="267" y="283"/>
                  </a:cubicBezTo>
                  <a:cubicBezTo>
                    <a:pt x="254" y="275"/>
                    <a:pt x="254" y="275"/>
                    <a:pt x="254" y="275"/>
                  </a:cubicBezTo>
                  <a:cubicBezTo>
                    <a:pt x="235" y="275"/>
                    <a:pt x="235" y="275"/>
                    <a:pt x="235" y="275"/>
                  </a:cubicBezTo>
                  <a:cubicBezTo>
                    <a:pt x="160" y="275"/>
                    <a:pt x="160" y="275"/>
                    <a:pt x="160" y="275"/>
                  </a:cubicBezTo>
                  <a:cubicBezTo>
                    <a:pt x="144" y="275"/>
                    <a:pt x="144" y="275"/>
                    <a:pt x="144" y="275"/>
                  </a:cubicBezTo>
                  <a:cubicBezTo>
                    <a:pt x="134" y="283"/>
                    <a:pt x="134" y="283"/>
                    <a:pt x="134" y="283"/>
                  </a:cubicBezTo>
                  <a:cubicBezTo>
                    <a:pt x="104" y="299"/>
                    <a:pt x="104" y="299"/>
                    <a:pt x="104" y="299"/>
                  </a:cubicBezTo>
                  <a:cubicBezTo>
                    <a:pt x="102" y="299"/>
                    <a:pt x="102" y="299"/>
                    <a:pt x="102" y="299"/>
                  </a:cubicBezTo>
                  <a:cubicBezTo>
                    <a:pt x="102" y="299"/>
                    <a:pt x="102" y="299"/>
                    <a:pt x="102" y="299"/>
                  </a:cubicBezTo>
                  <a:cubicBezTo>
                    <a:pt x="102" y="198"/>
                    <a:pt x="102" y="198"/>
                    <a:pt x="102" y="198"/>
                  </a:cubicBezTo>
                  <a:cubicBezTo>
                    <a:pt x="299" y="155"/>
                    <a:pt x="299" y="155"/>
                    <a:pt x="299" y="155"/>
                  </a:cubicBezTo>
                  <a:cubicBezTo>
                    <a:pt x="305" y="155"/>
                    <a:pt x="305" y="155"/>
                    <a:pt x="305" y="155"/>
                  </a:cubicBezTo>
                  <a:cubicBezTo>
                    <a:pt x="305" y="155"/>
                    <a:pt x="305" y="155"/>
                    <a:pt x="307" y="155"/>
                  </a:cubicBezTo>
                  <a:cubicBezTo>
                    <a:pt x="321" y="139"/>
                    <a:pt x="321" y="139"/>
                    <a:pt x="321" y="139"/>
                  </a:cubicBezTo>
                  <a:cubicBezTo>
                    <a:pt x="321" y="139"/>
                    <a:pt x="321" y="139"/>
                    <a:pt x="321" y="136"/>
                  </a:cubicBezTo>
                  <a:cubicBezTo>
                    <a:pt x="321" y="136"/>
                    <a:pt x="321" y="136"/>
                    <a:pt x="321" y="134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21" y="134"/>
                    <a:pt x="321" y="134"/>
                    <a:pt x="321" y="134"/>
                  </a:cubicBezTo>
                  <a:cubicBezTo>
                    <a:pt x="321" y="59"/>
                    <a:pt x="321" y="59"/>
                    <a:pt x="321" y="59"/>
                  </a:cubicBezTo>
                  <a:cubicBezTo>
                    <a:pt x="321" y="56"/>
                    <a:pt x="321" y="53"/>
                    <a:pt x="315" y="53"/>
                  </a:cubicBezTo>
                  <a:cubicBezTo>
                    <a:pt x="315" y="53"/>
                    <a:pt x="315" y="53"/>
                    <a:pt x="315" y="53"/>
                  </a:cubicBezTo>
                  <a:cubicBezTo>
                    <a:pt x="315" y="53"/>
                    <a:pt x="315" y="53"/>
                    <a:pt x="315" y="53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44" y="53"/>
                    <a:pt x="144" y="53"/>
                    <a:pt x="144" y="53"/>
                  </a:cubicBezTo>
                  <a:cubicBezTo>
                    <a:pt x="128" y="53"/>
                    <a:pt x="128" y="53"/>
                    <a:pt x="128" y="53"/>
                  </a:cubicBezTo>
                  <a:cubicBezTo>
                    <a:pt x="118" y="53"/>
                    <a:pt x="118" y="53"/>
                    <a:pt x="118" y="53"/>
                  </a:cubicBezTo>
                  <a:cubicBezTo>
                    <a:pt x="102" y="53"/>
                    <a:pt x="102" y="53"/>
                    <a:pt x="102" y="53"/>
                  </a:cubicBezTo>
                  <a:cubicBezTo>
                    <a:pt x="91" y="53"/>
                    <a:pt x="91" y="53"/>
                    <a:pt x="91" y="53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1" y="29"/>
                    <a:pt x="59" y="29"/>
                    <a:pt x="59" y="2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3"/>
                    <a:pt x="16" y="0"/>
                    <a:pt x="16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24"/>
                    <a:pt x="3" y="29"/>
                    <a:pt x="8" y="3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91" y="195"/>
                    <a:pt x="91" y="195"/>
                    <a:pt x="91" y="195"/>
                  </a:cubicBezTo>
                  <a:cubicBezTo>
                    <a:pt x="91" y="198"/>
                    <a:pt x="91" y="198"/>
                    <a:pt x="91" y="198"/>
                  </a:cubicBezTo>
                  <a:cubicBezTo>
                    <a:pt x="91" y="299"/>
                    <a:pt x="91" y="299"/>
                    <a:pt x="91" y="299"/>
                  </a:cubicBezTo>
                  <a:cubicBezTo>
                    <a:pt x="93" y="299"/>
                    <a:pt x="93" y="299"/>
                    <a:pt x="93" y="299"/>
                  </a:cubicBezTo>
                  <a:cubicBezTo>
                    <a:pt x="83" y="299"/>
                    <a:pt x="75" y="310"/>
                    <a:pt x="75" y="321"/>
                  </a:cubicBezTo>
                  <a:cubicBezTo>
                    <a:pt x="120" y="321"/>
                    <a:pt x="120" y="321"/>
                    <a:pt x="120" y="321"/>
                  </a:cubicBezTo>
                  <a:cubicBezTo>
                    <a:pt x="120" y="321"/>
                    <a:pt x="120" y="315"/>
                    <a:pt x="118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78" y="321"/>
                    <a:pt x="278" y="321"/>
                    <a:pt x="278" y="321"/>
                  </a:cubicBezTo>
                  <a:lnTo>
                    <a:pt x="321" y="321"/>
                  </a:lnTo>
                  <a:close/>
                  <a:moveTo>
                    <a:pt x="102" y="123"/>
                  </a:moveTo>
                  <a:cubicBezTo>
                    <a:pt x="118" y="123"/>
                    <a:pt x="118" y="123"/>
                    <a:pt x="118" y="12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04" y="144"/>
                    <a:pt x="104" y="144"/>
                    <a:pt x="104" y="144"/>
                  </a:cubicBezTo>
                  <a:cubicBezTo>
                    <a:pt x="102" y="139"/>
                    <a:pt x="102" y="139"/>
                    <a:pt x="102" y="139"/>
                  </a:cubicBezTo>
                  <a:lnTo>
                    <a:pt x="102" y="123"/>
                  </a:lnTo>
                  <a:close/>
                  <a:moveTo>
                    <a:pt x="128" y="123"/>
                  </a:moveTo>
                  <a:cubicBezTo>
                    <a:pt x="144" y="123"/>
                    <a:pt x="144" y="123"/>
                    <a:pt x="144" y="123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28" y="144"/>
                    <a:pt x="128" y="144"/>
                    <a:pt x="128" y="144"/>
                  </a:cubicBezTo>
                  <a:lnTo>
                    <a:pt x="128" y="123"/>
                  </a:lnTo>
                  <a:close/>
                  <a:moveTo>
                    <a:pt x="152" y="123"/>
                  </a:moveTo>
                  <a:cubicBezTo>
                    <a:pt x="168" y="123"/>
                    <a:pt x="168" y="123"/>
                    <a:pt x="168" y="123"/>
                  </a:cubicBezTo>
                  <a:cubicBezTo>
                    <a:pt x="168" y="144"/>
                    <a:pt x="168" y="144"/>
                    <a:pt x="168" y="144"/>
                  </a:cubicBezTo>
                  <a:cubicBezTo>
                    <a:pt x="152" y="144"/>
                    <a:pt x="152" y="144"/>
                    <a:pt x="152" y="144"/>
                  </a:cubicBezTo>
                  <a:lnTo>
                    <a:pt x="152" y="123"/>
                  </a:lnTo>
                  <a:close/>
                  <a:moveTo>
                    <a:pt x="176" y="123"/>
                  </a:moveTo>
                  <a:cubicBezTo>
                    <a:pt x="195" y="123"/>
                    <a:pt x="195" y="123"/>
                    <a:pt x="195" y="123"/>
                  </a:cubicBezTo>
                  <a:cubicBezTo>
                    <a:pt x="195" y="144"/>
                    <a:pt x="195" y="144"/>
                    <a:pt x="195" y="144"/>
                  </a:cubicBezTo>
                  <a:cubicBezTo>
                    <a:pt x="176" y="144"/>
                    <a:pt x="176" y="144"/>
                    <a:pt x="176" y="144"/>
                  </a:cubicBezTo>
                  <a:lnTo>
                    <a:pt x="176" y="123"/>
                  </a:lnTo>
                  <a:close/>
                  <a:moveTo>
                    <a:pt x="203" y="144"/>
                  </a:moveTo>
                  <a:cubicBezTo>
                    <a:pt x="203" y="123"/>
                    <a:pt x="203" y="123"/>
                    <a:pt x="203" y="123"/>
                  </a:cubicBezTo>
                  <a:cubicBezTo>
                    <a:pt x="219" y="123"/>
                    <a:pt x="219" y="123"/>
                    <a:pt x="219" y="123"/>
                  </a:cubicBezTo>
                  <a:cubicBezTo>
                    <a:pt x="219" y="144"/>
                    <a:pt x="219" y="144"/>
                    <a:pt x="219" y="144"/>
                  </a:cubicBezTo>
                  <a:lnTo>
                    <a:pt x="203" y="144"/>
                  </a:lnTo>
                  <a:close/>
                  <a:moveTo>
                    <a:pt x="203" y="118"/>
                  </a:moveTo>
                  <a:cubicBezTo>
                    <a:pt x="203" y="94"/>
                    <a:pt x="203" y="94"/>
                    <a:pt x="203" y="94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19" y="118"/>
                    <a:pt x="219" y="118"/>
                    <a:pt x="219" y="118"/>
                  </a:cubicBezTo>
                  <a:lnTo>
                    <a:pt x="203" y="118"/>
                  </a:lnTo>
                  <a:close/>
                  <a:moveTo>
                    <a:pt x="227" y="94"/>
                  </a:moveTo>
                  <a:cubicBezTo>
                    <a:pt x="243" y="94"/>
                    <a:pt x="243" y="94"/>
                    <a:pt x="243" y="94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27" y="118"/>
                    <a:pt x="227" y="118"/>
                    <a:pt x="227" y="118"/>
                  </a:cubicBezTo>
                  <a:lnTo>
                    <a:pt x="227" y="94"/>
                  </a:lnTo>
                  <a:close/>
                  <a:moveTo>
                    <a:pt x="251" y="94"/>
                  </a:moveTo>
                  <a:cubicBezTo>
                    <a:pt x="267" y="94"/>
                    <a:pt x="267" y="94"/>
                    <a:pt x="267" y="94"/>
                  </a:cubicBezTo>
                  <a:cubicBezTo>
                    <a:pt x="267" y="118"/>
                    <a:pt x="267" y="118"/>
                    <a:pt x="267" y="118"/>
                  </a:cubicBezTo>
                  <a:cubicBezTo>
                    <a:pt x="251" y="118"/>
                    <a:pt x="251" y="118"/>
                    <a:pt x="251" y="118"/>
                  </a:cubicBezTo>
                  <a:lnTo>
                    <a:pt x="251" y="94"/>
                  </a:lnTo>
                  <a:close/>
                  <a:moveTo>
                    <a:pt x="278" y="94"/>
                  </a:moveTo>
                  <a:cubicBezTo>
                    <a:pt x="289" y="94"/>
                    <a:pt x="289" y="94"/>
                    <a:pt x="289" y="94"/>
                  </a:cubicBezTo>
                  <a:cubicBezTo>
                    <a:pt x="289" y="118"/>
                    <a:pt x="289" y="118"/>
                    <a:pt x="289" y="118"/>
                  </a:cubicBezTo>
                  <a:cubicBezTo>
                    <a:pt x="278" y="118"/>
                    <a:pt x="278" y="118"/>
                    <a:pt x="278" y="118"/>
                  </a:cubicBezTo>
                  <a:lnTo>
                    <a:pt x="278" y="94"/>
                  </a:lnTo>
                  <a:close/>
                  <a:moveTo>
                    <a:pt x="299" y="94"/>
                  </a:moveTo>
                  <a:cubicBezTo>
                    <a:pt x="313" y="94"/>
                    <a:pt x="313" y="94"/>
                    <a:pt x="313" y="94"/>
                  </a:cubicBezTo>
                  <a:cubicBezTo>
                    <a:pt x="313" y="118"/>
                    <a:pt x="313" y="118"/>
                    <a:pt x="313" y="118"/>
                  </a:cubicBezTo>
                  <a:cubicBezTo>
                    <a:pt x="299" y="118"/>
                    <a:pt x="299" y="118"/>
                    <a:pt x="299" y="118"/>
                  </a:cubicBezTo>
                  <a:lnTo>
                    <a:pt x="299" y="94"/>
                  </a:lnTo>
                  <a:close/>
                  <a:moveTo>
                    <a:pt x="313" y="86"/>
                  </a:moveTo>
                  <a:cubicBezTo>
                    <a:pt x="299" y="86"/>
                    <a:pt x="299" y="86"/>
                    <a:pt x="299" y="8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313" y="64"/>
                    <a:pt x="313" y="64"/>
                    <a:pt x="313" y="64"/>
                  </a:cubicBezTo>
                  <a:lnTo>
                    <a:pt x="313" y="86"/>
                  </a:lnTo>
                  <a:close/>
                  <a:moveTo>
                    <a:pt x="289" y="86"/>
                  </a:moveTo>
                  <a:cubicBezTo>
                    <a:pt x="278" y="86"/>
                    <a:pt x="278" y="86"/>
                    <a:pt x="278" y="86"/>
                  </a:cubicBezTo>
                  <a:cubicBezTo>
                    <a:pt x="278" y="64"/>
                    <a:pt x="278" y="64"/>
                    <a:pt x="278" y="64"/>
                  </a:cubicBezTo>
                  <a:cubicBezTo>
                    <a:pt x="289" y="64"/>
                    <a:pt x="289" y="64"/>
                    <a:pt x="289" y="64"/>
                  </a:cubicBezTo>
                  <a:lnTo>
                    <a:pt x="289" y="86"/>
                  </a:lnTo>
                  <a:close/>
                  <a:moveTo>
                    <a:pt x="267" y="86"/>
                  </a:moveTo>
                  <a:cubicBezTo>
                    <a:pt x="251" y="86"/>
                    <a:pt x="251" y="86"/>
                    <a:pt x="251" y="86"/>
                  </a:cubicBezTo>
                  <a:cubicBezTo>
                    <a:pt x="251" y="64"/>
                    <a:pt x="251" y="64"/>
                    <a:pt x="251" y="64"/>
                  </a:cubicBezTo>
                  <a:cubicBezTo>
                    <a:pt x="267" y="64"/>
                    <a:pt x="267" y="64"/>
                    <a:pt x="267" y="64"/>
                  </a:cubicBezTo>
                  <a:lnTo>
                    <a:pt x="267" y="86"/>
                  </a:lnTo>
                  <a:close/>
                  <a:moveTo>
                    <a:pt x="243" y="86"/>
                  </a:moveTo>
                  <a:cubicBezTo>
                    <a:pt x="227" y="86"/>
                    <a:pt x="227" y="86"/>
                    <a:pt x="227" y="86"/>
                  </a:cubicBezTo>
                  <a:cubicBezTo>
                    <a:pt x="227" y="64"/>
                    <a:pt x="227" y="64"/>
                    <a:pt x="227" y="64"/>
                  </a:cubicBezTo>
                  <a:cubicBezTo>
                    <a:pt x="243" y="64"/>
                    <a:pt x="243" y="64"/>
                    <a:pt x="243" y="64"/>
                  </a:cubicBezTo>
                  <a:lnTo>
                    <a:pt x="243" y="86"/>
                  </a:lnTo>
                  <a:close/>
                  <a:moveTo>
                    <a:pt x="219" y="86"/>
                  </a:moveTo>
                  <a:cubicBezTo>
                    <a:pt x="203" y="86"/>
                    <a:pt x="203" y="86"/>
                    <a:pt x="203" y="86"/>
                  </a:cubicBezTo>
                  <a:cubicBezTo>
                    <a:pt x="203" y="64"/>
                    <a:pt x="203" y="64"/>
                    <a:pt x="203" y="64"/>
                  </a:cubicBezTo>
                  <a:cubicBezTo>
                    <a:pt x="219" y="64"/>
                    <a:pt x="219" y="64"/>
                    <a:pt x="219" y="64"/>
                  </a:cubicBezTo>
                  <a:lnTo>
                    <a:pt x="219" y="86"/>
                  </a:lnTo>
                  <a:close/>
                  <a:moveTo>
                    <a:pt x="195" y="86"/>
                  </a:moveTo>
                  <a:cubicBezTo>
                    <a:pt x="176" y="86"/>
                    <a:pt x="176" y="86"/>
                    <a:pt x="176" y="86"/>
                  </a:cubicBezTo>
                  <a:cubicBezTo>
                    <a:pt x="176" y="64"/>
                    <a:pt x="176" y="64"/>
                    <a:pt x="176" y="64"/>
                  </a:cubicBezTo>
                  <a:cubicBezTo>
                    <a:pt x="195" y="64"/>
                    <a:pt x="195" y="64"/>
                    <a:pt x="195" y="64"/>
                  </a:cubicBezTo>
                  <a:lnTo>
                    <a:pt x="195" y="86"/>
                  </a:lnTo>
                  <a:close/>
                  <a:moveTo>
                    <a:pt x="195" y="94"/>
                  </a:moveTo>
                  <a:cubicBezTo>
                    <a:pt x="195" y="118"/>
                    <a:pt x="195" y="118"/>
                    <a:pt x="195" y="118"/>
                  </a:cubicBezTo>
                  <a:cubicBezTo>
                    <a:pt x="176" y="118"/>
                    <a:pt x="176" y="118"/>
                    <a:pt x="176" y="118"/>
                  </a:cubicBezTo>
                  <a:cubicBezTo>
                    <a:pt x="176" y="94"/>
                    <a:pt x="176" y="94"/>
                    <a:pt x="176" y="94"/>
                  </a:cubicBezTo>
                  <a:lnTo>
                    <a:pt x="195" y="94"/>
                  </a:lnTo>
                  <a:close/>
                  <a:moveTo>
                    <a:pt x="168" y="118"/>
                  </a:moveTo>
                  <a:cubicBezTo>
                    <a:pt x="152" y="118"/>
                    <a:pt x="152" y="118"/>
                    <a:pt x="152" y="118"/>
                  </a:cubicBezTo>
                  <a:cubicBezTo>
                    <a:pt x="152" y="94"/>
                    <a:pt x="152" y="94"/>
                    <a:pt x="152" y="94"/>
                  </a:cubicBezTo>
                  <a:cubicBezTo>
                    <a:pt x="168" y="94"/>
                    <a:pt x="168" y="94"/>
                    <a:pt x="168" y="94"/>
                  </a:cubicBezTo>
                  <a:lnTo>
                    <a:pt x="168" y="118"/>
                  </a:lnTo>
                  <a:close/>
                  <a:moveTo>
                    <a:pt x="144" y="118"/>
                  </a:moveTo>
                  <a:cubicBezTo>
                    <a:pt x="128" y="118"/>
                    <a:pt x="128" y="118"/>
                    <a:pt x="128" y="118"/>
                  </a:cubicBezTo>
                  <a:cubicBezTo>
                    <a:pt x="128" y="94"/>
                    <a:pt x="128" y="94"/>
                    <a:pt x="128" y="94"/>
                  </a:cubicBezTo>
                  <a:cubicBezTo>
                    <a:pt x="144" y="94"/>
                    <a:pt x="144" y="94"/>
                    <a:pt x="144" y="94"/>
                  </a:cubicBezTo>
                  <a:lnTo>
                    <a:pt x="144" y="118"/>
                  </a:lnTo>
                  <a:close/>
                  <a:moveTo>
                    <a:pt x="118" y="118"/>
                  </a:moveTo>
                  <a:cubicBezTo>
                    <a:pt x="102" y="118"/>
                    <a:pt x="102" y="118"/>
                    <a:pt x="102" y="118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18" y="94"/>
                    <a:pt x="118" y="94"/>
                    <a:pt x="118" y="94"/>
                  </a:cubicBezTo>
                  <a:lnTo>
                    <a:pt x="118" y="118"/>
                  </a:lnTo>
                  <a:close/>
                  <a:moveTo>
                    <a:pt x="91" y="115"/>
                  </a:moveTo>
                  <a:cubicBezTo>
                    <a:pt x="85" y="94"/>
                    <a:pt x="85" y="94"/>
                    <a:pt x="85" y="94"/>
                  </a:cubicBezTo>
                  <a:cubicBezTo>
                    <a:pt x="91" y="94"/>
                    <a:pt x="91" y="94"/>
                    <a:pt x="91" y="94"/>
                  </a:cubicBezTo>
                  <a:lnTo>
                    <a:pt x="91" y="115"/>
                  </a:lnTo>
                  <a:close/>
                  <a:moveTo>
                    <a:pt x="112" y="171"/>
                  </a:moveTo>
                  <a:cubicBezTo>
                    <a:pt x="107" y="155"/>
                    <a:pt x="107" y="155"/>
                    <a:pt x="107" y="155"/>
                  </a:cubicBezTo>
                  <a:cubicBezTo>
                    <a:pt x="118" y="155"/>
                    <a:pt x="118" y="155"/>
                    <a:pt x="118" y="155"/>
                  </a:cubicBezTo>
                  <a:cubicBezTo>
                    <a:pt x="118" y="171"/>
                    <a:pt x="118" y="171"/>
                    <a:pt x="118" y="171"/>
                  </a:cubicBezTo>
                  <a:lnTo>
                    <a:pt x="112" y="171"/>
                  </a:lnTo>
                  <a:close/>
                  <a:moveTo>
                    <a:pt x="128" y="155"/>
                  </a:moveTo>
                  <a:cubicBezTo>
                    <a:pt x="144" y="155"/>
                    <a:pt x="144" y="155"/>
                    <a:pt x="144" y="155"/>
                  </a:cubicBezTo>
                  <a:cubicBezTo>
                    <a:pt x="144" y="166"/>
                    <a:pt x="144" y="166"/>
                    <a:pt x="144" y="166"/>
                  </a:cubicBezTo>
                  <a:cubicBezTo>
                    <a:pt x="128" y="168"/>
                    <a:pt x="128" y="168"/>
                    <a:pt x="128" y="168"/>
                  </a:cubicBezTo>
                  <a:lnTo>
                    <a:pt x="128" y="155"/>
                  </a:lnTo>
                  <a:close/>
                  <a:moveTo>
                    <a:pt x="152" y="155"/>
                  </a:moveTo>
                  <a:cubicBezTo>
                    <a:pt x="168" y="155"/>
                    <a:pt x="168" y="155"/>
                    <a:pt x="168" y="155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52" y="163"/>
                    <a:pt x="152" y="163"/>
                    <a:pt x="152" y="163"/>
                  </a:cubicBezTo>
                  <a:lnTo>
                    <a:pt x="152" y="155"/>
                  </a:lnTo>
                  <a:close/>
                  <a:moveTo>
                    <a:pt x="176" y="155"/>
                  </a:moveTo>
                  <a:cubicBezTo>
                    <a:pt x="192" y="155"/>
                    <a:pt x="192" y="155"/>
                    <a:pt x="192" y="155"/>
                  </a:cubicBezTo>
                  <a:cubicBezTo>
                    <a:pt x="176" y="158"/>
                    <a:pt x="176" y="158"/>
                    <a:pt x="176" y="158"/>
                  </a:cubicBezTo>
                  <a:lnTo>
                    <a:pt x="176" y="155"/>
                  </a:lnTo>
                  <a:close/>
                  <a:moveTo>
                    <a:pt x="227" y="144"/>
                  </a:moveTo>
                  <a:cubicBezTo>
                    <a:pt x="227" y="123"/>
                    <a:pt x="227" y="123"/>
                    <a:pt x="227" y="123"/>
                  </a:cubicBezTo>
                  <a:cubicBezTo>
                    <a:pt x="243" y="123"/>
                    <a:pt x="243" y="123"/>
                    <a:pt x="243" y="123"/>
                  </a:cubicBezTo>
                  <a:cubicBezTo>
                    <a:pt x="243" y="144"/>
                    <a:pt x="243" y="144"/>
                    <a:pt x="243" y="144"/>
                  </a:cubicBezTo>
                  <a:cubicBezTo>
                    <a:pt x="235" y="144"/>
                    <a:pt x="235" y="144"/>
                    <a:pt x="235" y="144"/>
                  </a:cubicBezTo>
                  <a:cubicBezTo>
                    <a:pt x="235" y="144"/>
                    <a:pt x="235" y="144"/>
                    <a:pt x="235" y="144"/>
                  </a:cubicBezTo>
                  <a:lnTo>
                    <a:pt x="227" y="144"/>
                  </a:lnTo>
                  <a:close/>
                  <a:moveTo>
                    <a:pt x="251" y="123"/>
                  </a:moveTo>
                  <a:cubicBezTo>
                    <a:pt x="267" y="123"/>
                    <a:pt x="267" y="123"/>
                    <a:pt x="267" y="123"/>
                  </a:cubicBezTo>
                  <a:cubicBezTo>
                    <a:pt x="267" y="139"/>
                    <a:pt x="267" y="139"/>
                    <a:pt x="267" y="139"/>
                  </a:cubicBezTo>
                  <a:cubicBezTo>
                    <a:pt x="251" y="144"/>
                    <a:pt x="251" y="144"/>
                    <a:pt x="251" y="144"/>
                  </a:cubicBezTo>
                  <a:lnTo>
                    <a:pt x="251" y="123"/>
                  </a:lnTo>
                  <a:close/>
                  <a:moveTo>
                    <a:pt x="278" y="123"/>
                  </a:moveTo>
                  <a:cubicBezTo>
                    <a:pt x="289" y="123"/>
                    <a:pt x="289" y="123"/>
                    <a:pt x="289" y="123"/>
                  </a:cubicBezTo>
                  <a:cubicBezTo>
                    <a:pt x="289" y="134"/>
                    <a:pt x="289" y="134"/>
                    <a:pt x="289" y="134"/>
                  </a:cubicBezTo>
                  <a:cubicBezTo>
                    <a:pt x="278" y="139"/>
                    <a:pt x="278" y="139"/>
                    <a:pt x="278" y="139"/>
                  </a:cubicBezTo>
                  <a:lnTo>
                    <a:pt x="278" y="123"/>
                  </a:lnTo>
                  <a:close/>
                  <a:moveTo>
                    <a:pt x="299" y="123"/>
                  </a:moveTo>
                  <a:cubicBezTo>
                    <a:pt x="313" y="123"/>
                    <a:pt x="313" y="123"/>
                    <a:pt x="313" y="123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9" y="134"/>
                    <a:pt x="299" y="134"/>
                    <a:pt x="299" y="134"/>
                  </a:cubicBezTo>
                  <a:lnTo>
                    <a:pt x="299" y="123"/>
                  </a:lnTo>
                  <a:close/>
                  <a:moveTo>
                    <a:pt x="168" y="64"/>
                  </a:moveTo>
                  <a:cubicBezTo>
                    <a:pt x="168" y="86"/>
                    <a:pt x="168" y="86"/>
                    <a:pt x="168" y="86"/>
                  </a:cubicBezTo>
                  <a:cubicBezTo>
                    <a:pt x="152" y="86"/>
                    <a:pt x="152" y="86"/>
                    <a:pt x="152" y="86"/>
                  </a:cubicBezTo>
                  <a:cubicBezTo>
                    <a:pt x="152" y="64"/>
                    <a:pt x="152" y="64"/>
                    <a:pt x="152" y="64"/>
                  </a:cubicBezTo>
                  <a:lnTo>
                    <a:pt x="168" y="64"/>
                  </a:lnTo>
                  <a:close/>
                  <a:moveTo>
                    <a:pt x="144" y="64"/>
                  </a:moveTo>
                  <a:cubicBezTo>
                    <a:pt x="144" y="86"/>
                    <a:pt x="144" y="86"/>
                    <a:pt x="144" y="86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8" y="64"/>
                    <a:pt x="128" y="64"/>
                    <a:pt x="128" y="64"/>
                  </a:cubicBezTo>
                  <a:lnTo>
                    <a:pt x="144" y="64"/>
                  </a:lnTo>
                  <a:close/>
                  <a:moveTo>
                    <a:pt x="118" y="64"/>
                  </a:moveTo>
                  <a:cubicBezTo>
                    <a:pt x="118" y="86"/>
                    <a:pt x="118" y="86"/>
                    <a:pt x="118" y="86"/>
                  </a:cubicBezTo>
                  <a:cubicBezTo>
                    <a:pt x="102" y="86"/>
                    <a:pt x="102" y="86"/>
                    <a:pt x="102" y="86"/>
                  </a:cubicBezTo>
                  <a:cubicBezTo>
                    <a:pt x="102" y="64"/>
                    <a:pt x="102" y="64"/>
                    <a:pt x="102" y="64"/>
                  </a:cubicBezTo>
                  <a:lnTo>
                    <a:pt x="118" y="64"/>
                  </a:lnTo>
                  <a:close/>
                  <a:moveTo>
                    <a:pt x="91" y="64"/>
                  </a:moveTo>
                  <a:cubicBezTo>
                    <a:pt x="91" y="86"/>
                    <a:pt x="91" y="86"/>
                    <a:pt x="91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5" y="64"/>
                    <a:pt x="75" y="64"/>
                    <a:pt x="75" y="64"/>
                  </a:cubicBezTo>
                  <a:lnTo>
                    <a:pt x="91" y="64"/>
                  </a:lnTo>
                  <a:close/>
                  <a:moveTo>
                    <a:pt x="48" y="48"/>
                  </a:moveTo>
                  <a:cubicBezTo>
                    <a:pt x="48" y="48"/>
                    <a:pt x="48" y="48"/>
                    <a:pt x="48" y="48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7" y="27"/>
                    <a:pt x="29" y="24"/>
                    <a:pt x="32" y="21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107" y="176"/>
                    <a:pt x="107" y="176"/>
                    <a:pt x="107" y="176"/>
                  </a:cubicBezTo>
                  <a:cubicBezTo>
                    <a:pt x="107" y="179"/>
                    <a:pt x="107" y="182"/>
                    <a:pt x="110" y="182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305" y="142"/>
                    <a:pt x="305" y="142"/>
                    <a:pt x="305" y="142"/>
                  </a:cubicBezTo>
                  <a:cubicBezTo>
                    <a:pt x="299" y="147"/>
                    <a:pt x="299" y="147"/>
                    <a:pt x="299" y="147"/>
                  </a:cubicBezTo>
                  <a:cubicBezTo>
                    <a:pt x="99" y="187"/>
                    <a:pt x="99" y="187"/>
                    <a:pt x="99" y="187"/>
                  </a:cubicBezTo>
                  <a:cubicBezTo>
                    <a:pt x="48" y="48"/>
                    <a:pt x="48" y="48"/>
                    <a:pt x="48" y="48"/>
                  </a:cubicBezTo>
                  <a:close/>
                  <a:moveTo>
                    <a:pt x="112" y="305"/>
                  </a:moveTo>
                  <a:cubicBezTo>
                    <a:pt x="112" y="305"/>
                    <a:pt x="112" y="305"/>
                    <a:pt x="112" y="305"/>
                  </a:cubicBezTo>
                  <a:cubicBezTo>
                    <a:pt x="147" y="283"/>
                    <a:pt x="147" y="283"/>
                    <a:pt x="147" y="283"/>
                  </a:cubicBezTo>
                  <a:cubicBezTo>
                    <a:pt x="251" y="283"/>
                    <a:pt x="251" y="283"/>
                    <a:pt x="251" y="283"/>
                  </a:cubicBezTo>
                  <a:cubicBezTo>
                    <a:pt x="283" y="305"/>
                    <a:pt x="283" y="305"/>
                    <a:pt x="283" y="305"/>
                  </a:cubicBezTo>
                  <a:cubicBezTo>
                    <a:pt x="283" y="305"/>
                    <a:pt x="283" y="305"/>
                    <a:pt x="283" y="305"/>
                  </a:cubicBezTo>
                  <a:lnTo>
                    <a:pt x="112" y="30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1" name="Freeform 231"/>
            <p:cNvSpPr/>
            <p:nvPr/>
          </p:nvSpPr>
          <p:spPr bwMode="auto">
            <a:xfrm>
              <a:off x="17606" y="5615"/>
              <a:ext cx="118" cy="55"/>
            </a:xfrm>
            <a:custGeom>
              <a:avLst/>
              <a:gdLst>
                <a:gd name="T0" fmla="*/ 18 w 34"/>
                <a:gd name="T1" fmla="*/ 11 h 16"/>
                <a:gd name="T2" fmla="*/ 8 w 34"/>
                <a:gd name="T3" fmla="*/ 0 h 16"/>
                <a:gd name="T4" fmla="*/ 0 w 34"/>
                <a:gd name="T5" fmla="*/ 0 h 16"/>
                <a:gd name="T6" fmla="*/ 18 w 34"/>
                <a:gd name="T7" fmla="*/ 16 h 16"/>
                <a:gd name="T8" fmla="*/ 34 w 34"/>
                <a:gd name="T9" fmla="*/ 0 h 16"/>
                <a:gd name="T10" fmla="*/ 29 w 34"/>
                <a:gd name="T11" fmla="*/ 0 h 16"/>
                <a:gd name="T12" fmla="*/ 18 w 34"/>
                <a:gd name="T13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6">
                  <a:moveTo>
                    <a:pt x="18" y="11"/>
                  </a:moveTo>
                  <a:cubicBezTo>
                    <a:pt x="13" y="11"/>
                    <a:pt x="8" y="5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8" y="16"/>
                    <a:pt x="18" y="16"/>
                  </a:cubicBezTo>
                  <a:cubicBezTo>
                    <a:pt x="29" y="16"/>
                    <a:pt x="34" y="8"/>
                    <a:pt x="34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"/>
                    <a:pt x="24" y="11"/>
                    <a:pt x="18" y="1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2" name="Freeform 232"/>
            <p:cNvSpPr/>
            <p:nvPr/>
          </p:nvSpPr>
          <p:spPr bwMode="auto">
            <a:xfrm>
              <a:off x="17641" y="5615"/>
              <a:ext cx="48" cy="16"/>
            </a:xfrm>
            <a:custGeom>
              <a:avLst/>
              <a:gdLst>
                <a:gd name="T0" fmla="*/ 8 w 14"/>
                <a:gd name="T1" fmla="*/ 5 h 5"/>
                <a:gd name="T2" fmla="*/ 14 w 14"/>
                <a:gd name="T3" fmla="*/ 0 h 5"/>
                <a:gd name="T4" fmla="*/ 0 w 14"/>
                <a:gd name="T5" fmla="*/ 0 h 5"/>
                <a:gd name="T6" fmla="*/ 8 w 14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8" y="5"/>
                  </a:moveTo>
                  <a:cubicBezTo>
                    <a:pt x="14" y="5"/>
                    <a:pt x="14" y="3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3" y="5"/>
                    <a:pt x="8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3" name="Freeform 233"/>
            <p:cNvSpPr/>
            <p:nvPr/>
          </p:nvSpPr>
          <p:spPr bwMode="auto">
            <a:xfrm>
              <a:off x="16900" y="4391"/>
              <a:ext cx="37" cy="55"/>
            </a:xfrm>
            <a:custGeom>
              <a:avLst/>
              <a:gdLst>
                <a:gd name="T0" fmla="*/ 0 w 11"/>
                <a:gd name="T1" fmla="*/ 16 h 16"/>
                <a:gd name="T2" fmla="*/ 3 w 11"/>
                <a:gd name="T3" fmla="*/ 16 h 16"/>
                <a:gd name="T4" fmla="*/ 11 w 11"/>
                <a:gd name="T5" fmla="*/ 0 h 16"/>
                <a:gd name="T6" fmla="*/ 11 w 11"/>
                <a:gd name="T7" fmla="*/ 0 h 16"/>
                <a:gd name="T8" fmla="*/ 8 w 11"/>
                <a:gd name="T9" fmla="*/ 0 h 16"/>
                <a:gd name="T10" fmla="*/ 8 w 11"/>
                <a:gd name="T11" fmla="*/ 3 h 16"/>
                <a:gd name="T12" fmla="*/ 8 w 11"/>
                <a:gd name="T13" fmla="*/ 3 h 16"/>
                <a:gd name="T14" fmla="*/ 6 w 11"/>
                <a:gd name="T15" fmla="*/ 6 h 16"/>
                <a:gd name="T16" fmla="*/ 6 w 11"/>
                <a:gd name="T17" fmla="*/ 8 h 16"/>
                <a:gd name="T18" fmla="*/ 0 w 11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6">
                  <a:moveTo>
                    <a:pt x="0" y="16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8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4" name="Freeform 234"/>
            <p:cNvSpPr/>
            <p:nvPr/>
          </p:nvSpPr>
          <p:spPr bwMode="auto">
            <a:xfrm>
              <a:off x="17004" y="4412"/>
              <a:ext cx="37" cy="166"/>
            </a:xfrm>
            <a:custGeom>
              <a:avLst/>
              <a:gdLst>
                <a:gd name="T0" fmla="*/ 7 w 16"/>
                <a:gd name="T1" fmla="*/ 67 h 72"/>
                <a:gd name="T2" fmla="*/ 16 w 16"/>
                <a:gd name="T3" fmla="*/ 72 h 72"/>
                <a:gd name="T4" fmla="*/ 7 w 16"/>
                <a:gd name="T5" fmla="*/ 7 h 72"/>
                <a:gd name="T6" fmla="*/ 0 w 16"/>
                <a:gd name="T7" fmla="*/ 0 h 72"/>
                <a:gd name="T8" fmla="*/ 7 w 16"/>
                <a:gd name="T9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2">
                  <a:moveTo>
                    <a:pt x="7" y="67"/>
                  </a:moveTo>
                  <a:lnTo>
                    <a:pt x="16" y="72"/>
                  </a:lnTo>
                  <a:lnTo>
                    <a:pt x="7" y="7"/>
                  </a:lnTo>
                  <a:lnTo>
                    <a:pt x="0" y="0"/>
                  </a:lnTo>
                  <a:lnTo>
                    <a:pt x="7" y="6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5" name="Freeform 235"/>
            <p:cNvSpPr/>
            <p:nvPr/>
          </p:nvSpPr>
          <p:spPr bwMode="auto">
            <a:xfrm>
              <a:off x="16900" y="4391"/>
              <a:ext cx="104" cy="159"/>
            </a:xfrm>
            <a:custGeom>
              <a:avLst/>
              <a:gdLst>
                <a:gd name="T0" fmla="*/ 25 w 30"/>
                <a:gd name="T1" fmla="*/ 0 h 46"/>
                <a:gd name="T2" fmla="*/ 22 w 30"/>
                <a:gd name="T3" fmla="*/ 0 h 46"/>
                <a:gd name="T4" fmla="*/ 11 w 30"/>
                <a:gd name="T5" fmla="*/ 3 h 46"/>
                <a:gd name="T6" fmla="*/ 8 w 30"/>
                <a:gd name="T7" fmla="*/ 11 h 46"/>
                <a:gd name="T8" fmla="*/ 3 w 30"/>
                <a:gd name="T9" fmla="*/ 16 h 46"/>
                <a:gd name="T10" fmla="*/ 3 w 30"/>
                <a:gd name="T11" fmla="*/ 27 h 46"/>
                <a:gd name="T12" fmla="*/ 30 w 30"/>
                <a:gd name="T13" fmla="*/ 46 h 46"/>
                <a:gd name="T14" fmla="*/ 25 w 30"/>
                <a:gd name="T1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46">
                  <a:moveTo>
                    <a:pt x="25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9" y="0"/>
                    <a:pt x="14" y="6"/>
                    <a:pt x="11" y="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6" y="19"/>
                    <a:pt x="0" y="22"/>
                    <a:pt x="3" y="27"/>
                  </a:cubicBezTo>
                  <a:cubicBezTo>
                    <a:pt x="30" y="46"/>
                    <a:pt x="30" y="46"/>
                    <a:pt x="30" y="4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6" name="Freeform 236"/>
            <p:cNvSpPr/>
            <p:nvPr/>
          </p:nvSpPr>
          <p:spPr bwMode="auto">
            <a:xfrm>
              <a:off x="17041" y="4446"/>
              <a:ext cx="90" cy="150"/>
            </a:xfrm>
            <a:custGeom>
              <a:avLst/>
              <a:gdLst>
                <a:gd name="T0" fmla="*/ 24 w 26"/>
                <a:gd name="T1" fmla="*/ 16 h 43"/>
                <a:gd name="T2" fmla="*/ 0 w 26"/>
                <a:gd name="T3" fmla="*/ 0 h 43"/>
                <a:gd name="T4" fmla="*/ 8 w 26"/>
                <a:gd name="T5" fmla="*/ 43 h 43"/>
                <a:gd name="T6" fmla="*/ 16 w 26"/>
                <a:gd name="T7" fmla="*/ 43 h 43"/>
                <a:gd name="T8" fmla="*/ 21 w 26"/>
                <a:gd name="T9" fmla="*/ 35 h 43"/>
                <a:gd name="T10" fmla="*/ 26 w 26"/>
                <a:gd name="T11" fmla="*/ 27 h 43"/>
                <a:gd name="T12" fmla="*/ 24 w 26"/>
                <a:gd name="T13" fmla="*/ 1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43">
                  <a:moveTo>
                    <a:pt x="24" y="1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10" y="43"/>
                    <a:pt x="16" y="43"/>
                    <a:pt x="16" y="43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26" y="27"/>
                    <a:pt x="26" y="22"/>
                    <a:pt x="24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7" name="Freeform 237"/>
            <p:cNvSpPr/>
            <p:nvPr/>
          </p:nvSpPr>
          <p:spPr bwMode="auto">
            <a:xfrm>
              <a:off x="17159" y="4391"/>
              <a:ext cx="288" cy="166"/>
            </a:xfrm>
            <a:custGeom>
              <a:avLst/>
              <a:gdLst>
                <a:gd name="T0" fmla="*/ 109 w 125"/>
                <a:gd name="T1" fmla="*/ 0 h 72"/>
                <a:gd name="T2" fmla="*/ 85 w 125"/>
                <a:gd name="T3" fmla="*/ 9 h 72"/>
                <a:gd name="T4" fmla="*/ 85 w 125"/>
                <a:gd name="T5" fmla="*/ 24 h 72"/>
                <a:gd name="T6" fmla="*/ 21 w 125"/>
                <a:gd name="T7" fmla="*/ 45 h 72"/>
                <a:gd name="T8" fmla="*/ 12 w 125"/>
                <a:gd name="T9" fmla="*/ 33 h 72"/>
                <a:gd name="T10" fmla="*/ 0 w 125"/>
                <a:gd name="T11" fmla="*/ 33 h 72"/>
                <a:gd name="T12" fmla="*/ 12 w 125"/>
                <a:gd name="T13" fmla="*/ 72 h 72"/>
                <a:gd name="T14" fmla="*/ 125 w 125"/>
                <a:gd name="T15" fmla="*/ 40 h 72"/>
                <a:gd name="T16" fmla="*/ 109 w 125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72">
                  <a:moveTo>
                    <a:pt x="109" y="0"/>
                  </a:moveTo>
                  <a:lnTo>
                    <a:pt x="85" y="9"/>
                  </a:lnTo>
                  <a:lnTo>
                    <a:pt x="85" y="24"/>
                  </a:lnTo>
                  <a:lnTo>
                    <a:pt x="21" y="45"/>
                  </a:lnTo>
                  <a:lnTo>
                    <a:pt x="12" y="33"/>
                  </a:lnTo>
                  <a:lnTo>
                    <a:pt x="0" y="33"/>
                  </a:lnTo>
                  <a:lnTo>
                    <a:pt x="12" y="72"/>
                  </a:lnTo>
                  <a:lnTo>
                    <a:pt x="125" y="4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8" name="Freeform 238"/>
            <p:cNvSpPr/>
            <p:nvPr/>
          </p:nvSpPr>
          <p:spPr bwMode="auto">
            <a:xfrm>
              <a:off x="17207" y="4412"/>
              <a:ext cx="141" cy="62"/>
            </a:xfrm>
            <a:custGeom>
              <a:avLst/>
              <a:gdLst>
                <a:gd name="T0" fmla="*/ 56 w 61"/>
                <a:gd name="T1" fmla="*/ 0 h 27"/>
                <a:gd name="T2" fmla="*/ 0 w 61"/>
                <a:gd name="T3" fmla="*/ 19 h 27"/>
                <a:gd name="T4" fmla="*/ 0 w 61"/>
                <a:gd name="T5" fmla="*/ 27 h 27"/>
                <a:gd name="T6" fmla="*/ 61 w 61"/>
                <a:gd name="T7" fmla="*/ 12 h 27"/>
                <a:gd name="T8" fmla="*/ 56 w 61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27">
                  <a:moveTo>
                    <a:pt x="56" y="0"/>
                  </a:moveTo>
                  <a:lnTo>
                    <a:pt x="0" y="19"/>
                  </a:lnTo>
                  <a:lnTo>
                    <a:pt x="0" y="27"/>
                  </a:lnTo>
                  <a:lnTo>
                    <a:pt x="61" y="1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9" name="Freeform 239"/>
            <p:cNvSpPr/>
            <p:nvPr/>
          </p:nvSpPr>
          <p:spPr bwMode="auto">
            <a:xfrm>
              <a:off x="17115" y="4578"/>
              <a:ext cx="203" cy="18"/>
            </a:xfrm>
            <a:custGeom>
              <a:avLst/>
              <a:gdLst>
                <a:gd name="T0" fmla="*/ 3 w 59"/>
                <a:gd name="T1" fmla="*/ 5 h 5"/>
                <a:gd name="T2" fmla="*/ 56 w 59"/>
                <a:gd name="T3" fmla="*/ 5 h 5"/>
                <a:gd name="T4" fmla="*/ 59 w 59"/>
                <a:gd name="T5" fmla="*/ 2 h 5"/>
                <a:gd name="T6" fmla="*/ 56 w 59"/>
                <a:gd name="T7" fmla="*/ 0 h 5"/>
                <a:gd name="T8" fmla="*/ 3 w 59"/>
                <a:gd name="T9" fmla="*/ 0 h 5"/>
                <a:gd name="T10" fmla="*/ 0 w 59"/>
                <a:gd name="T11" fmla="*/ 2 h 5"/>
                <a:gd name="T12" fmla="*/ 3 w 59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">
                  <a:moveTo>
                    <a:pt x="3" y="5"/>
                  </a:moveTo>
                  <a:cubicBezTo>
                    <a:pt x="56" y="5"/>
                    <a:pt x="56" y="5"/>
                    <a:pt x="56" y="5"/>
                  </a:cubicBezTo>
                  <a:cubicBezTo>
                    <a:pt x="59" y="5"/>
                    <a:pt x="59" y="5"/>
                    <a:pt x="59" y="2"/>
                  </a:cubicBezTo>
                  <a:cubicBezTo>
                    <a:pt x="59" y="0"/>
                    <a:pt x="59" y="0"/>
                    <a:pt x="5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2"/>
                  </a:cubicBezTo>
                  <a:cubicBezTo>
                    <a:pt x="0" y="5"/>
                    <a:pt x="0" y="5"/>
                    <a:pt x="3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0" name="Freeform 240"/>
            <p:cNvSpPr/>
            <p:nvPr/>
          </p:nvSpPr>
          <p:spPr bwMode="auto">
            <a:xfrm>
              <a:off x="17131" y="4612"/>
              <a:ext cx="166" cy="48"/>
            </a:xfrm>
            <a:custGeom>
              <a:avLst/>
              <a:gdLst>
                <a:gd name="T0" fmla="*/ 0 w 72"/>
                <a:gd name="T1" fmla="*/ 0 h 21"/>
                <a:gd name="T2" fmla="*/ 0 w 72"/>
                <a:gd name="T3" fmla="*/ 9 h 21"/>
                <a:gd name="T4" fmla="*/ 36 w 72"/>
                <a:gd name="T5" fmla="*/ 9 h 21"/>
                <a:gd name="T6" fmla="*/ 36 w 72"/>
                <a:gd name="T7" fmla="*/ 21 h 21"/>
                <a:gd name="T8" fmla="*/ 72 w 72"/>
                <a:gd name="T9" fmla="*/ 21 h 21"/>
                <a:gd name="T10" fmla="*/ 72 w 72"/>
                <a:gd name="T11" fmla="*/ 0 h 21"/>
                <a:gd name="T12" fmla="*/ 0 w 7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21">
                  <a:moveTo>
                    <a:pt x="0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36" y="21"/>
                  </a:lnTo>
                  <a:lnTo>
                    <a:pt x="72" y="21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1" name="Rectangle 241"/>
            <p:cNvSpPr>
              <a:spLocks noChangeArrowheads="1"/>
            </p:cNvSpPr>
            <p:nvPr/>
          </p:nvSpPr>
          <p:spPr bwMode="auto">
            <a:xfrm>
              <a:off x="17131" y="4652"/>
              <a:ext cx="55" cy="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2" name="Freeform 242"/>
            <p:cNvSpPr/>
            <p:nvPr/>
          </p:nvSpPr>
          <p:spPr bwMode="auto">
            <a:xfrm>
              <a:off x="17355" y="4522"/>
              <a:ext cx="92" cy="138"/>
            </a:xfrm>
            <a:custGeom>
              <a:avLst/>
              <a:gdLst>
                <a:gd name="T0" fmla="*/ 40 w 40"/>
                <a:gd name="T1" fmla="*/ 0 h 60"/>
                <a:gd name="T2" fmla="*/ 0 w 40"/>
                <a:gd name="T3" fmla="*/ 0 h 60"/>
                <a:gd name="T4" fmla="*/ 0 w 40"/>
                <a:gd name="T5" fmla="*/ 27 h 60"/>
                <a:gd name="T6" fmla="*/ 16 w 40"/>
                <a:gd name="T7" fmla="*/ 27 h 60"/>
                <a:gd name="T8" fmla="*/ 16 w 40"/>
                <a:gd name="T9" fmla="*/ 60 h 60"/>
                <a:gd name="T10" fmla="*/ 40 w 40"/>
                <a:gd name="T11" fmla="*/ 60 h 60"/>
                <a:gd name="T12" fmla="*/ 40 w 40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60">
                  <a:moveTo>
                    <a:pt x="40" y="0"/>
                  </a:moveTo>
                  <a:lnTo>
                    <a:pt x="0" y="0"/>
                  </a:lnTo>
                  <a:lnTo>
                    <a:pt x="0" y="27"/>
                  </a:lnTo>
                  <a:lnTo>
                    <a:pt x="16" y="27"/>
                  </a:lnTo>
                  <a:lnTo>
                    <a:pt x="16" y="60"/>
                  </a:lnTo>
                  <a:lnTo>
                    <a:pt x="40" y="6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3" name="Rectangle 243"/>
            <p:cNvSpPr>
              <a:spLocks noChangeArrowheads="1"/>
            </p:cNvSpPr>
            <p:nvPr/>
          </p:nvSpPr>
          <p:spPr bwMode="auto">
            <a:xfrm>
              <a:off x="17355" y="4596"/>
              <a:ext cx="21" cy="6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4" name="Freeform 244"/>
            <p:cNvSpPr>
              <a:spLocks noEditPoints="1"/>
            </p:cNvSpPr>
            <p:nvPr/>
          </p:nvSpPr>
          <p:spPr bwMode="auto">
            <a:xfrm>
              <a:off x="16873" y="4096"/>
              <a:ext cx="390" cy="387"/>
            </a:xfrm>
            <a:custGeom>
              <a:avLst/>
              <a:gdLst>
                <a:gd name="T0" fmla="*/ 169 w 169"/>
                <a:gd name="T1" fmla="*/ 65 h 168"/>
                <a:gd name="T2" fmla="*/ 57 w 169"/>
                <a:gd name="T3" fmla="*/ 0 h 168"/>
                <a:gd name="T4" fmla="*/ 0 w 169"/>
                <a:gd name="T5" fmla="*/ 104 h 168"/>
                <a:gd name="T6" fmla="*/ 117 w 169"/>
                <a:gd name="T7" fmla="*/ 168 h 168"/>
                <a:gd name="T8" fmla="*/ 169 w 169"/>
                <a:gd name="T9" fmla="*/ 65 h 168"/>
                <a:gd name="T10" fmla="*/ 24 w 169"/>
                <a:gd name="T11" fmla="*/ 92 h 168"/>
                <a:gd name="T12" fmla="*/ 64 w 169"/>
                <a:gd name="T13" fmla="*/ 24 h 168"/>
                <a:gd name="T14" fmla="*/ 148 w 169"/>
                <a:gd name="T15" fmla="*/ 72 h 168"/>
                <a:gd name="T16" fmla="*/ 112 w 169"/>
                <a:gd name="T17" fmla="*/ 137 h 168"/>
                <a:gd name="T18" fmla="*/ 24 w 169"/>
                <a:gd name="T19" fmla="*/ 9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168">
                  <a:moveTo>
                    <a:pt x="169" y="65"/>
                  </a:moveTo>
                  <a:lnTo>
                    <a:pt x="57" y="0"/>
                  </a:lnTo>
                  <a:lnTo>
                    <a:pt x="0" y="104"/>
                  </a:lnTo>
                  <a:lnTo>
                    <a:pt x="117" y="168"/>
                  </a:lnTo>
                  <a:lnTo>
                    <a:pt x="169" y="65"/>
                  </a:lnTo>
                  <a:close/>
                  <a:moveTo>
                    <a:pt x="24" y="92"/>
                  </a:moveTo>
                  <a:lnTo>
                    <a:pt x="64" y="24"/>
                  </a:lnTo>
                  <a:lnTo>
                    <a:pt x="148" y="72"/>
                  </a:lnTo>
                  <a:lnTo>
                    <a:pt x="112" y="137"/>
                  </a:lnTo>
                  <a:lnTo>
                    <a:pt x="24" y="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5" name="Freeform 245"/>
            <p:cNvSpPr/>
            <p:nvPr/>
          </p:nvSpPr>
          <p:spPr bwMode="auto">
            <a:xfrm>
              <a:off x="16965" y="4186"/>
              <a:ext cx="214" cy="187"/>
            </a:xfrm>
            <a:custGeom>
              <a:avLst/>
              <a:gdLst>
                <a:gd name="T0" fmla="*/ 24 w 93"/>
                <a:gd name="T1" fmla="*/ 0 h 81"/>
                <a:gd name="T2" fmla="*/ 0 w 93"/>
                <a:gd name="T3" fmla="*/ 48 h 81"/>
                <a:gd name="T4" fmla="*/ 69 w 93"/>
                <a:gd name="T5" fmla="*/ 81 h 81"/>
                <a:gd name="T6" fmla="*/ 93 w 93"/>
                <a:gd name="T7" fmla="*/ 41 h 81"/>
                <a:gd name="T8" fmla="*/ 24 w 93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81">
                  <a:moveTo>
                    <a:pt x="24" y="0"/>
                  </a:moveTo>
                  <a:lnTo>
                    <a:pt x="0" y="48"/>
                  </a:lnTo>
                  <a:lnTo>
                    <a:pt x="69" y="81"/>
                  </a:lnTo>
                  <a:lnTo>
                    <a:pt x="93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6" name="Freeform 246"/>
            <p:cNvSpPr/>
            <p:nvPr/>
          </p:nvSpPr>
          <p:spPr bwMode="auto">
            <a:xfrm>
              <a:off x="16900" y="4539"/>
              <a:ext cx="48" cy="39"/>
            </a:xfrm>
            <a:custGeom>
              <a:avLst/>
              <a:gdLst>
                <a:gd name="T0" fmla="*/ 0 w 21"/>
                <a:gd name="T1" fmla="*/ 17 h 17"/>
                <a:gd name="T2" fmla="*/ 0 w 21"/>
                <a:gd name="T3" fmla="*/ 17 h 17"/>
                <a:gd name="T4" fmla="*/ 21 w 21"/>
                <a:gd name="T5" fmla="*/ 0 h 17"/>
                <a:gd name="T6" fmla="*/ 21 w 21"/>
                <a:gd name="T7" fmla="*/ 0 h 17"/>
                <a:gd name="T8" fmla="*/ 21 w 21"/>
                <a:gd name="T9" fmla="*/ 0 h 17"/>
                <a:gd name="T10" fmla="*/ 21 w 21"/>
                <a:gd name="T11" fmla="*/ 0 h 17"/>
                <a:gd name="T12" fmla="*/ 21 w 21"/>
                <a:gd name="T13" fmla="*/ 0 h 17"/>
                <a:gd name="T14" fmla="*/ 12 w 21"/>
                <a:gd name="T15" fmla="*/ 8 h 17"/>
                <a:gd name="T16" fmla="*/ 12 w 21"/>
                <a:gd name="T17" fmla="*/ 8 h 17"/>
                <a:gd name="T18" fmla="*/ 0 w 21"/>
                <a:gd name="T19" fmla="*/ 12 h 17"/>
                <a:gd name="T20" fmla="*/ 0 w 21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7">
                  <a:moveTo>
                    <a:pt x="0" y="17"/>
                  </a:moveTo>
                  <a:lnTo>
                    <a:pt x="0" y="17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0" y="12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7" name="Freeform 247"/>
            <p:cNvSpPr/>
            <p:nvPr/>
          </p:nvSpPr>
          <p:spPr bwMode="auto">
            <a:xfrm>
              <a:off x="16986" y="4578"/>
              <a:ext cx="35" cy="83"/>
            </a:xfrm>
            <a:custGeom>
              <a:avLst/>
              <a:gdLst>
                <a:gd name="T0" fmla="*/ 8 w 15"/>
                <a:gd name="T1" fmla="*/ 0 h 36"/>
                <a:gd name="T2" fmla="*/ 0 w 15"/>
                <a:gd name="T3" fmla="*/ 36 h 36"/>
                <a:gd name="T4" fmla="*/ 8 w 15"/>
                <a:gd name="T5" fmla="*/ 36 h 36"/>
                <a:gd name="T6" fmla="*/ 15 w 15"/>
                <a:gd name="T7" fmla="*/ 12 h 36"/>
                <a:gd name="T8" fmla="*/ 8 w 1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36">
                  <a:moveTo>
                    <a:pt x="8" y="0"/>
                  </a:moveTo>
                  <a:lnTo>
                    <a:pt x="0" y="36"/>
                  </a:lnTo>
                  <a:lnTo>
                    <a:pt x="8" y="36"/>
                  </a:lnTo>
                  <a:lnTo>
                    <a:pt x="15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9" name="Freeform 248"/>
            <p:cNvSpPr/>
            <p:nvPr/>
          </p:nvSpPr>
          <p:spPr bwMode="auto">
            <a:xfrm>
              <a:off x="16894" y="4539"/>
              <a:ext cx="92" cy="122"/>
            </a:xfrm>
            <a:custGeom>
              <a:avLst/>
              <a:gdLst>
                <a:gd name="T0" fmla="*/ 27 w 27"/>
                <a:gd name="T1" fmla="*/ 5 h 35"/>
                <a:gd name="T2" fmla="*/ 16 w 27"/>
                <a:gd name="T3" fmla="*/ 0 h 35"/>
                <a:gd name="T4" fmla="*/ 10 w 27"/>
                <a:gd name="T5" fmla="*/ 5 h 35"/>
                <a:gd name="T6" fmla="*/ 5 w 27"/>
                <a:gd name="T7" fmla="*/ 11 h 35"/>
                <a:gd name="T8" fmla="*/ 0 w 27"/>
                <a:gd name="T9" fmla="*/ 21 h 35"/>
                <a:gd name="T10" fmla="*/ 10 w 27"/>
                <a:gd name="T11" fmla="*/ 35 h 35"/>
                <a:gd name="T12" fmla="*/ 21 w 27"/>
                <a:gd name="T13" fmla="*/ 35 h 35"/>
                <a:gd name="T14" fmla="*/ 27 w 27"/>
                <a:gd name="T1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35">
                  <a:moveTo>
                    <a:pt x="27" y="5"/>
                  </a:moveTo>
                  <a:cubicBezTo>
                    <a:pt x="27" y="0"/>
                    <a:pt x="21" y="5"/>
                    <a:pt x="16" y="0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6"/>
                    <a:pt x="0" y="16"/>
                    <a:pt x="0" y="2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7" y="5"/>
                    <a:pt x="27" y="5"/>
                    <a:pt x="27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0" name="Freeform 249"/>
            <p:cNvSpPr/>
            <p:nvPr/>
          </p:nvSpPr>
          <p:spPr bwMode="auto">
            <a:xfrm>
              <a:off x="17020" y="4633"/>
              <a:ext cx="28" cy="28"/>
            </a:xfrm>
            <a:custGeom>
              <a:avLst/>
              <a:gdLst>
                <a:gd name="T0" fmla="*/ 0 w 12"/>
                <a:gd name="T1" fmla="*/ 12 h 12"/>
                <a:gd name="T2" fmla="*/ 12 w 12"/>
                <a:gd name="T3" fmla="*/ 12 h 12"/>
                <a:gd name="T4" fmla="*/ 5 w 12"/>
                <a:gd name="T5" fmla="*/ 0 h 12"/>
                <a:gd name="T6" fmla="*/ 0 w 12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12" y="12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2" name="Freeform 250"/>
            <p:cNvSpPr/>
            <p:nvPr/>
          </p:nvSpPr>
          <p:spPr bwMode="auto">
            <a:xfrm>
              <a:off x="17465" y="4296"/>
              <a:ext cx="58" cy="32"/>
            </a:xfrm>
            <a:custGeom>
              <a:avLst/>
              <a:gdLst>
                <a:gd name="T0" fmla="*/ 0 w 17"/>
                <a:gd name="T1" fmla="*/ 6 h 9"/>
                <a:gd name="T2" fmla="*/ 17 w 17"/>
                <a:gd name="T3" fmla="*/ 3 h 9"/>
                <a:gd name="T4" fmla="*/ 17 w 17"/>
                <a:gd name="T5" fmla="*/ 0 h 9"/>
                <a:gd name="T6" fmla="*/ 14 w 17"/>
                <a:gd name="T7" fmla="*/ 0 h 9"/>
                <a:gd name="T8" fmla="*/ 0 w 17"/>
                <a:gd name="T9" fmla="*/ 3 h 9"/>
                <a:gd name="T10" fmla="*/ 0 w 17"/>
                <a:gd name="T11" fmla="*/ 6 h 9"/>
                <a:gd name="T12" fmla="*/ 0 w 17"/>
                <a:gd name="T13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0" y="6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4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9"/>
                    <a:pt x="0" y="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3" name="Freeform 251"/>
            <p:cNvSpPr/>
            <p:nvPr/>
          </p:nvSpPr>
          <p:spPr bwMode="auto">
            <a:xfrm>
              <a:off x="17447" y="4317"/>
              <a:ext cx="187" cy="157"/>
            </a:xfrm>
            <a:custGeom>
              <a:avLst/>
              <a:gdLst>
                <a:gd name="T0" fmla="*/ 8 w 54"/>
                <a:gd name="T1" fmla="*/ 5 h 45"/>
                <a:gd name="T2" fmla="*/ 11 w 54"/>
                <a:gd name="T3" fmla="*/ 13 h 45"/>
                <a:gd name="T4" fmla="*/ 0 w 54"/>
                <a:gd name="T5" fmla="*/ 32 h 45"/>
                <a:gd name="T6" fmla="*/ 16 w 54"/>
                <a:gd name="T7" fmla="*/ 27 h 45"/>
                <a:gd name="T8" fmla="*/ 27 w 54"/>
                <a:gd name="T9" fmla="*/ 32 h 45"/>
                <a:gd name="T10" fmla="*/ 32 w 54"/>
                <a:gd name="T11" fmla="*/ 45 h 45"/>
                <a:gd name="T12" fmla="*/ 54 w 54"/>
                <a:gd name="T13" fmla="*/ 43 h 45"/>
                <a:gd name="T14" fmla="*/ 54 w 54"/>
                <a:gd name="T15" fmla="*/ 40 h 45"/>
                <a:gd name="T16" fmla="*/ 51 w 54"/>
                <a:gd name="T17" fmla="*/ 27 h 45"/>
                <a:gd name="T18" fmla="*/ 24 w 54"/>
                <a:gd name="T19" fmla="*/ 11 h 45"/>
                <a:gd name="T20" fmla="*/ 22 w 54"/>
                <a:gd name="T21" fmla="*/ 0 h 45"/>
                <a:gd name="T22" fmla="*/ 8 w 54"/>
                <a:gd name="T23" fmla="*/ 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45">
                  <a:moveTo>
                    <a:pt x="8" y="5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5" y="16"/>
                    <a:pt x="0" y="24"/>
                    <a:pt x="0" y="32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22" y="24"/>
                    <a:pt x="27" y="27"/>
                    <a:pt x="27" y="32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8" y="43"/>
                    <a:pt x="48" y="40"/>
                    <a:pt x="54" y="43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8" y="16"/>
                    <a:pt x="38" y="8"/>
                    <a:pt x="24" y="11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8" y="5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4" name="Freeform 252"/>
            <p:cNvSpPr/>
            <p:nvPr/>
          </p:nvSpPr>
          <p:spPr bwMode="auto">
            <a:xfrm>
              <a:off x="17447" y="4419"/>
              <a:ext cx="95" cy="159"/>
            </a:xfrm>
            <a:custGeom>
              <a:avLst/>
              <a:gdLst>
                <a:gd name="T0" fmla="*/ 11 w 27"/>
                <a:gd name="T1" fmla="*/ 3 h 46"/>
                <a:gd name="T2" fmla="*/ 0 w 27"/>
                <a:gd name="T3" fmla="*/ 8 h 46"/>
                <a:gd name="T4" fmla="*/ 0 w 27"/>
                <a:gd name="T5" fmla="*/ 19 h 46"/>
                <a:gd name="T6" fmla="*/ 11 w 27"/>
                <a:gd name="T7" fmla="*/ 46 h 46"/>
                <a:gd name="T8" fmla="*/ 22 w 27"/>
                <a:gd name="T9" fmla="*/ 30 h 46"/>
                <a:gd name="T10" fmla="*/ 27 w 27"/>
                <a:gd name="T11" fmla="*/ 19 h 46"/>
                <a:gd name="T12" fmla="*/ 24 w 27"/>
                <a:gd name="T13" fmla="*/ 8 h 46"/>
                <a:gd name="T14" fmla="*/ 11 w 27"/>
                <a:gd name="T15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46">
                  <a:moveTo>
                    <a:pt x="11" y="3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14"/>
                    <a:pt x="0" y="1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4"/>
                    <a:pt x="24" y="22"/>
                    <a:pt x="27" y="1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3"/>
                    <a:pt x="16" y="0"/>
                    <a:pt x="11" y="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5" name="Freeform 253"/>
            <p:cNvSpPr/>
            <p:nvPr/>
          </p:nvSpPr>
          <p:spPr bwMode="auto">
            <a:xfrm>
              <a:off x="17661" y="4428"/>
              <a:ext cx="62" cy="39"/>
            </a:xfrm>
            <a:custGeom>
              <a:avLst/>
              <a:gdLst>
                <a:gd name="T0" fmla="*/ 2 w 18"/>
                <a:gd name="T1" fmla="*/ 5 h 11"/>
                <a:gd name="T2" fmla="*/ 13 w 18"/>
                <a:gd name="T3" fmla="*/ 11 h 11"/>
                <a:gd name="T4" fmla="*/ 18 w 18"/>
                <a:gd name="T5" fmla="*/ 11 h 11"/>
                <a:gd name="T6" fmla="*/ 16 w 18"/>
                <a:gd name="T7" fmla="*/ 5 h 11"/>
                <a:gd name="T8" fmla="*/ 2 w 18"/>
                <a:gd name="T9" fmla="*/ 0 h 11"/>
                <a:gd name="T10" fmla="*/ 0 w 18"/>
                <a:gd name="T11" fmla="*/ 0 h 11"/>
                <a:gd name="T12" fmla="*/ 2 w 18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1">
                  <a:moveTo>
                    <a:pt x="2" y="5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6" y="11"/>
                    <a:pt x="18" y="11"/>
                  </a:cubicBezTo>
                  <a:cubicBezTo>
                    <a:pt x="18" y="11"/>
                    <a:pt x="18" y="8"/>
                    <a:pt x="16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0" y="3"/>
                    <a:pt x="0" y="5"/>
                    <a:pt x="2" y="5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6" name="Freeform 254"/>
            <p:cNvSpPr/>
            <p:nvPr/>
          </p:nvSpPr>
          <p:spPr bwMode="auto">
            <a:xfrm>
              <a:off x="17578" y="4446"/>
              <a:ext cx="145" cy="214"/>
            </a:xfrm>
            <a:custGeom>
              <a:avLst/>
              <a:gdLst>
                <a:gd name="T0" fmla="*/ 32 w 42"/>
                <a:gd name="T1" fmla="*/ 16 h 62"/>
                <a:gd name="T2" fmla="*/ 37 w 42"/>
                <a:gd name="T3" fmla="*/ 8 h 62"/>
                <a:gd name="T4" fmla="*/ 24 w 42"/>
                <a:gd name="T5" fmla="*/ 0 h 62"/>
                <a:gd name="T6" fmla="*/ 21 w 42"/>
                <a:gd name="T7" fmla="*/ 11 h 62"/>
                <a:gd name="T8" fmla="*/ 0 w 42"/>
                <a:gd name="T9" fmla="*/ 16 h 62"/>
                <a:gd name="T10" fmla="*/ 13 w 42"/>
                <a:gd name="T11" fmla="*/ 22 h 62"/>
                <a:gd name="T12" fmla="*/ 16 w 42"/>
                <a:gd name="T13" fmla="*/ 38 h 62"/>
                <a:gd name="T14" fmla="*/ 5 w 42"/>
                <a:gd name="T15" fmla="*/ 62 h 62"/>
                <a:gd name="T16" fmla="*/ 32 w 42"/>
                <a:gd name="T17" fmla="*/ 62 h 62"/>
                <a:gd name="T18" fmla="*/ 37 w 42"/>
                <a:gd name="T19" fmla="*/ 48 h 62"/>
                <a:gd name="T20" fmla="*/ 32 w 42"/>
                <a:gd name="T21" fmla="*/ 1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62">
                  <a:moveTo>
                    <a:pt x="32" y="16"/>
                  </a:moveTo>
                  <a:cubicBezTo>
                    <a:pt x="37" y="8"/>
                    <a:pt x="37" y="8"/>
                    <a:pt x="37" y="8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0" y="11"/>
                    <a:pt x="5" y="11"/>
                    <a:pt x="0" y="16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7"/>
                    <a:pt x="21" y="32"/>
                    <a:pt x="16" y="38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32" y="62"/>
                    <a:pt x="32" y="62"/>
                    <a:pt x="32" y="62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2" y="38"/>
                    <a:pt x="42" y="24"/>
                    <a:pt x="32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7" name="Freeform 255"/>
            <p:cNvSpPr/>
            <p:nvPr/>
          </p:nvSpPr>
          <p:spPr bwMode="auto">
            <a:xfrm>
              <a:off x="17486" y="4511"/>
              <a:ext cx="148" cy="150"/>
            </a:xfrm>
            <a:custGeom>
              <a:avLst/>
              <a:gdLst>
                <a:gd name="T0" fmla="*/ 37 w 43"/>
                <a:gd name="T1" fmla="*/ 19 h 43"/>
                <a:gd name="T2" fmla="*/ 35 w 43"/>
                <a:gd name="T3" fmla="*/ 5 h 43"/>
                <a:gd name="T4" fmla="*/ 21 w 43"/>
                <a:gd name="T5" fmla="*/ 0 h 43"/>
                <a:gd name="T6" fmla="*/ 16 w 43"/>
                <a:gd name="T7" fmla="*/ 8 h 43"/>
                <a:gd name="T8" fmla="*/ 0 w 43"/>
                <a:gd name="T9" fmla="*/ 43 h 43"/>
                <a:gd name="T10" fmla="*/ 27 w 43"/>
                <a:gd name="T11" fmla="*/ 43 h 43"/>
                <a:gd name="T12" fmla="*/ 37 w 43"/>
                <a:gd name="T13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3">
                  <a:moveTo>
                    <a:pt x="37" y="19"/>
                  </a:moveTo>
                  <a:cubicBezTo>
                    <a:pt x="43" y="13"/>
                    <a:pt x="37" y="8"/>
                    <a:pt x="35" y="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16" y="3"/>
                    <a:pt x="16" y="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27" y="43"/>
                    <a:pt x="27" y="43"/>
                    <a:pt x="27" y="43"/>
                  </a:cubicBezTo>
                  <a:lnTo>
                    <a:pt x="37" y="1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8" name="Freeform 256"/>
            <p:cNvSpPr/>
            <p:nvPr/>
          </p:nvSpPr>
          <p:spPr bwMode="auto">
            <a:xfrm>
              <a:off x="17226" y="4075"/>
              <a:ext cx="111" cy="83"/>
            </a:xfrm>
            <a:custGeom>
              <a:avLst/>
              <a:gdLst>
                <a:gd name="T0" fmla="*/ 3 w 32"/>
                <a:gd name="T1" fmla="*/ 24 h 24"/>
                <a:gd name="T2" fmla="*/ 32 w 32"/>
                <a:gd name="T3" fmla="*/ 11 h 24"/>
                <a:gd name="T4" fmla="*/ 32 w 32"/>
                <a:gd name="T5" fmla="*/ 8 h 24"/>
                <a:gd name="T6" fmla="*/ 16 w 32"/>
                <a:gd name="T7" fmla="*/ 3 h 24"/>
                <a:gd name="T8" fmla="*/ 8 w 32"/>
                <a:gd name="T9" fmla="*/ 6 h 24"/>
                <a:gd name="T10" fmla="*/ 3 w 32"/>
                <a:gd name="T11" fmla="*/ 22 h 24"/>
                <a:gd name="T12" fmla="*/ 3 w 32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4">
                  <a:moveTo>
                    <a:pt x="3" y="24"/>
                  </a:moveTo>
                  <a:cubicBezTo>
                    <a:pt x="32" y="11"/>
                    <a:pt x="32" y="11"/>
                    <a:pt x="32" y="11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9" y="0"/>
                    <a:pt x="21" y="0"/>
                    <a:pt x="16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0" y="8"/>
                    <a:pt x="0" y="16"/>
                    <a:pt x="3" y="22"/>
                  </a:cubicBezTo>
                  <a:lnTo>
                    <a:pt x="3" y="2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9" name="Freeform 257"/>
            <p:cNvSpPr/>
            <p:nvPr/>
          </p:nvSpPr>
          <p:spPr bwMode="auto">
            <a:xfrm>
              <a:off x="17325" y="4317"/>
              <a:ext cx="141" cy="83"/>
            </a:xfrm>
            <a:custGeom>
              <a:avLst/>
              <a:gdLst>
                <a:gd name="T0" fmla="*/ 3 w 40"/>
                <a:gd name="T1" fmla="*/ 21 h 24"/>
                <a:gd name="T2" fmla="*/ 6 w 40"/>
                <a:gd name="T3" fmla="*/ 21 h 24"/>
                <a:gd name="T4" fmla="*/ 38 w 40"/>
                <a:gd name="T5" fmla="*/ 8 h 24"/>
                <a:gd name="T6" fmla="*/ 40 w 40"/>
                <a:gd name="T7" fmla="*/ 5 h 24"/>
                <a:gd name="T8" fmla="*/ 35 w 40"/>
                <a:gd name="T9" fmla="*/ 3 h 24"/>
                <a:gd name="T10" fmla="*/ 3 w 40"/>
                <a:gd name="T11" fmla="*/ 16 h 24"/>
                <a:gd name="T12" fmla="*/ 3 w 40"/>
                <a:gd name="T13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24">
                  <a:moveTo>
                    <a:pt x="3" y="21"/>
                  </a:moveTo>
                  <a:cubicBezTo>
                    <a:pt x="3" y="21"/>
                    <a:pt x="3" y="24"/>
                    <a:pt x="6" y="2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38" y="3"/>
                    <a:pt x="35" y="0"/>
                    <a:pt x="35" y="3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0" y="21"/>
                    <a:pt x="3" y="2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0" name="Freeform 258"/>
            <p:cNvSpPr>
              <a:spLocks noEditPoints="1"/>
            </p:cNvSpPr>
            <p:nvPr/>
          </p:nvSpPr>
          <p:spPr bwMode="auto">
            <a:xfrm>
              <a:off x="17242" y="4123"/>
              <a:ext cx="196" cy="249"/>
            </a:xfrm>
            <a:custGeom>
              <a:avLst/>
              <a:gdLst>
                <a:gd name="T0" fmla="*/ 27 w 56"/>
                <a:gd name="T1" fmla="*/ 72 h 72"/>
                <a:gd name="T2" fmla="*/ 56 w 56"/>
                <a:gd name="T3" fmla="*/ 56 h 72"/>
                <a:gd name="T4" fmla="*/ 30 w 56"/>
                <a:gd name="T5" fmla="*/ 0 h 72"/>
                <a:gd name="T6" fmla="*/ 0 w 56"/>
                <a:gd name="T7" fmla="*/ 13 h 72"/>
                <a:gd name="T8" fmla="*/ 27 w 56"/>
                <a:gd name="T9" fmla="*/ 72 h 72"/>
                <a:gd name="T10" fmla="*/ 14 w 56"/>
                <a:gd name="T11" fmla="*/ 16 h 72"/>
                <a:gd name="T12" fmla="*/ 22 w 56"/>
                <a:gd name="T13" fmla="*/ 13 h 72"/>
                <a:gd name="T14" fmla="*/ 32 w 56"/>
                <a:gd name="T15" fmla="*/ 13 h 72"/>
                <a:gd name="T16" fmla="*/ 43 w 56"/>
                <a:gd name="T17" fmla="*/ 40 h 72"/>
                <a:gd name="T18" fmla="*/ 38 w 56"/>
                <a:gd name="T19" fmla="*/ 45 h 72"/>
                <a:gd name="T20" fmla="*/ 30 w 56"/>
                <a:gd name="T21" fmla="*/ 50 h 72"/>
                <a:gd name="T22" fmla="*/ 22 w 56"/>
                <a:gd name="T23" fmla="*/ 48 h 72"/>
                <a:gd name="T24" fmla="*/ 11 w 56"/>
                <a:gd name="T25" fmla="*/ 24 h 72"/>
                <a:gd name="T26" fmla="*/ 14 w 56"/>
                <a:gd name="T27" fmla="*/ 1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" h="72">
                  <a:moveTo>
                    <a:pt x="27" y="72"/>
                  </a:moveTo>
                  <a:cubicBezTo>
                    <a:pt x="56" y="56"/>
                    <a:pt x="56" y="56"/>
                    <a:pt x="56" y="5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7" y="72"/>
                  </a:lnTo>
                  <a:close/>
                  <a:moveTo>
                    <a:pt x="14" y="16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7" y="8"/>
                    <a:pt x="30" y="13"/>
                    <a:pt x="32" y="13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3" y="40"/>
                    <a:pt x="43" y="45"/>
                    <a:pt x="38" y="45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7" y="50"/>
                    <a:pt x="22" y="50"/>
                    <a:pt x="22" y="48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8" y="21"/>
                    <a:pt x="11" y="18"/>
                    <a:pt x="14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1" name="Freeform 259"/>
            <p:cNvSpPr/>
            <p:nvPr/>
          </p:nvSpPr>
          <p:spPr bwMode="auto">
            <a:xfrm>
              <a:off x="17281" y="4170"/>
              <a:ext cx="101" cy="127"/>
            </a:xfrm>
            <a:custGeom>
              <a:avLst/>
              <a:gdLst>
                <a:gd name="T0" fmla="*/ 5 w 29"/>
                <a:gd name="T1" fmla="*/ 16 h 37"/>
                <a:gd name="T2" fmla="*/ 11 w 29"/>
                <a:gd name="T3" fmla="*/ 27 h 37"/>
                <a:gd name="T4" fmla="*/ 13 w 29"/>
                <a:gd name="T5" fmla="*/ 32 h 37"/>
                <a:gd name="T6" fmla="*/ 19 w 29"/>
                <a:gd name="T7" fmla="*/ 35 h 37"/>
                <a:gd name="T8" fmla="*/ 27 w 29"/>
                <a:gd name="T9" fmla="*/ 32 h 37"/>
                <a:gd name="T10" fmla="*/ 27 w 29"/>
                <a:gd name="T11" fmla="*/ 27 h 37"/>
                <a:gd name="T12" fmla="*/ 27 w 29"/>
                <a:gd name="T13" fmla="*/ 22 h 37"/>
                <a:gd name="T14" fmla="*/ 21 w 29"/>
                <a:gd name="T15" fmla="*/ 8 h 37"/>
                <a:gd name="T16" fmla="*/ 16 w 29"/>
                <a:gd name="T17" fmla="*/ 5 h 37"/>
                <a:gd name="T18" fmla="*/ 11 w 29"/>
                <a:gd name="T19" fmla="*/ 0 h 37"/>
                <a:gd name="T20" fmla="*/ 5 w 29"/>
                <a:gd name="T21" fmla="*/ 5 h 37"/>
                <a:gd name="T22" fmla="*/ 3 w 29"/>
                <a:gd name="T23" fmla="*/ 11 h 37"/>
                <a:gd name="T24" fmla="*/ 5 w 29"/>
                <a:gd name="T25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7">
                  <a:moveTo>
                    <a:pt x="5" y="16"/>
                  </a:moveTo>
                  <a:cubicBezTo>
                    <a:pt x="11" y="27"/>
                    <a:pt x="11" y="27"/>
                    <a:pt x="11" y="27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6" y="35"/>
                    <a:pt x="16" y="37"/>
                    <a:pt x="19" y="35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2"/>
                    <a:pt x="29" y="27"/>
                    <a:pt x="27" y="27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0"/>
                    <a:pt x="13" y="0"/>
                    <a:pt x="11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0" y="8"/>
                    <a:pt x="3" y="11"/>
                  </a:cubicBezTo>
                  <a:lnTo>
                    <a:pt x="5" y="1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211" name="组合 210"/>
          <p:cNvGrpSpPr/>
          <p:nvPr/>
        </p:nvGrpSpPr>
        <p:grpSpPr>
          <a:xfrm rot="0">
            <a:off x="5205095" y="1498600"/>
            <a:ext cx="807085" cy="1023620"/>
            <a:chOff x="10507" y="1086"/>
            <a:chExt cx="1425" cy="1808"/>
          </a:xfrm>
        </p:grpSpPr>
        <p:grpSp>
          <p:nvGrpSpPr>
            <p:cNvPr id="210" name="组合 209"/>
            <p:cNvGrpSpPr/>
            <p:nvPr/>
          </p:nvGrpSpPr>
          <p:grpSpPr>
            <a:xfrm>
              <a:off x="10507" y="1156"/>
              <a:ext cx="866" cy="1738"/>
              <a:chOff x="10507" y="1225"/>
              <a:chExt cx="866" cy="1738"/>
            </a:xfrm>
          </p:grpSpPr>
          <p:grpSp>
            <p:nvGrpSpPr>
              <p:cNvPr id="198" name="组合 197"/>
              <p:cNvGrpSpPr/>
              <p:nvPr/>
            </p:nvGrpSpPr>
            <p:grpSpPr>
              <a:xfrm>
                <a:off x="10507" y="1225"/>
                <a:ext cx="867" cy="1739"/>
                <a:chOff x="5741" y="1025"/>
                <a:chExt cx="867" cy="1739"/>
              </a:xfrm>
            </p:grpSpPr>
            <p:sp>
              <p:nvSpPr>
                <p:cNvPr id="214" name="Freeform 42"/>
                <p:cNvSpPr/>
                <p:nvPr/>
              </p:nvSpPr>
              <p:spPr bwMode="auto">
                <a:xfrm>
                  <a:off x="5948" y="1108"/>
                  <a:ext cx="294" cy="294"/>
                </a:xfrm>
                <a:custGeom>
                  <a:avLst/>
                  <a:gdLst>
                    <a:gd name="T0" fmla="*/ 113 w 113"/>
                    <a:gd name="T1" fmla="*/ 54 h 113"/>
                    <a:gd name="T2" fmla="*/ 56 w 113"/>
                    <a:gd name="T3" fmla="*/ 113 h 113"/>
                    <a:gd name="T4" fmla="*/ 0 w 113"/>
                    <a:gd name="T5" fmla="*/ 54 h 113"/>
                    <a:gd name="T6" fmla="*/ 56 w 113"/>
                    <a:gd name="T7" fmla="*/ 0 h 113"/>
                    <a:gd name="T8" fmla="*/ 113 w 113"/>
                    <a:gd name="T9" fmla="*/ 54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3" h="113">
                      <a:moveTo>
                        <a:pt x="113" y="54"/>
                      </a:moveTo>
                      <a:cubicBezTo>
                        <a:pt x="113" y="86"/>
                        <a:pt x="86" y="113"/>
                        <a:pt x="56" y="113"/>
                      </a:cubicBezTo>
                      <a:cubicBezTo>
                        <a:pt x="27" y="113"/>
                        <a:pt x="0" y="86"/>
                        <a:pt x="0" y="54"/>
                      </a:cubicBezTo>
                      <a:cubicBezTo>
                        <a:pt x="0" y="25"/>
                        <a:pt x="27" y="0"/>
                        <a:pt x="56" y="0"/>
                      </a:cubicBezTo>
                      <a:cubicBezTo>
                        <a:pt x="86" y="0"/>
                        <a:pt x="113" y="25"/>
                        <a:pt x="113" y="54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5" name="Freeform 43"/>
                <p:cNvSpPr/>
                <p:nvPr/>
              </p:nvSpPr>
              <p:spPr bwMode="auto">
                <a:xfrm>
                  <a:off x="5741" y="1025"/>
                  <a:ext cx="306" cy="214"/>
                </a:xfrm>
                <a:custGeom>
                  <a:avLst/>
                  <a:gdLst>
                    <a:gd name="T0" fmla="*/ 118 w 118"/>
                    <a:gd name="T1" fmla="*/ 38 h 83"/>
                    <a:gd name="T2" fmla="*/ 80 w 118"/>
                    <a:gd name="T3" fmla="*/ 0 h 83"/>
                    <a:gd name="T4" fmla="*/ 43 w 118"/>
                    <a:gd name="T5" fmla="*/ 38 h 83"/>
                    <a:gd name="T6" fmla="*/ 0 w 118"/>
                    <a:gd name="T7" fmla="*/ 38 h 83"/>
                    <a:gd name="T8" fmla="*/ 48 w 118"/>
                    <a:gd name="T9" fmla="*/ 49 h 83"/>
                    <a:gd name="T10" fmla="*/ 118 w 118"/>
                    <a:gd name="T11" fmla="*/ 38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83">
                      <a:moveTo>
                        <a:pt x="118" y="38"/>
                      </a:moveTo>
                      <a:cubicBezTo>
                        <a:pt x="118" y="38"/>
                        <a:pt x="118" y="0"/>
                        <a:pt x="80" y="0"/>
                      </a:cubicBezTo>
                      <a:cubicBezTo>
                        <a:pt x="43" y="0"/>
                        <a:pt x="43" y="38"/>
                        <a:pt x="43" y="38"/>
                      </a:cubicBezTo>
                      <a:cubicBezTo>
                        <a:pt x="43" y="38"/>
                        <a:pt x="24" y="75"/>
                        <a:pt x="0" y="38"/>
                      </a:cubicBezTo>
                      <a:cubicBezTo>
                        <a:pt x="0" y="38"/>
                        <a:pt x="19" y="83"/>
                        <a:pt x="48" y="49"/>
                      </a:cubicBezTo>
                      <a:cubicBezTo>
                        <a:pt x="80" y="17"/>
                        <a:pt x="91" y="22"/>
                        <a:pt x="118" y="38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6" name="Freeform 44"/>
                <p:cNvSpPr/>
                <p:nvPr/>
              </p:nvSpPr>
              <p:spPr bwMode="auto">
                <a:xfrm>
                  <a:off x="6031" y="2498"/>
                  <a:ext cx="154" cy="266"/>
                </a:xfrm>
                <a:custGeom>
                  <a:avLst/>
                  <a:gdLst>
                    <a:gd name="T0" fmla="*/ 0 w 59"/>
                    <a:gd name="T1" fmla="*/ 8 h 102"/>
                    <a:gd name="T2" fmla="*/ 0 w 59"/>
                    <a:gd name="T3" fmla="*/ 75 h 102"/>
                    <a:gd name="T4" fmla="*/ 27 w 59"/>
                    <a:gd name="T5" fmla="*/ 102 h 102"/>
                    <a:gd name="T6" fmla="*/ 32 w 59"/>
                    <a:gd name="T7" fmla="*/ 102 h 102"/>
                    <a:gd name="T8" fmla="*/ 59 w 59"/>
                    <a:gd name="T9" fmla="*/ 75 h 102"/>
                    <a:gd name="T10" fmla="*/ 59 w 59"/>
                    <a:gd name="T11" fmla="*/ 8 h 102"/>
                    <a:gd name="T12" fmla="*/ 30 w 59"/>
                    <a:gd name="T13" fmla="*/ 0 h 102"/>
                    <a:gd name="T14" fmla="*/ 0 w 59"/>
                    <a:gd name="T15" fmla="*/ 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102">
                      <a:moveTo>
                        <a:pt x="0" y="8"/>
                      </a:moveTo>
                      <a:cubicBezTo>
                        <a:pt x="0" y="75"/>
                        <a:pt x="0" y="75"/>
                        <a:pt x="0" y="75"/>
                      </a:cubicBezTo>
                      <a:cubicBezTo>
                        <a:pt x="0" y="91"/>
                        <a:pt x="11" y="102"/>
                        <a:pt x="27" y="102"/>
                      </a:cubicBezTo>
                      <a:cubicBezTo>
                        <a:pt x="32" y="102"/>
                        <a:pt x="32" y="102"/>
                        <a:pt x="32" y="102"/>
                      </a:cubicBezTo>
                      <a:cubicBezTo>
                        <a:pt x="48" y="102"/>
                        <a:pt x="59" y="91"/>
                        <a:pt x="59" y="75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48" y="5"/>
                        <a:pt x="40" y="0"/>
                        <a:pt x="30" y="0"/>
                      </a:cubicBezTo>
                      <a:cubicBezTo>
                        <a:pt x="19" y="0"/>
                        <a:pt x="11" y="5"/>
                        <a:pt x="0" y="8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7" name="Freeform 45"/>
                <p:cNvSpPr/>
                <p:nvPr/>
              </p:nvSpPr>
              <p:spPr bwMode="auto">
                <a:xfrm>
                  <a:off x="6309" y="1701"/>
                  <a:ext cx="98" cy="263"/>
                </a:xfrm>
                <a:custGeom>
                  <a:avLst/>
                  <a:gdLst>
                    <a:gd name="T0" fmla="*/ 22 w 38"/>
                    <a:gd name="T1" fmla="*/ 0 h 101"/>
                    <a:gd name="T2" fmla="*/ 14 w 38"/>
                    <a:gd name="T3" fmla="*/ 8 h 101"/>
                    <a:gd name="T4" fmla="*/ 11 w 38"/>
                    <a:gd name="T5" fmla="*/ 67 h 101"/>
                    <a:gd name="T6" fmla="*/ 0 w 38"/>
                    <a:gd name="T7" fmla="*/ 83 h 101"/>
                    <a:gd name="T8" fmla="*/ 19 w 38"/>
                    <a:gd name="T9" fmla="*/ 101 h 101"/>
                    <a:gd name="T10" fmla="*/ 38 w 38"/>
                    <a:gd name="T11" fmla="*/ 83 h 101"/>
                    <a:gd name="T12" fmla="*/ 30 w 38"/>
                    <a:gd name="T13" fmla="*/ 67 h 101"/>
                    <a:gd name="T14" fmla="*/ 32 w 38"/>
                    <a:gd name="T15" fmla="*/ 8 h 101"/>
                    <a:gd name="T16" fmla="*/ 22 w 38"/>
                    <a:gd name="T17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" h="101">
                      <a:moveTo>
                        <a:pt x="22" y="0"/>
                      </a:moveTo>
                      <a:cubicBezTo>
                        <a:pt x="16" y="0"/>
                        <a:pt x="14" y="2"/>
                        <a:pt x="14" y="8"/>
                      </a:cubicBezTo>
                      <a:cubicBezTo>
                        <a:pt x="11" y="67"/>
                        <a:pt x="11" y="67"/>
                        <a:pt x="11" y="67"/>
                      </a:cubicBezTo>
                      <a:cubicBezTo>
                        <a:pt x="6" y="67"/>
                        <a:pt x="0" y="75"/>
                        <a:pt x="0" y="83"/>
                      </a:cubicBezTo>
                      <a:cubicBezTo>
                        <a:pt x="0" y="93"/>
                        <a:pt x="8" y="99"/>
                        <a:pt x="19" y="101"/>
                      </a:cubicBezTo>
                      <a:cubicBezTo>
                        <a:pt x="30" y="101"/>
                        <a:pt x="38" y="93"/>
                        <a:pt x="38" y="83"/>
                      </a:cubicBezTo>
                      <a:cubicBezTo>
                        <a:pt x="38" y="77"/>
                        <a:pt x="38" y="69"/>
                        <a:pt x="30" y="67"/>
                      </a:cubicBezTo>
                      <a:cubicBezTo>
                        <a:pt x="32" y="8"/>
                        <a:pt x="32" y="8"/>
                        <a:pt x="32" y="8"/>
                      </a:cubicBezTo>
                      <a:cubicBezTo>
                        <a:pt x="32" y="5"/>
                        <a:pt x="27" y="0"/>
                        <a:pt x="2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Freeform 46"/>
                <p:cNvSpPr/>
                <p:nvPr/>
              </p:nvSpPr>
              <p:spPr bwMode="auto">
                <a:xfrm>
                  <a:off x="6088" y="1867"/>
                  <a:ext cx="520" cy="311"/>
                </a:xfrm>
                <a:custGeom>
                  <a:avLst/>
                  <a:gdLst>
                    <a:gd name="T0" fmla="*/ 149 w 200"/>
                    <a:gd name="T1" fmla="*/ 19 h 120"/>
                    <a:gd name="T2" fmla="*/ 131 w 200"/>
                    <a:gd name="T3" fmla="*/ 19 h 120"/>
                    <a:gd name="T4" fmla="*/ 131 w 200"/>
                    <a:gd name="T5" fmla="*/ 19 h 120"/>
                    <a:gd name="T6" fmla="*/ 101 w 200"/>
                    <a:gd name="T7" fmla="*/ 45 h 120"/>
                    <a:gd name="T8" fmla="*/ 75 w 200"/>
                    <a:gd name="T9" fmla="*/ 19 h 120"/>
                    <a:gd name="T10" fmla="*/ 75 w 200"/>
                    <a:gd name="T11" fmla="*/ 19 h 120"/>
                    <a:gd name="T12" fmla="*/ 59 w 200"/>
                    <a:gd name="T13" fmla="*/ 19 h 120"/>
                    <a:gd name="T14" fmla="*/ 0 w 200"/>
                    <a:gd name="T15" fmla="*/ 19 h 120"/>
                    <a:gd name="T16" fmla="*/ 24 w 200"/>
                    <a:gd name="T17" fmla="*/ 85 h 120"/>
                    <a:gd name="T18" fmla="*/ 59 w 200"/>
                    <a:gd name="T19" fmla="*/ 120 h 120"/>
                    <a:gd name="T20" fmla="*/ 149 w 200"/>
                    <a:gd name="T21" fmla="*/ 120 h 120"/>
                    <a:gd name="T22" fmla="*/ 184 w 200"/>
                    <a:gd name="T23" fmla="*/ 85 h 120"/>
                    <a:gd name="T24" fmla="*/ 200 w 200"/>
                    <a:gd name="T25" fmla="*/ 19 h 120"/>
                    <a:gd name="T26" fmla="*/ 149 w 200"/>
                    <a:gd name="T27" fmla="*/ 19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00" h="120">
                      <a:moveTo>
                        <a:pt x="149" y="19"/>
                      </a:moveTo>
                      <a:cubicBezTo>
                        <a:pt x="131" y="19"/>
                        <a:pt x="131" y="19"/>
                        <a:pt x="131" y="19"/>
                      </a:cubicBezTo>
                      <a:cubicBezTo>
                        <a:pt x="131" y="19"/>
                        <a:pt x="131" y="19"/>
                        <a:pt x="131" y="19"/>
                      </a:cubicBezTo>
                      <a:cubicBezTo>
                        <a:pt x="131" y="35"/>
                        <a:pt x="117" y="45"/>
                        <a:pt x="101" y="45"/>
                      </a:cubicBezTo>
                      <a:cubicBezTo>
                        <a:pt x="88" y="45"/>
                        <a:pt x="75" y="35"/>
                        <a:pt x="75" y="19"/>
                      </a:cubicBezTo>
                      <a:cubicBezTo>
                        <a:pt x="75" y="19"/>
                        <a:pt x="75" y="19"/>
                        <a:pt x="75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37" y="19"/>
                        <a:pt x="0" y="0"/>
                        <a:pt x="0" y="19"/>
                      </a:cubicBezTo>
                      <a:cubicBezTo>
                        <a:pt x="24" y="85"/>
                        <a:pt x="24" y="85"/>
                        <a:pt x="24" y="85"/>
                      </a:cubicBezTo>
                      <a:cubicBezTo>
                        <a:pt x="24" y="104"/>
                        <a:pt x="37" y="120"/>
                        <a:pt x="59" y="120"/>
                      </a:cubicBezTo>
                      <a:cubicBezTo>
                        <a:pt x="149" y="120"/>
                        <a:pt x="149" y="120"/>
                        <a:pt x="149" y="120"/>
                      </a:cubicBezTo>
                      <a:cubicBezTo>
                        <a:pt x="168" y="120"/>
                        <a:pt x="184" y="104"/>
                        <a:pt x="184" y="85"/>
                      </a:cubicBezTo>
                      <a:cubicBezTo>
                        <a:pt x="200" y="19"/>
                        <a:pt x="200" y="19"/>
                        <a:pt x="200" y="19"/>
                      </a:cubicBezTo>
                      <a:cubicBezTo>
                        <a:pt x="200" y="0"/>
                        <a:pt x="168" y="19"/>
                        <a:pt x="149" y="19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9" name="Freeform 47"/>
                <p:cNvSpPr/>
                <p:nvPr/>
              </p:nvSpPr>
              <p:spPr bwMode="auto">
                <a:xfrm>
                  <a:off x="5879" y="1427"/>
                  <a:ext cx="459" cy="1084"/>
                </a:xfrm>
                <a:custGeom>
                  <a:avLst/>
                  <a:gdLst>
                    <a:gd name="T0" fmla="*/ 75 w 177"/>
                    <a:gd name="T1" fmla="*/ 19 h 417"/>
                    <a:gd name="T2" fmla="*/ 124 w 177"/>
                    <a:gd name="T3" fmla="*/ 33 h 417"/>
                    <a:gd name="T4" fmla="*/ 150 w 177"/>
                    <a:gd name="T5" fmla="*/ 73 h 417"/>
                    <a:gd name="T6" fmla="*/ 150 w 177"/>
                    <a:gd name="T7" fmla="*/ 49 h 417"/>
                    <a:gd name="T8" fmla="*/ 102 w 177"/>
                    <a:gd name="T9" fmla="*/ 0 h 417"/>
                    <a:gd name="T10" fmla="*/ 75 w 177"/>
                    <a:gd name="T11" fmla="*/ 0 h 417"/>
                    <a:gd name="T12" fmla="*/ 27 w 177"/>
                    <a:gd name="T13" fmla="*/ 49 h 417"/>
                    <a:gd name="T14" fmla="*/ 27 w 177"/>
                    <a:gd name="T15" fmla="*/ 225 h 417"/>
                    <a:gd name="T16" fmla="*/ 0 w 177"/>
                    <a:gd name="T17" fmla="*/ 401 h 417"/>
                    <a:gd name="T18" fmla="*/ 27 w 177"/>
                    <a:gd name="T19" fmla="*/ 417 h 417"/>
                    <a:gd name="T20" fmla="*/ 59 w 177"/>
                    <a:gd name="T21" fmla="*/ 412 h 417"/>
                    <a:gd name="T22" fmla="*/ 89 w 177"/>
                    <a:gd name="T23" fmla="*/ 401 h 417"/>
                    <a:gd name="T24" fmla="*/ 118 w 177"/>
                    <a:gd name="T25" fmla="*/ 412 h 417"/>
                    <a:gd name="T26" fmla="*/ 150 w 177"/>
                    <a:gd name="T27" fmla="*/ 417 h 417"/>
                    <a:gd name="T28" fmla="*/ 177 w 177"/>
                    <a:gd name="T29" fmla="*/ 401 h 417"/>
                    <a:gd name="T30" fmla="*/ 161 w 177"/>
                    <a:gd name="T31" fmla="*/ 297 h 417"/>
                    <a:gd name="T32" fmla="*/ 129 w 177"/>
                    <a:gd name="T33" fmla="*/ 297 h 417"/>
                    <a:gd name="T34" fmla="*/ 91 w 177"/>
                    <a:gd name="T35" fmla="*/ 257 h 417"/>
                    <a:gd name="T36" fmla="*/ 65 w 177"/>
                    <a:gd name="T37" fmla="*/ 177 h 417"/>
                    <a:gd name="T38" fmla="*/ 129 w 177"/>
                    <a:gd name="T39" fmla="*/ 177 h 417"/>
                    <a:gd name="T40" fmla="*/ 62 w 177"/>
                    <a:gd name="T41" fmla="*/ 70 h 417"/>
                    <a:gd name="T42" fmla="*/ 75 w 177"/>
                    <a:gd name="T43" fmla="*/ 19 h 4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77" h="417">
                      <a:moveTo>
                        <a:pt x="75" y="19"/>
                      </a:moveTo>
                      <a:cubicBezTo>
                        <a:pt x="91" y="9"/>
                        <a:pt x="113" y="14"/>
                        <a:pt x="124" y="33"/>
                      </a:cubicBezTo>
                      <a:cubicBezTo>
                        <a:pt x="150" y="73"/>
                        <a:pt x="150" y="73"/>
                        <a:pt x="150" y="73"/>
                      </a:cubicBezTo>
                      <a:cubicBezTo>
                        <a:pt x="150" y="49"/>
                        <a:pt x="150" y="49"/>
                        <a:pt x="150" y="49"/>
                      </a:cubicBezTo>
                      <a:cubicBezTo>
                        <a:pt x="150" y="22"/>
                        <a:pt x="129" y="0"/>
                        <a:pt x="102" y="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49" y="0"/>
                        <a:pt x="27" y="22"/>
                        <a:pt x="27" y="49"/>
                      </a:cubicBezTo>
                      <a:cubicBezTo>
                        <a:pt x="27" y="225"/>
                        <a:pt x="27" y="225"/>
                        <a:pt x="27" y="225"/>
                      </a:cubicBezTo>
                      <a:cubicBezTo>
                        <a:pt x="0" y="401"/>
                        <a:pt x="0" y="401"/>
                        <a:pt x="0" y="401"/>
                      </a:cubicBezTo>
                      <a:cubicBezTo>
                        <a:pt x="9" y="417"/>
                        <a:pt x="27" y="417"/>
                        <a:pt x="27" y="417"/>
                      </a:cubicBezTo>
                      <a:cubicBezTo>
                        <a:pt x="41" y="417"/>
                        <a:pt x="51" y="415"/>
                        <a:pt x="59" y="412"/>
                      </a:cubicBezTo>
                      <a:cubicBezTo>
                        <a:pt x="70" y="407"/>
                        <a:pt x="78" y="404"/>
                        <a:pt x="89" y="401"/>
                      </a:cubicBezTo>
                      <a:cubicBezTo>
                        <a:pt x="99" y="404"/>
                        <a:pt x="107" y="407"/>
                        <a:pt x="118" y="412"/>
                      </a:cubicBezTo>
                      <a:cubicBezTo>
                        <a:pt x="129" y="415"/>
                        <a:pt x="137" y="417"/>
                        <a:pt x="150" y="417"/>
                      </a:cubicBezTo>
                      <a:cubicBezTo>
                        <a:pt x="150" y="417"/>
                        <a:pt x="169" y="417"/>
                        <a:pt x="177" y="401"/>
                      </a:cubicBezTo>
                      <a:cubicBezTo>
                        <a:pt x="161" y="297"/>
                        <a:pt x="161" y="297"/>
                        <a:pt x="161" y="297"/>
                      </a:cubicBezTo>
                      <a:cubicBezTo>
                        <a:pt x="129" y="297"/>
                        <a:pt x="129" y="297"/>
                        <a:pt x="129" y="297"/>
                      </a:cubicBezTo>
                      <a:cubicBezTo>
                        <a:pt x="107" y="297"/>
                        <a:pt x="91" y="279"/>
                        <a:pt x="91" y="257"/>
                      </a:cubicBezTo>
                      <a:cubicBezTo>
                        <a:pt x="65" y="177"/>
                        <a:pt x="65" y="177"/>
                        <a:pt x="65" y="177"/>
                      </a:cubicBezTo>
                      <a:cubicBezTo>
                        <a:pt x="65" y="156"/>
                        <a:pt x="107" y="177"/>
                        <a:pt x="129" y="177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51" y="51"/>
                        <a:pt x="57" y="30"/>
                        <a:pt x="75" y="19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0" name="Freeform 48"/>
                <p:cNvSpPr/>
                <p:nvPr/>
              </p:nvSpPr>
              <p:spPr bwMode="auto">
                <a:xfrm>
                  <a:off x="6052" y="1492"/>
                  <a:ext cx="278" cy="382"/>
                </a:xfrm>
                <a:custGeom>
                  <a:avLst/>
                  <a:gdLst>
                    <a:gd name="T0" fmla="*/ 99 w 107"/>
                    <a:gd name="T1" fmla="*/ 98 h 147"/>
                    <a:gd name="T2" fmla="*/ 46 w 107"/>
                    <a:gd name="T3" fmla="*/ 13 h 147"/>
                    <a:gd name="T4" fmla="*/ 14 w 107"/>
                    <a:gd name="T5" fmla="*/ 8 h 147"/>
                    <a:gd name="T6" fmla="*/ 8 w 107"/>
                    <a:gd name="T7" fmla="*/ 40 h 147"/>
                    <a:gd name="T8" fmla="*/ 67 w 107"/>
                    <a:gd name="T9" fmla="*/ 136 h 147"/>
                    <a:gd name="T10" fmla="*/ 89 w 107"/>
                    <a:gd name="T11" fmla="*/ 147 h 147"/>
                    <a:gd name="T12" fmla="*/ 94 w 107"/>
                    <a:gd name="T13" fmla="*/ 147 h 147"/>
                    <a:gd name="T14" fmla="*/ 105 w 107"/>
                    <a:gd name="T15" fmla="*/ 144 h 147"/>
                    <a:gd name="T16" fmla="*/ 105 w 107"/>
                    <a:gd name="T17" fmla="*/ 141 h 147"/>
                    <a:gd name="T18" fmla="*/ 105 w 107"/>
                    <a:gd name="T19" fmla="*/ 109 h 147"/>
                    <a:gd name="T20" fmla="*/ 107 w 107"/>
                    <a:gd name="T21" fmla="*/ 96 h 147"/>
                    <a:gd name="T22" fmla="*/ 99 w 107"/>
                    <a:gd name="T23" fmla="*/ 98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7" h="147">
                      <a:moveTo>
                        <a:pt x="99" y="98"/>
                      </a:moveTo>
                      <a:cubicBezTo>
                        <a:pt x="46" y="13"/>
                        <a:pt x="46" y="13"/>
                        <a:pt x="46" y="13"/>
                      </a:cubicBezTo>
                      <a:cubicBezTo>
                        <a:pt x="40" y="2"/>
                        <a:pt x="27" y="0"/>
                        <a:pt x="14" y="8"/>
                      </a:cubicBezTo>
                      <a:cubicBezTo>
                        <a:pt x="3" y="13"/>
                        <a:pt x="0" y="29"/>
                        <a:pt x="8" y="40"/>
                      </a:cubicBezTo>
                      <a:cubicBezTo>
                        <a:pt x="67" y="136"/>
                        <a:pt x="67" y="136"/>
                        <a:pt x="67" y="136"/>
                      </a:cubicBezTo>
                      <a:cubicBezTo>
                        <a:pt x="73" y="144"/>
                        <a:pt x="78" y="147"/>
                        <a:pt x="89" y="147"/>
                      </a:cubicBezTo>
                      <a:cubicBezTo>
                        <a:pt x="94" y="147"/>
                        <a:pt x="94" y="147"/>
                        <a:pt x="94" y="147"/>
                      </a:cubicBezTo>
                      <a:cubicBezTo>
                        <a:pt x="105" y="144"/>
                        <a:pt x="105" y="144"/>
                        <a:pt x="105" y="144"/>
                      </a:cubicBezTo>
                      <a:cubicBezTo>
                        <a:pt x="105" y="141"/>
                        <a:pt x="105" y="141"/>
                        <a:pt x="105" y="141"/>
                      </a:cubicBezTo>
                      <a:cubicBezTo>
                        <a:pt x="105" y="109"/>
                        <a:pt x="105" y="109"/>
                        <a:pt x="105" y="109"/>
                      </a:cubicBezTo>
                      <a:cubicBezTo>
                        <a:pt x="107" y="96"/>
                        <a:pt x="107" y="96"/>
                        <a:pt x="107" y="96"/>
                      </a:cubicBezTo>
                      <a:lnTo>
                        <a:pt x="99" y="98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1" name="Freeform 49"/>
                <p:cNvSpPr/>
                <p:nvPr/>
              </p:nvSpPr>
              <p:spPr bwMode="auto">
                <a:xfrm>
                  <a:off x="6408" y="1692"/>
                  <a:ext cx="168" cy="154"/>
                </a:xfrm>
                <a:custGeom>
                  <a:avLst/>
                  <a:gdLst>
                    <a:gd name="T0" fmla="*/ 61 w 64"/>
                    <a:gd name="T1" fmla="*/ 19 h 59"/>
                    <a:gd name="T2" fmla="*/ 32 w 64"/>
                    <a:gd name="T3" fmla="*/ 3 h 59"/>
                    <a:gd name="T4" fmla="*/ 0 w 64"/>
                    <a:gd name="T5" fmla="*/ 11 h 59"/>
                    <a:gd name="T6" fmla="*/ 0 w 64"/>
                    <a:gd name="T7" fmla="*/ 59 h 59"/>
                    <a:gd name="T8" fmla="*/ 42 w 64"/>
                    <a:gd name="T9" fmla="*/ 48 h 59"/>
                    <a:gd name="T10" fmla="*/ 61 w 64"/>
                    <a:gd name="T11" fmla="*/ 1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59">
                      <a:moveTo>
                        <a:pt x="61" y="19"/>
                      </a:moveTo>
                      <a:cubicBezTo>
                        <a:pt x="58" y="5"/>
                        <a:pt x="45" y="0"/>
                        <a:pt x="32" y="3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42" y="48"/>
                        <a:pt x="42" y="48"/>
                        <a:pt x="42" y="48"/>
                      </a:cubicBezTo>
                      <a:cubicBezTo>
                        <a:pt x="58" y="43"/>
                        <a:pt x="64" y="32"/>
                        <a:pt x="61" y="19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3" name="Freeform 51"/>
                <p:cNvSpPr/>
                <p:nvPr/>
              </p:nvSpPr>
              <p:spPr bwMode="auto">
                <a:xfrm>
                  <a:off x="5964" y="2527"/>
                  <a:ext cx="97" cy="237"/>
                </a:xfrm>
                <a:custGeom>
                  <a:avLst/>
                  <a:gdLst>
                    <a:gd name="T0" fmla="*/ 0 w 37"/>
                    <a:gd name="T1" fmla="*/ 64 h 91"/>
                    <a:gd name="T2" fmla="*/ 26 w 37"/>
                    <a:gd name="T3" fmla="*/ 91 h 91"/>
                    <a:gd name="T4" fmla="*/ 32 w 37"/>
                    <a:gd name="T5" fmla="*/ 91 h 91"/>
                    <a:gd name="T6" fmla="*/ 37 w 37"/>
                    <a:gd name="T7" fmla="*/ 91 h 91"/>
                    <a:gd name="T8" fmla="*/ 10 w 37"/>
                    <a:gd name="T9" fmla="*/ 64 h 91"/>
                    <a:gd name="T10" fmla="*/ 10 w 37"/>
                    <a:gd name="T11" fmla="*/ 0 h 91"/>
                    <a:gd name="T12" fmla="*/ 0 w 37"/>
                    <a:gd name="T13" fmla="*/ 5 h 91"/>
                    <a:gd name="T14" fmla="*/ 0 w 37"/>
                    <a:gd name="T15" fmla="*/ 64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7" h="91">
                      <a:moveTo>
                        <a:pt x="0" y="64"/>
                      </a:moveTo>
                      <a:cubicBezTo>
                        <a:pt x="0" y="80"/>
                        <a:pt x="10" y="91"/>
                        <a:pt x="26" y="91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32" y="91"/>
                        <a:pt x="34" y="91"/>
                        <a:pt x="37" y="91"/>
                      </a:cubicBezTo>
                      <a:cubicBezTo>
                        <a:pt x="21" y="91"/>
                        <a:pt x="10" y="80"/>
                        <a:pt x="10" y="64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8" y="2"/>
                        <a:pt x="5" y="2"/>
                        <a:pt x="0" y="5"/>
                      </a:cubicBez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03" name="Freeform 62"/>
              <p:cNvSpPr/>
              <p:nvPr/>
            </p:nvSpPr>
            <p:spPr bwMode="auto">
              <a:xfrm rot="7200000">
                <a:off x="11030" y="1661"/>
                <a:ext cx="255" cy="193"/>
              </a:xfrm>
              <a:custGeom>
                <a:avLst/>
                <a:gdLst>
                  <a:gd name="T0" fmla="*/ 116 w 124"/>
                  <a:gd name="T1" fmla="*/ 52 h 96"/>
                  <a:gd name="T2" fmla="*/ 41 w 124"/>
                  <a:gd name="T3" fmla="*/ 7 h 96"/>
                  <a:gd name="T4" fmla="*/ 6 w 124"/>
                  <a:gd name="T5" fmla="*/ 15 h 96"/>
                  <a:gd name="T6" fmla="*/ 17 w 124"/>
                  <a:gd name="T7" fmla="*/ 49 h 96"/>
                  <a:gd name="T8" fmla="*/ 92 w 124"/>
                  <a:gd name="T9" fmla="*/ 96 h 96"/>
                  <a:gd name="T10" fmla="*/ 97 w 124"/>
                  <a:gd name="T11" fmla="*/ 91 h 96"/>
                  <a:gd name="T12" fmla="*/ 97 w 124"/>
                  <a:gd name="T13" fmla="*/ 91 h 96"/>
                  <a:gd name="T14" fmla="*/ 124 w 124"/>
                  <a:gd name="T15" fmla="*/ 71 h 96"/>
                  <a:gd name="T16" fmla="*/ 124 w 124"/>
                  <a:gd name="T17" fmla="*/ 52 h 96"/>
                  <a:gd name="T18" fmla="*/ 116 w 124"/>
                  <a:gd name="T19" fmla="*/ 5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4" h="96">
                    <a:moveTo>
                      <a:pt x="116" y="52"/>
                    </a:moveTo>
                    <a:cubicBezTo>
                      <a:pt x="41" y="7"/>
                      <a:pt x="41" y="7"/>
                      <a:pt x="41" y="7"/>
                    </a:cubicBezTo>
                    <a:cubicBezTo>
                      <a:pt x="30" y="0"/>
                      <a:pt x="14" y="3"/>
                      <a:pt x="6" y="15"/>
                    </a:cubicBezTo>
                    <a:cubicBezTo>
                      <a:pt x="0" y="27"/>
                      <a:pt x="3" y="43"/>
                      <a:pt x="17" y="49"/>
                    </a:cubicBezTo>
                    <a:cubicBezTo>
                      <a:pt x="92" y="96"/>
                      <a:pt x="92" y="96"/>
                      <a:pt x="92" y="96"/>
                    </a:cubicBezTo>
                    <a:cubicBezTo>
                      <a:pt x="97" y="91"/>
                      <a:pt x="97" y="91"/>
                      <a:pt x="97" y="91"/>
                    </a:cubicBezTo>
                    <a:cubicBezTo>
                      <a:pt x="97" y="91"/>
                      <a:pt x="97" y="91"/>
                      <a:pt x="97" y="91"/>
                    </a:cubicBezTo>
                    <a:cubicBezTo>
                      <a:pt x="124" y="71"/>
                      <a:pt x="124" y="71"/>
                      <a:pt x="124" y="71"/>
                    </a:cubicBezTo>
                    <a:cubicBezTo>
                      <a:pt x="124" y="52"/>
                      <a:pt x="124" y="52"/>
                      <a:pt x="124" y="52"/>
                    </a:cubicBezTo>
                    <a:lnTo>
                      <a:pt x="116" y="5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9" name="组合 208"/>
            <p:cNvGrpSpPr/>
            <p:nvPr/>
          </p:nvGrpSpPr>
          <p:grpSpPr>
            <a:xfrm>
              <a:off x="11224" y="1086"/>
              <a:ext cx="708" cy="1808"/>
              <a:chOff x="11224" y="1086"/>
              <a:chExt cx="708" cy="1808"/>
            </a:xfrm>
          </p:grpSpPr>
          <p:sp>
            <p:nvSpPr>
              <p:cNvPr id="93" name="Freeform 810"/>
              <p:cNvSpPr>
                <a:spLocks noEditPoints="1"/>
              </p:cNvSpPr>
              <p:nvPr/>
            </p:nvSpPr>
            <p:spPr bwMode="auto">
              <a:xfrm flipH="1">
                <a:off x="11224" y="1086"/>
                <a:ext cx="709" cy="1102"/>
              </a:xfrm>
              <a:custGeom>
                <a:avLst/>
                <a:gdLst>
                  <a:gd name="T0" fmla="*/ 18 w 210"/>
                  <a:gd name="T1" fmla="*/ 320 h 320"/>
                  <a:gd name="T2" fmla="*/ 192 w 210"/>
                  <a:gd name="T3" fmla="*/ 320 h 320"/>
                  <a:gd name="T4" fmla="*/ 210 w 210"/>
                  <a:gd name="T5" fmla="*/ 303 h 320"/>
                  <a:gd name="T6" fmla="*/ 210 w 210"/>
                  <a:gd name="T7" fmla="*/ 245 h 320"/>
                  <a:gd name="T8" fmla="*/ 199 w 210"/>
                  <a:gd name="T9" fmla="*/ 240 h 320"/>
                  <a:gd name="T10" fmla="*/ 192 w 210"/>
                  <a:gd name="T11" fmla="*/ 236 h 320"/>
                  <a:gd name="T12" fmla="*/ 192 w 210"/>
                  <a:gd name="T13" fmla="*/ 285 h 320"/>
                  <a:gd name="T14" fmla="*/ 177 w 210"/>
                  <a:gd name="T15" fmla="*/ 300 h 320"/>
                  <a:gd name="T16" fmla="*/ 33 w 210"/>
                  <a:gd name="T17" fmla="*/ 300 h 320"/>
                  <a:gd name="T18" fmla="*/ 18 w 210"/>
                  <a:gd name="T19" fmla="*/ 285 h 320"/>
                  <a:gd name="T20" fmla="*/ 18 w 210"/>
                  <a:gd name="T21" fmla="*/ 38 h 320"/>
                  <a:gd name="T22" fmla="*/ 33 w 210"/>
                  <a:gd name="T23" fmla="*/ 23 h 320"/>
                  <a:gd name="T24" fmla="*/ 177 w 210"/>
                  <a:gd name="T25" fmla="*/ 23 h 320"/>
                  <a:gd name="T26" fmla="*/ 192 w 210"/>
                  <a:gd name="T27" fmla="*/ 38 h 320"/>
                  <a:gd name="T28" fmla="*/ 192 w 210"/>
                  <a:gd name="T29" fmla="*/ 127 h 320"/>
                  <a:gd name="T30" fmla="*/ 203 w 210"/>
                  <a:gd name="T31" fmla="*/ 125 h 320"/>
                  <a:gd name="T32" fmla="*/ 204 w 210"/>
                  <a:gd name="T33" fmla="*/ 125 h 320"/>
                  <a:gd name="T34" fmla="*/ 210 w 210"/>
                  <a:gd name="T35" fmla="*/ 121 h 320"/>
                  <a:gd name="T36" fmla="*/ 210 w 210"/>
                  <a:gd name="T37" fmla="*/ 21 h 320"/>
                  <a:gd name="T38" fmla="*/ 192 w 210"/>
                  <a:gd name="T39" fmla="*/ 3 h 320"/>
                  <a:gd name="T40" fmla="*/ 185 w 210"/>
                  <a:gd name="T41" fmla="*/ 3 h 320"/>
                  <a:gd name="T42" fmla="*/ 185 w 210"/>
                  <a:gd name="T43" fmla="*/ 0 h 320"/>
                  <a:gd name="T44" fmla="*/ 171 w 210"/>
                  <a:gd name="T45" fmla="*/ 0 h 320"/>
                  <a:gd name="T46" fmla="*/ 171 w 210"/>
                  <a:gd name="T47" fmla="*/ 3 h 320"/>
                  <a:gd name="T48" fmla="*/ 158 w 210"/>
                  <a:gd name="T49" fmla="*/ 3 h 320"/>
                  <a:gd name="T50" fmla="*/ 158 w 210"/>
                  <a:gd name="T51" fmla="*/ 0 h 320"/>
                  <a:gd name="T52" fmla="*/ 147 w 210"/>
                  <a:gd name="T53" fmla="*/ 0 h 320"/>
                  <a:gd name="T54" fmla="*/ 147 w 210"/>
                  <a:gd name="T55" fmla="*/ 3 h 320"/>
                  <a:gd name="T56" fmla="*/ 18 w 210"/>
                  <a:gd name="T57" fmla="*/ 3 h 320"/>
                  <a:gd name="T58" fmla="*/ 0 w 210"/>
                  <a:gd name="T59" fmla="*/ 21 h 320"/>
                  <a:gd name="T60" fmla="*/ 0 w 210"/>
                  <a:gd name="T61" fmla="*/ 303 h 320"/>
                  <a:gd name="T62" fmla="*/ 18 w 210"/>
                  <a:gd name="T63" fmla="*/ 320 h 320"/>
                  <a:gd name="T64" fmla="*/ 119 w 210"/>
                  <a:gd name="T65" fmla="*/ 304 h 320"/>
                  <a:gd name="T66" fmla="*/ 131 w 210"/>
                  <a:gd name="T67" fmla="*/ 304 h 320"/>
                  <a:gd name="T68" fmla="*/ 131 w 210"/>
                  <a:gd name="T69" fmla="*/ 316 h 320"/>
                  <a:gd name="T70" fmla="*/ 119 w 210"/>
                  <a:gd name="T71" fmla="*/ 316 h 320"/>
                  <a:gd name="T72" fmla="*/ 119 w 210"/>
                  <a:gd name="T73" fmla="*/ 304 h 320"/>
                  <a:gd name="T74" fmla="*/ 99 w 210"/>
                  <a:gd name="T75" fmla="*/ 304 h 320"/>
                  <a:gd name="T76" fmla="*/ 111 w 210"/>
                  <a:gd name="T77" fmla="*/ 304 h 320"/>
                  <a:gd name="T78" fmla="*/ 111 w 210"/>
                  <a:gd name="T79" fmla="*/ 316 h 320"/>
                  <a:gd name="T80" fmla="*/ 99 w 210"/>
                  <a:gd name="T81" fmla="*/ 316 h 320"/>
                  <a:gd name="T82" fmla="*/ 99 w 210"/>
                  <a:gd name="T83" fmla="*/ 304 h 320"/>
                  <a:gd name="T84" fmla="*/ 79 w 210"/>
                  <a:gd name="T85" fmla="*/ 304 h 320"/>
                  <a:gd name="T86" fmla="*/ 91 w 210"/>
                  <a:gd name="T87" fmla="*/ 304 h 320"/>
                  <a:gd name="T88" fmla="*/ 91 w 210"/>
                  <a:gd name="T89" fmla="*/ 316 h 320"/>
                  <a:gd name="T90" fmla="*/ 79 w 210"/>
                  <a:gd name="T91" fmla="*/ 316 h 320"/>
                  <a:gd name="T92" fmla="*/ 79 w 210"/>
                  <a:gd name="T93" fmla="*/ 304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0" h="320">
                    <a:moveTo>
                      <a:pt x="18" y="320"/>
                    </a:moveTo>
                    <a:cubicBezTo>
                      <a:pt x="192" y="320"/>
                      <a:pt x="192" y="320"/>
                      <a:pt x="192" y="320"/>
                    </a:cubicBezTo>
                    <a:cubicBezTo>
                      <a:pt x="202" y="320"/>
                      <a:pt x="210" y="312"/>
                      <a:pt x="210" y="303"/>
                    </a:cubicBezTo>
                    <a:cubicBezTo>
                      <a:pt x="210" y="245"/>
                      <a:pt x="210" y="245"/>
                      <a:pt x="210" y="245"/>
                    </a:cubicBezTo>
                    <a:cubicBezTo>
                      <a:pt x="206" y="243"/>
                      <a:pt x="202" y="241"/>
                      <a:pt x="199" y="240"/>
                    </a:cubicBezTo>
                    <a:cubicBezTo>
                      <a:pt x="197" y="239"/>
                      <a:pt x="194" y="237"/>
                      <a:pt x="192" y="236"/>
                    </a:cubicBezTo>
                    <a:cubicBezTo>
                      <a:pt x="192" y="285"/>
                      <a:pt x="192" y="285"/>
                      <a:pt x="192" y="285"/>
                    </a:cubicBezTo>
                    <a:cubicBezTo>
                      <a:pt x="192" y="294"/>
                      <a:pt x="185" y="300"/>
                      <a:pt x="177" y="300"/>
                    </a:cubicBezTo>
                    <a:cubicBezTo>
                      <a:pt x="33" y="300"/>
                      <a:pt x="33" y="300"/>
                      <a:pt x="33" y="300"/>
                    </a:cubicBezTo>
                    <a:cubicBezTo>
                      <a:pt x="25" y="300"/>
                      <a:pt x="18" y="294"/>
                      <a:pt x="18" y="285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0"/>
                      <a:pt x="25" y="23"/>
                      <a:pt x="33" y="23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85" y="23"/>
                      <a:pt x="192" y="30"/>
                      <a:pt x="192" y="38"/>
                    </a:cubicBezTo>
                    <a:cubicBezTo>
                      <a:pt x="192" y="127"/>
                      <a:pt x="192" y="127"/>
                      <a:pt x="192" y="127"/>
                    </a:cubicBezTo>
                    <a:cubicBezTo>
                      <a:pt x="196" y="125"/>
                      <a:pt x="200" y="124"/>
                      <a:pt x="203" y="125"/>
                    </a:cubicBezTo>
                    <a:cubicBezTo>
                      <a:pt x="204" y="125"/>
                      <a:pt x="204" y="125"/>
                      <a:pt x="204" y="125"/>
                    </a:cubicBezTo>
                    <a:cubicBezTo>
                      <a:pt x="206" y="123"/>
                      <a:pt x="208" y="122"/>
                      <a:pt x="210" y="121"/>
                    </a:cubicBezTo>
                    <a:cubicBezTo>
                      <a:pt x="210" y="21"/>
                      <a:pt x="210" y="21"/>
                      <a:pt x="210" y="21"/>
                    </a:cubicBezTo>
                    <a:cubicBezTo>
                      <a:pt x="210" y="11"/>
                      <a:pt x="202" y="3"/>
                      <a:pt x="192" y="3"/>
                    </a:cubicBezTo>
                    <a:cubicBezTo>
                      <a:pt x="185" y="3"/>
                      <a:pt x="185" y="3"/>
                      <a:pt x="185" y="3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71" y="3"/>
                      <a:pt x="171" y="3"/>
                      <a:pt x="171" y="3"/>
                    </a:cubicBezTo>
                    <a:cubicBezTo>
                      <a:pt x="158" y="3"/>
                      <a:pt x="158" y="3"/>
                      <a:pt x="158" y="3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3"/>
                      <a:pt x="147" y="3"/>
                      <a:pt x="14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8" y="3"/>
                      <a:pt x="0" y="11"/>
                      <a:pt x="0" y="21"/>
                    </a:cubicBezTo>
                    <a:cubicBezTo>
                      <a:pt x="0" y="303"/>
                      <a:pt x="0" y="303"/>
                      <a:pt x="0" y="303"/>
                    </a:cubicBezTo>
                    <a:cubicBezTo>
                      <a:pt x="0" y="312"/>
                      <a:pt x="8" y="320"/>
                      <a:pt x="18" y="320"/>
                    </a:cubicBezTo>
                    <a:close/>
                    <a:moveTo>
                      <a:pt x="119" y="304"/>
                    </a:moveTo>
                    <a:cubicBezTo>
                      <a:pt x="131" y="304"/>
                      <a:pt x="131" y="304"/>
                      <a:pt x="131" y="304"/>
                    </a:cubicBezTo>
                    <a:cubicBezTo>
                      <a:pt x="131" y="316"/>
                      <a:pt x="131" y="316"/>
                      <a:pt x="131" y="316"/>
                    </a:cubicBezTo>
                    <a:cubicBezTo>
                      <a:pt x="119" y="316"/>
                      <a:pt x="119" y="316"/>
                      <a:pt x="119" y="316"/>
                    </a:cubicBezTo>
                    <a:lnTo>
                      <a:pt x="119" y="304"/>
                    </a:lnTo>
                    <a:close/>
                    <a:moveTo>
                      <a:pt x="99" y="304"/>
                    </a:moveTo>
                    <a:cubicBezTo>
                      <a:pt x="111" y="304"/>
                      <a:pt x="111" y="304"/>
                      <a:pt x="111" y="304"/>
                    </a:cubicBezTo>
                    <a:cubicBezTo>
                      <a:pt x="111" y="316"/>
                      <a:pt x="111" y="316"/>
                      <a:pt x="111" y="316"/>
                    </a:cubicBezTo>
                    <a:cubicBezTo>
                      <a:pt x="99" y="316"/>
                      <a:pt x="99" y="316"/>
                      <a:pt x="99" y="316"/>
                    </a:cubicBezTo>
                    <a:lnTo>
                      <a:pt x="99" y="304"/>
                    </a:lnTo>
                    <a:close/>
                    <a:moveTo>
                      <a:pt x="79" y="304"/>
                    </a:moveTo>
                    <a:cubicBezTo>
                      <a:pt x="91" y="304"/>
                      <a:pt x="91" y="304"/>
                      <a:pt x="91" y="304"/>
                    </a:cubicBezTo>
                    <a:cubicBezTo>
                      <a:pt x="91" y="316"/>
                      <a:pt x="91" y="316"/>
                      <a:pt x="91" y="316"/>
                    </a:cubicBezTo>
                    <a:cubicBezTo>
                      <a:pt x="79" y="316"/>
                      <a:pt x="79" y="316"/>
                      <a:pt x="79" y="316"/>
                    </a:cubicBezTo>
                    <a:lnTo>
                      <a:pt x="79" y="304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8" name="组合 97"/>
              <p:cNvGrpSpPr/>
              <p:nvPr/>
            </p:nvGrpSpPr>
            <p:grpSpPr>
              <a:xfrm rot="1500000" flipH="1">
                <a:off x="11263" y="1631"/>
                <a:ext cx="141" cy="139"/>
                <a:chOff x="1893" y="6343"/>
                <a:chExt cx="130" cy="126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99" name="Freeform 855"/>
                <p:cNvSpPr/>
                <p:nvPr/>
              </p:nvSpPr>
              <p:spPr bwMode="auto">
                <a:xfrm>
                  <a:off x="1893" y="6343"/>
                  <a:ext cx="131" cy="127"/>
                </a:xfrm>
                <a:custGeom>
                  <a:avLst/>
                  <a:gdLst>
                    <a:gd name="T0" fmla="*/ 48 w 78"/>
                    <a:gd name="T1" fmla="*/ 75 h 77"/>
                    <a:gd name="T2" fmla="*/ 53 w 78"/>
                    <a:gd name="T3" fmla="*/ 73 h 77"/>
                    <a:gd name="T4" fmla="*/ 50 w 78"/>
                    <a:gd name="T5" fmla="*/ 71 h 77"/>
                    <a:gd name="T6" fmla="*/ 48 w 78"/>
                    <a:gd name="T7" fmla="*/ 68 h 77"/>
                    <a:gd name="T8" fmla="*/ 42 w 78"/>
                    <a:gd name="T9" fmla="*/ 69 h 77"/>
                    <a:gd name="T10" fmla="*/ 19 w 78"/>
                    <a:gd name="T11" fmla="*/ 60 h 77"/>
                    <a:gd name="T12" fmla="*/ 19 w 78"/>
                    <a:gd name="T13" fmla="*/ 18 h 77"/>
                    <a:gd name="T14" fmla="*/ 61 w 78"/>
                    <a:gd name="T15" fmla="*/ 18 h 77"/>
                    <a:gd name="T16" fmla="*/ 69 w 78"/>
                    <a:gd name="T17" fmla="*/ 45 h 77"/>
                    <a:gd name="T18" fmla="*/ 68 w 78"/>
                    <a:gd name="T19" fmla="*/ 50 h 77"/>
                    <a:gd name="T20" fmla="*/ 70 w 78"/>
                    <a:gd name="T21" fmla="*/ 51 h 77"/>
                    <a:gd name="T22" fmla="*/ 73 w 78"/>
                    <a:gd name="T23" fmla="*/ 54 h 77"/>
                    <a:gd name="T24" fmla="*/ 75 w 78"/>
                    <a:gd name="T25" fmla="*/ 50 h 77"/>
                    <a:gd name="T26" fmla="*/ 66 w 78"/>
                    <a:gd name="T27" fmla="*/ 14 h 77"/>
                    <a:gd name="T28" fmla="*/ 14 w 78"/>
                    <a:gd name="T29" fmla="*/ 14 h 77"/>
                    <a:gd name="T30" fmla="*/ 14 w 78"/>
                    <a:gd name="T31" fmla="*/ 65 h 77"/>
                    <a:gd name="T32" fmla="*/ 48 w 78"/>
                    <a:gd name="T33" fmla="*/ 7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8" h="77">
                      <a:moveTo>
                        <a:pt x="48" y="75"/>
                      </a:moveTo>
                      <a:cubicBezTo>
                        <a:pt x="50" y="74"/>
                        <a:pt x="51" y="74"/>
                        <a:pt x="53" y="73"/>
                      </a:cubicBezTo>
                      <a:cubicBezTo>
                        <a:pt x="52" y="72"/>
                        <a:pt x="51" y="71"/>
                        <a:pt x="50" y="71"/>
                      </a:cubicBezTo>
                      <a:cubicBezTo>
                        <a:pt x="49" y="70"/>
                        <a:pt x="49" y="69"/>
                        <a:pt x="48" y="68"/>
                      </a:cubicBezTo>
                      <a:cubicBezTo>
                        <a:pt x="46" y="68"/>
                        <a:pt x="44" y="68"/>
                        <a:pt x="42" y="69"/>
                      </a:cubicBezTo>
                      <a:cubicBezTo>
                        <a:pt x="34" y="69"/>
                        <a:pt x="26" y="66"/>
                        <a:pt x="19" y="60"/>
                      </a:cubicBezTo>
                      <a:cubicBezTo>
                        <a:pt x="8" y="49"/>
                        <a:pt x="8" y="30"/>
                        <a:pt x="19" y="18"/>
                      </a:cubicBezTo>
                      <a:cubicBezTo>
                        <a:pt x="31" y="7"/>
                        <a:pt x="49" y="7"/>
                        <a:pt x="61" y="18"/>
                      </a:cubicBezTo>
                      <a:cubicBezTo>
                        <a:pt x="68" y="26"/>
                        <a:pt x="71" y="35"/>
                        <a:pt x="69" y="45"/>
                      </a:cubicBezTo>
                      <a:cubicBezTo>
                        <a:pt x="69" y="46"/>
                        <a:pt x="68" y="48"/>
                        <a:pt x="68" y="50"/>
                      </a:cubicBezTo>
                      <a:cubicBezTo>
                        <a:pt x="68" y="50"/>
                        <a:pt x="69" y="51"/>
                        <a:pt x="70" y="51"/>
                      </a:cubicBezTo>
                      <a:cubicBezTo>
                        <a:pt x="71" y="52"/>
                        <a:pt x="72" y="53"/>
                        <a:pt x="73" y="54"/>
                      </a:cubicBezTo>
                      <a:cubicBezTo>
                        <a:pt x="74" y="53"/>
                        <a:pt x="74" y="51"/>
                        <a:pt x="75" y="50"/>
                      </a:cubicBezTo>
                      <a:cubicBezTo>
                        <a:pt x="78" y="37"/>
                        <a:pt x="75" y="23"/>
                        <a:pt x="66" y="14"/>
                      </a:cubicBezTo>
                      <a:cubicBezTo>
                        <a:pt x="52" y="0"/>
                        <a:pt x="29" y="0"/>
                        <a:pt x="14" y="14"/>
                      </a:cubicBezTo>
                      <a:cubicBezTo>
                        <a:pt x="0" y="28"/>
                        <a:pt x="0" y="51"/>
                        <a:pt x="14" y="65"/>
                      </a:cubicBezTo>
                      <a:cubicBezTo>
                        <a:pt x="24" y="74"/>
                        <a:pt x="36" y="77"/>
                        <a:pt x="48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Freeform 856"/>
                <p:cNvSpPr/>
                <p:nvPr/>
              </p:nvSpPr>
              <p:spPr bwMode="auto">
                <a:xfrm>
                  <a:off x="1919" y="6365"/>
                  <a:ext cx="78" cy="80"/>
                </a:xfrm>
                <a:custGeom>
                  <a:avLst/>
                  <a:gdLst>
                    <a:gd name="T0" fmla="*/ 18 w 48"/>
                    <a:gd name="T1" fmla="*/ 18 h 48"/>
                    <a:gd name="T2" fmla="*/ 27 w 48"/>
                    <a:gd name="T3" fmla="*/ 15 h 48"/>
                    <a:gd name="T4" fmla="*/ 40 w 48"/>
                    <a:gd name="T5" fmla="*/ 24 h 48"/>
                    <a:gd name="T6" fmla="*/ 47 w 48"/>
                    <a:gd name="T7" fmla="*/ 31 h 48"/>
                    <a:gd name="T8" fmla="*/ 48 w 48"/>
                    <a:gd name="T9" fmla="*/ 25 h 48"/>
                    <a:gd name="T10" fmla="*/ 41 w 48"/>
                    <a:gd name="T11" fmla="*/ 9 h 48"/>
                    <a:gd name="T12" fmla="*/ 9 w 48"/>
                    <a:gd name="T13" fmla="*/ 9 h 48"/>
                    <a:gd name="T14" fmla="*/ 9 w 48"/>
                    <a:gd name="T15" fmla="*/ 41 h 48"/>
                    <a:gd name="T16" fmla="*/ 21 w 48"/>
                    <a:gd name="T17" fmla="*/ 48 h 48"/>
                    <a:gd name="T18" fmla="*/ 27 w 48"/>
                    <a:gd name="T19" fmla="*/ 48 h 48"/>
                    <a:gd name="T20" fmla="*/ 23 w 48"/>
                    <a:gd name="T21" fmla="*/ 43 h 48"/>
                    <a:gd name="T22" fmla="*/ 16 w 48"/>
                    <a:gd name="T23" fmla="*/ 32 h 48"/>
                    <a:gd name="T24" fmla="*/ 17 w 48"/>
                    <a:gd name="T25" fmla="*/ 20 h 48"/>
                    <a:gd name="T26" fmla="*/ 18 w 48"/>
                    <a:gd name="T27" fmla="*/ 1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48">
                      <a:moveTo>
                        <a:pt x="18" y="18"/>
                      </a:moveTo>
                      <a:cubicBezTo>
                        <a:pt x="20" y="16"/>
                        <a:pt x="24" y="15"/>
                        <a:pt x="27" y="15"/>
                      </a:cubicBezTo>
                      <a:cubicBezTo>
                        <a:pt x="31" y="16"/>
                        <a:pt x="37" y="20"/>
                        <a:pt x="40" y="24"/>
                      </a:cubicBezTo>
                      <a:cubicBezTo>
                        <a:pt x="42" y="26"/>
                        <a:pt x="44" y="28"/>
                        <a:pt x="47" y="31"/>
                      </a:cubicBezTo>
                      <a:cubicBezTo>
                        <a:pt x="48" y="29"/>
                        <a:pt x="48" y="27"/>
                        <a:pt x="48" y="25"/>
                      </a:cubicBezTo>
                      <a:cubicBezTo>
                        <a:pt x="48" y="19"/>
                        <a:pt x="45" y="14"/>
                        <a:pt x="41" y="9"/>
                      </a:cubicBezTo>
                      <a:cubicBezTo>
                        <a:pt x="32" y="0"/>
                        <a:pt x="18" y="0"/>
                        <a:pt x="9" y="9"/>
                      </a:cubicBezTo>
                      <a:cubicBezTo>
                        <a:pt x="0" y="18"/>
                        <a:pt x="0" y="32"/>
                        <a:pt x="9" y="41"/>
                      </a:cubicBezTo>
                      <a:cubicBezTo>
                        <a:pt x="12" y="45"/>
                        <a:pt x="17" y="47"/>
                        <a:pt x="21" y="48"/>
                      </a:cubicBezTo>
                      <a:cubicBezTo>
                        <a:pt x="23" y="48"/>
                        <a:pt x="25" y="48"/>
                        <a:pt x="27" y="48"/>
                      </a:cubicBezTo>
                      <a:cubicBezTo>
                        <a:pt x="26" y="46"/>
                        <a:pt x="24" y="44"/>
                        <a:pt x="23" y="43"/>
                      </a:cubicBezTo>
                      <a:cubicBezTo>
                        <a:pt x="21" y="40"/>
                        <a:pt x="18" y="35"/>
                        <a:pt x="16" y="32"/>
                      </a:cubicBezTo>
                      <a:cubicBezTo>
                        <a:pt x="15" y="28"/>
                        <a:pt x="15" y="23"/>
                        <a:pt x="17" y="20"/>
                      </a:cubicBezTo>
                      <a:cubicBezTo>
                        <a:pt x="17" y="19"/>
                        <a:pt x="17" y="19"/>
                        <a:pt x="1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1" name="Freeform 811"/>
              <p:cNvSpPr/>
              <p:nvPr/>
            </p:nvSpPr>
            <p:spPr bwMode="auto">
              <a:xfrm flipH="1">
                <a:off x="11322" y="1264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Freeform 812"/>
              <p:cNvSpPr/>
              <p:nvPr/>
            </p:nvSpPr>
            <p:spPr bwMode="auto">
              <a:xfrm flipH="1">
                <a:off x="11322" y="1345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Freeform 812"/>
              <p:cNvSpPr/>
              <p:nvPr/>
            </p:nvSpPr>
            <p:spPr bwMode="auto">
              <a:xfrm flipH="1">
                <a:off x="11322" y="1419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ectangle 266"/>
              <p:cNvSpPr>
                <a:spLocks noChangeArrowheads="1"/>
              </p:cNvSpPr>
              <p:nvPr/>
            </p:nvSpPr>
            <p:spPr bwMode="auto">
              <a:xfrm rot="5400000" flipH="1">
                <a:off x="11233" y="2528"/>
                <a:ext cx="704" cy="2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tangle 266"/>
              <p:cNvSpPr>
                <a:spLocks noChangeArrowheads="1"/>
              </p:cNvSpPr>
              <p:nvPr/>
            </p:nvSpPr>
            <p:spPr bwMode="auto">
              <a:xfrm flipH="1">
                <a:off x="11354" y="2856"/>
                <a:ext cx="456" cy="3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4" name="Freeform 812"/>
              <p:cNvSpPr/>
              <p:nvPr/>
            </p:nvSpPr>
            <p:spPr bwMode="auto">
              <a:xfrm flipH="1">
                <a:off x="11322" y="1499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Freeform 812"/>
              <p:cNvSpPr/>
              <p:nvPr/>
            </p:nvSpPr>
            <p:spPr bwMode="auto">
              <a:xfrm rot="5400000" flipH="1">
                <a:off x="11027" y="1381"/>
                <a:ext cx="454" cy="57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7" name="Freeform 812"/>
              <p:cNvSpPr/>
              <p:nvPr/>
            </p:nvSpPr>
            <p:spPr bwMode="auto">
              <a:xfrm flipH="1">
                <a:off x="11327" y="1586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8" name="Freeform 812"/>
              <p:cNvSpPr/>
              <p:nvPr/>
            </p:nvSpPr>
            <p:spPr bwMode="auto">
              <a:xfrm flipH="1">
                <a:off x="11331" y="1680"/>
                <a:ext cx="494" cy="34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40" name="组合 239"/>
          <p:cNvGrpSpPr/>
          <p:nvPr/>
        </p:nvGrpSpPr>
        <p:grpSpPr>
          <a:xfrm rot="0">
            <a:off x="4141470" y="1498600"/>
            <a:ext cx="843280" cy="1023620"/>
            <a:chOff x="8359" y="1358"/>
            <a:chExt cx="1489" cy="1808"/>
          </a:xfrm>
        </p:grpSpPr>
        <p:grpSp>
          <p:nvGrpSpPr>
            <p:cNvPr id="224" name="组合 223"/>
            <p:cNvGrpSpPr/>
            <p:nvPr/>
          </p:nvGrpSpPr>
          <p:grpSpPr>
            <a:xfrm>
              <a:off x="8359" y="1566"/>
              <a:ext cx="753" cy="1600"/>
              <a:chOff x="12550" y="4435"/>
              <a:chExt cx="1204" cy="2555"/>
            </a:xfrm>
            <a:solidFill>
              <a:schemeClr val="bg1">
                <a:lumMod val="50000"/>
              </a:schemeClr>
            </a:solidFill>
          </p:grpSpPr>
          <p:sp>
            <p:nvSpPr>
              <p:cNvPr id="226" name="Freeform 175"/>
              <p:cNvSpPr/>
              <p:nvPr/>
            </p:nvSpPr>
            <p:spPr bwMode="auto">
              <a:xfrm>
                <a:off x="13558" y="5285"/>
                <a:ext cx="197" cy="219"/>
              </a:xfrm>
              <a:custGeom>
                <a:avLst/>
                <a:gdLst>
                  <a:gd name="T0" fmla="*/ 24 w 53"/>
                  <a:gd name="T1" fmla="*/ 0 h 59"/>
                  <a:gd name="T2" fmla="*/ 0 w 53"/>
                  <a:gd name="T3" fmla="*/ 0 h 59"/>
                  <a:gd name="T4" fmla="*/ 13 w 53"/>
                  <a:gd name="T5" fmla="*/ 23 h 59"/>
                  <a:gd name="T6" fmla="*/ 5 w 53"/>
                  <a:gd name="T7" fmla="*/ 59 h 59"/>
                  <a:gd name="T8" fmla="*/ 24 w 53"/>
                  <a:gd name="T9" fmla="*/ 59 h 59"/>
                  <a:gd name="T10" fmla="*/ 53 w 53"/>
                  <a:gd name="T11" fmla="*/ 30 h 59"/>
                  <a:gd name="T12" fmla="*/ 24 w 53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9">
                    <a:moveTo>
                      <a:pt x="2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6"/>
                      <a:pt x="10" y="14"/>
                      <a:pt x="13" y="23"/>
                    </a:cubicBezTo>
                    <a:cubicBezTo>
                      <a:pt x="16" y="35"/>
                      <a:pt x="16" y="49"/>
                      <a:pt x="5" y="59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40" y="59"/>
                      <a:pt x="53" y="46"/>
                      <a:pt x="53" y="30"/>
                    </a:cubicBezTo>
                    <a:cubicBezTo>
                      <a:pt x="53" y="14"/>
                      <a:pt x="40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8" name="Oval 176"/>
              <p:cNvSpPr>
                <a:spLocks noChangeArrowheads="1"/>
              </p:cNvSpPr>
              <p:nvPr/>
            </p:nvSpPr>
            <p:spPr bwMode="auto">
              <a:xfrm>
                <a:off x="12818" y="4435"/>
                <a:ext cx="438" cy="4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29" name="Freeform 177"/>
              <p:cNvSpPr/>
              <p:nvPr/>
            </p:nvSpPr>
            <p:spPr bwMode="auto">
              <a:xfrm>
                <a:off x="12699" y="5059"/>
                <a:ext cx="866" cy="543"/>
              </a:xfrm>
              <a:custGeom>
                <a:avLst/>
                <a:gdLst>
                  <a:gd name="T0" fmla="*/ 231 w 233"/>
                  <a:gd name="T1" fmla="*/ 88 h 146"/>
                  <a:gd name="T2" fmla="*/ 198 w 233"/>
                  <a:gd name="T3" fmla="*/ 71 h 146"/>
                  <a:gd name="T4" fmla="*/ 118 w 233"/>
                  <a:gd name="T5" fmla="*/ 92 h 146"/>
                  <a:gd name="T6" fmla="*/ 48 w 233"/>
                  <a:gd name="T7" fmla="*/ 10 h 146"/>
                  <a:gd name="T8" fmla="*/ 11 w 233"/>
                  <a:gd name="T9" fmla="*/ 9 h 146"/>
                  <a:gd name="T10" fmla="*/ 11 w 233"/>
                  <a:gd name="T11" fmla="*/ 44 h 146"/>
                  <a:gd name="T12" fmla="*/ 91 w 233"/>
                  <a:gd name="T13" fmla="*/ 137 h 146"/>
                  <a:gd name="T14" fmla="*/ 113 w 233"/>
                  <a:gd name="T15" fmla="*/ 146 h 146"/>
                  <a:gd name="T16" fmla="*/ 118 w 233"/>
                  <a:gd name="T17" fmla="*/ 145 h 146"/>
                  <a:gd name="T18" fmla="*/ 212 w 233"/>
                  <a:gd name="T19" fmla="*/ 119 h 146"/>
                  <a:gd name="T20" fmla="*/ 231 w 233"/>
                  <a:gd name="T2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3" h="146">
                    <a:moveTo>
                      <a:pt x="231" y="88"/>
                    </a:moveTo>
                    <a:cubicBezTo>
                      <a:pt x="225" y="75"/>
                      <a:pt x="212" y="67"/>
                      <a:pt x="198" y="71"/>
                    </a:cubicBezTo>
                    <a:cubicBezTo>
                      <a:pt x="118" y="92"/>
                      <a:pt x="118" y="92"/>
                      <a:pt x="118" y="92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37" y="0"/>
                      <a:pt x="21" y="0"/>
                      <a:pt x="11" y="9"/>
                    </a:cubicBezTo>
                    <a:cubicBezTo>
                      <a:pt x="0" y="18"/>
                      <a:pt x="0" y="35"/>
                      <a:pt x="11" y="44"/>
                    </a:cubicBezTo>
                    <a:cubicBezTo>
                      <a:pt x="91" y="137"/>
                      <a:pt x="91" y="137"/>
                      <a:pt x="91" y="137"/>
                    </a:cubicBezTo>
                    <a:cubicBezTo>
                      <a:pt x="96" y="143"/>
                      <a:pt x="105" y="146"/>
                      <a:pt x="113" y="146"/>
                    </a:cubicBezTo>
                    <a:cubicBezTo>
                      <a:pt x="113" y="146"/>
                      <a:pt x="115" y="146"/>
                      <a:pt x="118" y="145"/>
                    </a:cubicBezTo>
                    <a:cubicBezTo>
                      <a:pt x="212" y="119"/>
                      <a:pt x="212" y="119"/>
                      <a:pt x="212" y="119"/>
                    </a:cubicBezTo>
                    <a:cubicBezTo>
                      <a:pt x="225" y="116"/>
                      <a:pt x="233" y="102"/>
                      <a:pt x="23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0" name="Freeform 178"/>
              <p:cNvSpPr/>
              <p:nvPr/>
            </p:nvSpPr>
            <p:spPr bwMode="auto">
              <a:xfrm>
                <a:off x="13498" y="5163"/>
                <a:ext cx="197" cy="106"/>
              </a:xfrm>
              <a:custGeom>
                <a:avLst/>
                <a:gdLst>
                  <a:gd name="T0" fmla="*/ 51 w 53"/>
                  <a:gd name="T1" fmla="*/ 29 h 29"/>
                  <a:gd name="T2" fmla="*/ 53 w 53"/>
                  <a:gd name="T3" fmla="*/ 25 h 29"/>
                  <a:gd name="T4" fmla="*/ 29 w 53"/>
                  <a:gd name="T5" fmla="*/ 0 h 29"/>
                  <a:gd name="T6" fmla="*/ 0 w 53"/>
                  <a:gd name="T7" fmla="*/ 28 h 29"/>
                  <a:gd name="T8" fmla="*/ 43 w 53"/>
                  <a:gd name="T9" fmla="*/ 28 h 29"/>
                  <a:gd name="T10" fmla="*/ 51 w 53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9">
                    <a:moveTo>
                      <a:pt x="51" y="29"/>
                    </a:moveTo>
                    <a:cubicBezTo>
                      <a:pt x="53" y="25"/>
                      <a:pt x="53" y="25"/>
                      <a:pt x="53" y="25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8" y="28"/>
                      <a:pt x="48" y="29"/>
                      <a:pt x="51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1" name="Freeform 179"/>
              <p:cNvSpPr/>
              <p:nvPr/>
            </p:nvSpPr>
            <p:spPr bwMode="auto">
              <a:xfrm>
                <a:off x="13108" y="5037"/>
                <a:ext cx="549" cy="301"/>
              </a:xfrm>
              <a:custGeom>
                <a:avLst/>
                <a:gdLst>
                  <a:gd name="T0" fmla="*/ 145 w 148"/>
                  <a:gd name="T1" fmla="*/ 22 h 81"/>
                  <a:gd name="T2" fmla="*/ 115 w 148"/>
                  <a:gd name="T3" fmla="*/ 4 h 81"/>
                  <a:gd name="T4" fmla="*/ 27 w 148"/>
                  <a:gd name="T5" fmla="*/ 28 h 81"/>
                  <a:gd name="T6" fmla="*/ 0 w 148"/>
                  <a:gd name="T7" fmla="*/ 19 h 81"/>
                  <a:gd name="T8" fmla="*/ 0 w 148"/>
                  <a:gd name="T9" fmla="*/ 23 h 81"/>
                  <a:gd name="T10" fmla="*/ 0 w 148"/>
                  <a:gd name="T11" fmla="*/ 73 h 81"/>
                  <a:gd name="T12" fmla="*/ 19 w 148"/>
                  <a:gd name="T13" fmla="*/ 78 h 81"/>
                  <a:gd name="T14" fmla="*/ 40 w 148"/>
                  <a:gd name="T15" fmla="*/ 77 h 81"/>
                  <a:gd name="T16" fmla="*/ 99 w 148"/>
                  <a:gd name="T17" fmla="*/ 61 h 81"/>
                  <a:gd name="T18" fmla="*/ 134 w 148"/>
                  <a:gd name="T19" fmla="*/ 26 h 81"/>
                  <a:gd name="T20" fmla="*/ 145 w 148"/>
                  <a:gd name="T21" fmla="*/ 37 h 81"/>
                  <a:gd name="T22" fmla="*/ 145 w 148"/>
                  <a:gd name="T23" fmla="*/ 2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8" h="81">
                    <a:moveTo>
                      <a:pt x="145" y="22"/>
                    </a:moveTo>
                    <a:cubicBezTo>
                      <a:pt x="142" y="8"/>
                      <a:pt x="126" y="0"/>
                      <a:pt x="115" y="4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3"/>
                      <a:pt x="0" y="2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9" y="78"/>
                      <a:pt x="19" y="78"/>
                      <a:pt x="19" y="78"/>
                    </a:cubicBezTo>
                    <a:cubicBezTo>
                      <a:pt x="27" y="81"/>
                      <a:pt x="35" y="80"/>
                      <a:pt x="40" y="77"/>
                    </a:cubicBezTo>
                    <a:cubicBezTo>
                      <a:pt x="99" y="61"/>
                      <a:pt x="99" y="61"/>
                      <a:pt x="99" y="61"/>
                    </a:cubicBezTo>
                    <a:cubicBezTo>
                      <a:pt x="134" y="26"/>
                      <a:pt x="134" y="26"/>
                      <a:pt x="134" y="26"/>
                    </a:cubicBezTo>
                    <a:cubicBezTo>
                      <a:pt x="145" y="37"/>
                      <a:pt x="145" y="37"/>
                      <a:pt x="145" y="37"/>
                    </a:cubicBezTo>
                    <a:cubicBezTo>
                      <a:pt x="148" y="31"/>
                      <a:pt x="148" y="27"/>
                      <a:pt x="145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2" name="Freeform 180"/>
              <p:cNvSpPr/>
              <p:nvPr/>
            </p:nvSpPr>
            <p:spPr bwMode="auto">
              <a:xfrm>
                <a:off x="12550" y="4935"/>
                <a:ext cx="487" cy="2055"/>
              </a:xfrm>
              <a:custGeom>
                <a:avLst/>
                <a:gdLst>
                  <a:gd name="T0" fmla="*/ 40 w 131"/>
                  <a:gd name="T1" fmla="*/ 30 h 553"/>
                  <a:gd name="T2" fmla="*/ 99 w 131"/>
                  <a:gd name="T3" fmla="*/ 34 h 553"/>
                  <a:gd name="T4" fmla="*/ 131 w 131"/>
                  <a:gd name="T5" fmla="*/ 68 h 553"/>
                  <a:gd name="T6" fmla="*/ 131 w 131"/>
                  <a:gd name="T7" fmla="*/ 53 h 553"/>
                  <a:gd name="T8" fmla="*/ 77 w 131"/>
                  <a:gd name="T9" fmla="*/ 0 h 553"/>
                  <a:gd name="T10" fmla="*/ 51 w 131"/>
                  <a:gd name="T11" fmla="*/ 0 h 553"/>
                  <a:gd name="T12" fmla="*/ 0 w 131"/>
                  <a:gd name="T13" fmla="*/ 53 h 553"/>
                  <a:gd name="T14" fmla="*/ 0 w 131"/>
                  <a:gd name="T15" fmla="*/ 251 h 553"/>
                  <a:gd name="T16" fmla="*/ 34 w 131"/>
                  <a:gd name="T17" fmla="*/ 300 h 553"/>
                  <a:gd name="T18" fmla="*/ 34 w 131"/>
                  <a:gd name="T19" fmla="*/ 304 h 553"/>
                  <a:gd name="T20" fmla="*/ 34 w 131"/>
                  <a:gd name="T21" fmla="*/ 413 h 553"/>
                  <a:gd name="T22" fmla="*/ 34 w 131"/>
                  <a:gd name="T23" fmla="*/ 415 h 553"/>
                  <a:gd name="T24" fmla="*/ 34 w 131"/>
                  <a:gd name="T25" fmla="*/ 417 h 553"/>
                  <a:gd name="T26" fmla="*/ 34 w 131"/>
                  <a:gd name="T27" fmla="*/ 525 h 553"/>
                  <a:gd name="T28" fmla="*/ 61 w 131"/>
                  <a:gd name="T29" fmla="*/ 553 h 553"/>
                  <a:gd name="T30" fmla="*/ 69 w 131"/>
                  <a:gd name="T31" fmla="*/ 553 h 553"/>
                  <a:gd name="T32" fmla="*/ 99 w 131"/>
                  <a:gd name="T33" fmla="*/ 525 h 553"/>
                  <a:gd name="T34" fmla="*/ 99 w 131"/>
                  <a:gd name="T35" fmla="*/ 417 h 553"/>
                  <a:gd name="T36" fmla="*/ 96 w 131"/>
                  <a:gd name="T37" fmla="*/ 415 h 553"/>
                  <a:gd name="T38" fmla="*/ 99 w 131"/>
                  <a:gd name="T39" fmla="*/ 414 h 553"/>
                  <a:gd name="T40" fmla="*/ 99 w 131"/>
                  <a:gd name="T41" fmla="*/ 304 h 553"/>
                  <a:gd name="T42" fmla="*/ 96 w 131"/>
                  <a:gd name="T43" fmla="*/ 300 h 553"/>
                  <a:gd name="T44" fmla="*/ 131 w 131"/>
                  <a:gd name="T45" fmla="*/ 251 h 553"/>
                  <a:gd name="T46" fmla="*/ 131 w 131"/>
                  <a:gd name="T47" fmla="*/ 191 h 553"/>
                  <a:gd name="T48" fmla="*/ 118 w 131"/>
                  <a:gd name="T49" fmla="*/ 180 h 553"/>
                  <a:gd name="T50" fmla="*/ 64 w 131"/>
                  <a:gd name="T51" fmla="*/ 121 h 553"/>
                  <a:gd name="T52" fmla="*/ 64 w 131"/>
                  <a:gd name="T53" fmla="*/ 120 h 553"/>
                  <a:gd name="T54" fmla="*/ 37 w 131"/>
                  <a:gd name="T55" fmla="*/ 90 h 553"/>
                  <a:gd name="T56" fmla="*/ 40 w 131"/>
                  <a:gd name="T57" fmla="*/ 30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553">
                    <a:moveTo>
                      <a:pt x="40" y="30"/>
                    </a:moveTo>
                    <a:cubicBezTo>
                      <a:pt x="56" y="14"/>
                      <a:pt x="85" y="17"/>
                      <a:pt x="99" y="34"/>
                    </a:cubicBezTo>
                    <a:cubicBezTo>
                      <a:pt x="131" y="68"/>
                      <a:pt x="131" y="68"/>
                      <a:pt x="131" y="68"/>
                    </a:cubicBezTo>
                    <a:cubicBezTo>
                      <a:pt x="131" y="53"/>
                      <a:pt x="131" y="53"/>
                      <a:pt x="131" y="53"/>
                    </a:cubicBezTo>
                    <a:cubicBezTo>
                      <a:pt x="131" y="23"/>
                      <a:pt x="107" y="0"/>
                      <a:pt x="77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24" y="0"/>
                      <a:pt x="0" y="23"/>
                      <a:pt x="0" y="53"/>
                    </a:cubicBezTo>
                    <a:cubicBezTo>
                      <a:pt x="0" y="251"/>
                      <a:pt x="0" y="251"/>
                      <a:pt x="0" y="251"/>
                    </a:cubicBezTo>
                    <a:cubicBezTo>
                      <a:pt x="0" y="273"/>
                      <a:pt x="13" y="293"/>
                      <a:pt x="34" y="300"/>
                    </a:cubicBezTo>
                    <a:cubicBezTo>
                      <a:pt x="34" y="304"/>
                      <a:pt x="34" y="304"/>
                      <a:pt x="34" y="304"/>
                    </a:cubicBezTo>
                    <a:cubicBezTo>
                      <a:pt x="34" y="413"/>
                      <a:pt x="34" y="413"/>
                      <a:pt x="34" y="413"/>
                    </a:cubicBezTo>
                    <a:cubicBezTo>
                      <a:pt x="34" y="413"/>
                      <a:pt x="34" y="414"/>
                      <a:pt x="34" y="415"/>
                    </a:cubicBezTo>
                    <a:cubicBezTo>
                      <a:pt x="34" y="417"/>
                      <a:pt x="34" y="417"/>
                      <a:pt x="34" y="417"/>
                    </a:cubicBezTo>
                    <a:cubicBezTo>
                      <a:pt x="34" y="525"/>
                      <a:pt x="34" y="525"/>
                      <a:pt x="34" y="525"/>
                    </a:cubicBezTo>
                    <a:cubicBezTo>
                      <a:pt x="34" y="541"/>
                      <a:pt x="45" y="553"/>
                      <a:pt x="61" y="553"/>
                    </a:cubicBezTo>
                    <a:cubicBezTo>
                      <a:pt x="69" y="553"/>
                      <a:pt x="69" y="553"/>
                      <a:pt x="69" y="553"/>
                    </a:cubicBezTo>
                    <a:cubicBezTo>
                      <a:pt x="83" y="553"/>
                      <a:pt x="99" y="541"/>
                      <a:pt x="99" y="525"/>
                    </a:cubicBezTo>
                    <a:cubicBezTo>
                      <a:pt x="99" y="417"/>
                      <a:pt x="99" y="417"/>
                      <a:pt x="99" y="417"/>
                    </a:cubicBezTo>
                    <a:cubicBezTo>
                      <a:pt x="96" y="415"/>
                      <a:pt x="96" y="415"/>
                      <a:pt x="96" y="415"/>
                    </a:cubicBezTo>
                    <a:cubicBezTo>
                      <a:pt x="96" y="414"/>
                      <a:pt x="99" y="414"/>
                      <a:pt x="99" y="414"/>
                    </a:cubicBezTo>
                    <a:cubicBezTo>
                      <a:pt x="99" y="304"/>
                      <a:pt x="99" y="304"/>
                      <a:pt x="99" y="304"/>
                    </a:cubicBezTo>
                    <a:cubicBezTo>
                      <a:pt x="96" y="300"/>
                      <a:pt x="96" y="300"/>
                      <a:pt x="96" y="300"/>
                    </a:cubicBezTo>
                    <a:cubicBezTo>
                      <a:pt x="115" y="293"/>
                      <a:pt x="131" y="273"/>
                      <a:pt x="131" y="251"/>
                    </a:cubicBezTo>
                    <a:cubicBezTo>
                      <a:pt x="131" y="191"/>
                      <a:pt x="131" y="191"/>
                      <a:pt x="131" y="191"/>
                    </a:cubicBezTo>
                    <a:cubicBezTo>
                      <a:pt x="126" y="188"/>
                      <a:pt x="120" y="184"/>
                      <a:pt x="118" y="180"/>
                    </a:cubicBezTo>
                    <a:cubicBezTo>
                      <a:pt x="64" y="121"/>
                      <a:pt x="64" y="121"/>
                      <a:pt x="64" y="121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21" y="73"/>
                      <a:pt x="24" y="46"/>
                      <a:pt x="4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33" name="Freeform 181"/>
              <p:cNvSpPr/>
              <p:nvPr/>
            </p:nvSpPr>
            <p:spPr bwMode="auto">
              <a:xfrm>
                <a:off x="12858" y="6084"/>
                <a:ext cx="140" cy="906"/>
              </a:xfrm>
              <a:custGeom>
                <a:avLst/>
                <a:gdLst>
                  <a:gd name="T0" fmla="*/ 27 w 37"/>
                  <a:gd name="T1" fmla="*/ 101 h 244"/>
                  <a:gd name="T2" fmla="*/ 27 w 37"/>
                  <a:gd name="T3" fmla="*/ 105 h 244"/>
                  <a:gd name="T4" fmla="*/ 27 w 37"/>
                  <a:gd name="T5" fmla="*/ 106 h 244"/>
                  <a:gd name="T6" fmla="*/ 27 w 37"/>
                  <a:gd name="T7" fmla="*/ 216 h 244"/>
                  <a:gd name="T8" fmla="*/ 0 w 37"/>
                  <a:gd name="T9" fmla="*/ 244 h 244"/>
                  <a:gd name="T10" fmla="*/ 2 w 37"/>
                  <a:gd name="T11" fmla="*/ 244 h 244"/>
                  <a:gd name="T12" fmla="*/ 11 w 37"/>
                  <a:gd name="T13" fmla="*/ 244 h 244"/>
                  <a:gd name="T14" fmla="*/ 37 w 37"/>
                  <a:gd name="T15" fmla="*/ 216 h 244"/>
                  <a:gd name="T16" fmla="*/ 37 w 37"/>
                  <a:gd name="T17" fmla="*/ 108 h 244"/>
                  <a:gd name="T18" fmla="*/ 37 w 37"/>
                  <a:gd name="T19" fmla="*/ 105 h 244"/>
                  <a:gd name="T20" fmla="*/ 37 w 37"/>
                  <a:gd name="T21" fmla="*/ 101 h 244"/>
                  <a:gd name="T22" fmla="*/ 37 w 37"/>
                  <a:gd name="T23" fmla="*/ 0 h 244"/>
                  <a:gd name="T24" fmla="*/ 27 w 37"/>
                  <a:gd name="T25" fmla="*/ 10 h 244"/>
                  <a:gd name="T26" fmla="*/ 27 w 37"/>
                  <a:gd name="T27" fmla="*/ 101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" h="244">
                    <a:moveTo>
                      <a:pt x="27" y="101"/>
                    </a:moveTo>
                    <a:cubicBezTo>
                      <a:pt x="27" y="105"/>
                      <a:pt x="27" y="105"/>
                      <a:pt x="27" y="105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7" y="216"/>
                      <a:pt x="27" y="216"/>
                      <a:pt x="27" y="216"/>
                    </a:cubicBezTo>
                    <a:cubicBezTo>
                      <a:pt x="27" y="231"/>
                      <a:pt x="16" y="243"/>
                      <a:pt x="0" y="244"/>
                    </a:cubicBezTo>
                    <a:cubicBezTo>
                      <a:pt x="2" y="244"/>
                      <a:pt x="2" y="244"/>
                      <a:pt x="2" y="244"/>
                    </a:cubicBezTo>
                    <a:cubicBezTo>
                      <a:pt x="11" y="244"/>
                      <a:pt x="11" y="244"/>
                      <a:pt x="11" y="244"/>
                    </a:cubicBezTo>
                    <a:cubicBezTo>
                      <a:pt x="27" y="244"/>
                      <a:pt x="37" y="232"/>
                      <a:pt x="37" y="216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6"/>
                      <a:pt x="37" y="105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5" y="4"/>
                      <a:pt x="32" y="7"/>
                      <a:pt x="27" y="10"/>
                    </a:cubicBezTo>
                    <a:lnTo>
                      <a:pt x="27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grpSp>
          <p:nvGrpSpPr>
            <p:cNvPr id="239" name="组合 238"/>
            <p:cNvGrpSpPr/>
            <p:nvPr/>
          </p:nvGrpSpPr>
          <p:grpSpPr>
            <a:xfrm>
              <a:off x="9140" y="1358"/>
              <a:ext cx="708" cy="1808"/>
              <a:chOff x="9140" y="1358"/>
              <a:chExt cx="708" cy="1808"/>
            </a:xfrm>
          </p:grpSpPr>
          <p:grpSp>
            <p:nvGrpSpPr>
              <p:cNvPr id="237" name="组合 236"/>
              <p:cNvGrpSpPr/>
              <p:nvPr/>
            </p:nvGrpSpPr>
            <p:grpSpPr>
              <a:xfrm>
                <a:off x="9140" y="1358"/>
                <a:ext cx="708" cy="1808"/>
                <a:chOff x="9140" y="1358"/>
                <a:chExt cx="708" cy="1808"/>
              </a:xfrm>
            </p:grpSpPr>
            <p:sp>
              <p:nvSpPr>
                <p:cNvPr id="155" name="Freeform 810"/>
                <p:cNvSpPr>
                  <a:spLocks noEditPoints="1"/>
                </p:cNvSpPr>
                <p:nvPr/>
              </p:nvSpPr>
              <p:spPr bwMode="auto">
                <a:xfrm flipH="1">
                  <a:off x="9140" y="1358"/>
                  <a:ext cx="709" cy="1102"/>
                </a:xfrm>
                <a:custGeom>
                  <a:avLst/>
                  <a:gdLst>
                    <a:gd name="T0" fmla="*/ 18 w 210"/>
                    <a:gd name="T1" fmla="*/ 320 h 320"/>
                    <a:gd name="T2" fmla="*/ 192 w 210"/>
                    <a:gd name="T3" fmla="*/ 320 h 320"/>
                    <a:gd name="T4" fmla="*/ 210 w 210"/>
                    <a:gd name="T5" fmla="*/ 303 h 320"/>
                    <a:gd name="T6" fmla="*/ 210 w 210"/>
                    <a:gd name="T7" fmla="*/ 245 h 320"/>
                    <a:gd name="T8" fmla="*/ 199 w 210"/>
                    <a:gd name="T9" fmla="*/ 240 h 320"/>
                    <a:gd name="T10" fmla="*/ 192 w 210"/>
                    <a:gd name="T11" fmla="*/ 236 h 320"/>
                    <a:gd name="T12" fmla="*/ 192 w 210"/>
                    <a:gd name="T13" fmla="*/ 285 h 320"/>
                    <a:gd name="T14" fmla="*/ 177 w 210"/>
                    <a:gd name="T15" fmla="*/ 300 h 320"/>
                    <a:gd name="T16" fmla="*/ 33 w 210"/>
                    <a:gd name="T17" fmla="*/ 300 h 320"/>
                    <a:gd name="T18" fmla="*/ 18 w 210"/>
                    <a:gd name="T19" fmla="*/ 285 h 320"/>
                    <a:gd name="T20" fmla="*/ 18 w 210"/>
                    <a:gd name="T21" fmla="*/ 38 h 320"/>
                    <a:gd name="T22" fmla="*/ 33 w 210"/>
                    <a:gd name="T23" fmla="*/ 23 h 320"/>
                    <a:gd name="T24" fmla="*/ 177 w 210"/>
                    <a:gd name="T25" fmla="*/ 23 h 320"/>
                    <a:gd name="T26" fmla="*/ 192 w 210"/>
                    <a:gd name="T27" fmla="*/ 38 h 320"/>
                    <a:gd name="T28" fmla="*/ 192 w 210"/>
                    <a:gd name="T29" fmla="*/ 127 h 320"/>
                    <a:gd name="T30" fmla="*/ 203 w 210"/>
                    <a:gd name="T31" fmla="*/ 125 h 320"/>
                    <a:gd name="T32" fmla="*/ 204 w 210"/>
                    <a:gd name="T33" fmla="*/ 125 h 320"/>
                    <a:gd name="T34" fmla="*/ 210 w 210"/>
                    <a:gd name="T35" fmla="*/ 121 h 320"/>
                    <a:gd name="T36" fmla="*/ 210 w 210"/>
                    <a:gd name="T37" fmla="*/ 21 h 320"/>
                    <a:gd name="T38" fmla="*/ 192 w 210"/>
                    <a:gd name="T39" fmla="*/ 3 h 320"/>
                    <a:gd name="T40" fmla="*/ 185 w 210"/>
                    <a:gd name="T41" fmla="*/ 3 h 320"/>
                    <a:gd name="T42" fmla="*/ 185 w 210"/>
                    <a:gd name="T43" fmla="*/ 0 h 320"/>
                    <a:gd name="T44" fmla="*/ 171 w 210"/>
                    <a:gd name="T45" fmla="*/ 0 h 320"/>
                    <a:gd name="T46" fmla="*/ 171 w 210"/>
                    <a:gd name="T47" fmla="*/ 3 h 320"/>
                    <a:gd name="T48" fmla="*/ 158 w 210"/>
                    <a:gd name="T49" fmla="*/ 3 h 320"/>
                    <a:gd name="T50" fmla="*/ 158 w 210"/>
                    <a:gd name="T51" fmla="*/ 0 h 320"/>
                    <a:gd name="T52" fmla="*/ 147 w 210"/>
                    <a:gd name="T53" fmla="*/ 0 h 320"/>
                    <a:gd name="T54" fmla="*/ 147 w 210"/>
                    <a:gd name="T55" fmla="*/ 3 h 320"/>
                    <a:gd name="T56" fmla="*/ 18 w 210"/>
                    <a:gd name="T57" fmla="*/ 3 h 320"/>
                    <a:gd name="T58" fmla="*/ 0 w 210"/>
                    <a:gd name="T59" fmla="*/ 21 h 320"/>
                    <a:gd name="T60" fmla="*/ 0 w 210"/>
                    <a:gd name="T61" fmla="*/ 303 h 320"/>
                    <a:gd name="T62" fmla="*/ 18 w 210"/>
                    <a:gd name="T63" fmla="*/ 320 h 320"/>
                    <a:gd name="T64" fmla="*/ 119 w 210"/>
                    <a:gd name="T65" fmla="*/ 304 h 320"/>
                    <a:gd name="T66" fmla="*/ 131 w 210"/>
                    <a:gd name="T67" fmla="*/ 304 h 320"/>
                    <a:gd name="T68" fmla="*/ 131 w 210"/>
                    <a:gd name="T69" fmla="*/ 316 h 320"/>
                    <a:gd name="T70" fmla="*/ 119 w 210"/>
                    <a:gd name="T71" fmla="*/ 316 h 320"/>
                    <a:gd name="T72" fmla="*/ 119 w 210"/>
                    <a:gd name="T73" fmla="*/ 304 h 320"/>
                    <a:gd name="T74" fmla="*/ 99 w 210"/>
                    <a:gd name="T75" fmla="*/ 304 h 320"/>
                    <a:gd name="T76" fmla="*/ 111 w 210"/>
                    <a:gd name="T77" fmla="*/ 304 h 320"/>
                    <a:gd name="T78" fmla="*/ 111 w 210"/>
                    <a:gd name="T79" fmla="*/ 316 h 320"/>
                    <a:gd name="T80" fmla="*/ 99 w 210"/>
                    <a:gd name="T81" fmla="*/ 316 h 320"/>
                    <a:gd name="T82" fmla="*/ 99 w 210"/>
                    <a:gd name="T83" fmla="*/ 304 h 320"/>
                    <a:gd name="T84" fmla="*/ 79 w 210"/>
                    <a:gd name="T85" fmla="*/ 304 h 320"/>
                    <a:gd name="T86" fmla="*/ 91 w 210"/>
                    <a:gd name="T87" fmla="*/ 304 h 320"/>
                    <a:gd name="T88" fmla="*/ 91 w 210"/>
                    <a:gd name="T89" fmla="*/ 316 h 320"/>
                    <a:gd name="T90" fmla="*/ 79 w 210"/>
                    <a:gd name="T91" fmla="*/ 316 h 320"/>
                    <a:gd name="T92" fmla="*/ 79 w 210"/>
                    <a:gd name="T93" fmla="*/ 304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10" h="320">
                      <a:moveTo>
                        <a:pt x="18" y="320"/>
                      </a:moveTo>
                      <a:cubicBezTo>
                        <a:pt x="192" y="320"/>
                        <a:pt x="192" y="320"/>
                        <a:pt x="192" y="320"/>
                      </a:cubicBezTo>
                      <a:cubicBezTo>
                        <a:pt x="202" y="320"/>
                        <a:pt x="210" y="312"/>
                        <a:pt x="210" y="303"/>
                      </a:cubicBezTo>
                      <a:cubicBezTo>
                        <a:pt x="210" y="245"/>
                        <a:pt x="210" y="245"/>
                        <a:pt x="210" y="245"/>
                      </a:cubicBezTo>
                      <a:cubicBezTo>
                        <a:pt x="206" y="243"/>
                        <a:pt x="202" y="241"/>
                        <a:pt x="199" y="240"/>
                      </a:cubicBezTo>
                      <a:cubicBezTo>
                        <a:pt x="197" y="239"/>
                        <a:pt x="194" y="237"/>
                        <a:pt x="192" y="236"/>
                      </a:cubicBezTo>
                      <a:cubicBezTo>
                        <a:pt x="192" y="285"/>
                        <a:pt x="192" y="285"/>
                        <a:pt x="192" y="285"/>
                      </a:cubicBezTo>
                      <a:cubicBezTo>
                        <a:pt x="192" y="294"/>
                        <a:pt x="185" y="300"/>
                        <a:pt x="177" y="300"/>
                      </a:cubicBezTo>
                      <a:cubicBezTo>
                        <a:pt x="33" y="300"/>
                        <a:pt x="33" y="300"/>
                        <a:pt x="33" y="300"/>
                      </a:cubicBezTo>
                      <a:cubicBezTo>
                        <a:pt x="25" y="300"/>
                        <a:pt x="18" y="294"/>
                        <a:pt x="18" y="285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18" y="30"/>
                        <a:pt x="25" y="23"/>
                        <a:pt x="33" y="23"/>
                      </a:cubicBezTo>
                      <a:cubicBezTo>
                        <a:pt x="177" y="23"/>
                        <a:pt x="177" y="23"/>
                        <a:pt x="177" y="23"/>
                      </a:cubicBezTo>
                      <a:cubicBezTo>
                        <a:pt x="185" y="23"/>
                        <a:pt x="192" y="30"/>
                        <a:pt x="192" y="38"/>
                      </a:cubicBezTo>
                      <a:cubicBezTo>
                        <a:pt x="192" y="127"/>
                        <a:pt x="192" y="127"/>
                        <a:pt x="192" y="127"/>
                      </a:cubicBezTo>
                      <a:cubicBezTo>
                        <a:pt x="196" y="125"/>
                        <a:pt x="200" y="124"/>
                        <a:pt x="203" y="125"/>
                      </a:cubicBezTo>
                      <a:cubicBezTo>
                        <a:pt x="204" y="125"/>
                        <a:pt x="204" y="125"/>
                        <a:pt x="204" y="125"/>
                      </a:cubicBezTo>
                      <a:cubicBezTo>
                        <a:pt x="206" y="123"/>
                        <a:pt x="208" y="122"/>
                        <a:pt x="210" y="121"/>
                      </a:cubicBezTo>
                      <a:cubicBezTo>
                        <a:pt x="210" y="21"/>
                        <a:pt x="210" y="21"/>
                        <a:pt x="210" y="21"/>
                      </a:cubicBezTo>
                      <a:cubicBezTo>
                        <a:pt x="210" y="11"/>
                        <a:pt x="202" y="3"/>
                        <a:pt x="192" y="3"/>
                      </a:cubicBezTo>
                      <a:cubicBezTo>
                        <a:pt x="185" y="3"/>
                        <a:pt x="185" y="3"/>
                        <a:pt x="185" y="3"/>
                      </a:cubicBezTo>
                      <a:cubicBezTo>
                        <a:pt x="185" y="0"/>
                        <a:pt x="185" y="0"/>
                        <a:pt x="185" y="0"/>
                      </a:cubicBezTo>
                      <a:cubicBezTo>
                        <a:pt x="171" y="0"/>
                        <a:pt x="171" y="0"/>
                        <a:pt x="171" y="0"/>
                      </a:cubicBezTo>
                      <a:cubicBezTo>
                        <a:pt x="171" y="3"/>
                        <a:pt x="171" y="3"/>
                        <a:pt x="171" y="3"/>
                      </a:cubicBezTo>
                      <a:cubicBezTo>
                        <a:pt x="158" y="3"/>
                        <a:pt x="158" y="3"/>
                        <a:pt x="158" y="3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47" y="0"/>
                        <a:pt x="147" y="0"/>
                        <a:pt x="147" y="0"/>
                      </a:cubicBezTo>
                      <a:cubicBezTo>
                        <a:pt x="147" y="3"/>
                        <a:pt x="147" y="3"/>
                        <a:pt x="147" y="3"/>
                      </a:cubicBezTo>
                      <a:cubicBezTo>
                        <a:pt x="18" y="3"/>
                        <a:pt x="18" y="3"/>
                        <a:pt x="18" y="3"/>
                      </a:cubicBezTo>
                      <a:cubicBezTo>
                        <a:pt x="8" y="3"/>
                        <a:pt x="0" y="11"/>
                        <a:pt x="0" y="21"/>
                      </a:cubicBezTo>
                      <a:cubicBezTo>
                        <a:pt x="0" y="303"/>
                        <a:pt x="0" y="303"/>
                        <a:pt x="0" y="303"/>
                      </a:cubicBezTo>
                      <a:cubicBezTo>
                        <a:pt x="0" y="312"/>
                        <a:pt x="8" y="320"/>
                        <a:pt x="18" y="320"/>
                      </a:cubicBezTo>
                      <a:close/>
                      <a:moveTo>
                        <a:pt x="119" y="304"/>
                      </a:moveTo>
                      <a:cubicBezTo>
                        <a:pt x="131" y="304"/>
                        <a:pt x="131" y="304"/>
                        <a:pt x="131" y="304"/>
                      </a:cubicBezTo>
                      <a:cubicBezTo>
                        <a:pt x="131" y="316"/>
                        <a:pt x="131" y="316"/>
                        <a:pt x="131" y="316"/>
                      </a:cubicBezTo>
                      <a:cubicBezTo>
                        <a:pt x="119" y="316"/>
                        <a:pt x="119" y="316"/>
                        <a:pt x="119" y="316"/>
                      </a:cubicBezTo>
                      <a:lnTo>
                        <a:pt x="119" y="304"/>
                      </a:lnTo>
                      <a:close/>
                      <a:moveTo>
                        <a:pt x="99" y="304"/>
                      </a:moveTo>
                      <a:cubicBezTo>
                        <a:pt x="111" y="304"/>
                        <a:pt x="111" y="304"/>
                        <a:pt x="111" y="304"/>
                      </a:cubicBezTo>
                      <a:cubicBezTo>
                        <a:pt x="111" y="316"/>
                        <a:pt x="111" y="316"/>
                        <a:pt x="111" y="316"/>
                      </a:cubicBezTo>
                      <a:cubicBezTo>
                        <a:pt x="99" y="316"/>
                        <a:pt x="99" y="316"/>
                        <a:pt x="99" y="316"/>
                      </a:cubicBezTo>
                      <a:lnTo>
                        <a:pt x="99" y="304"/>
                      </a:lnTo>
                      <a:close/>
                      <a:moveTo>
                        <a:pt x="79" y="304"/>
                      </a:moveTo>
                      <a:cubicBezTo>
                        <a:pt x="91" y="304"/>
                        <a:pt x="91" y="304"/>
                        <a:pt x="91" y="304"/>
                      </a:cubicBezTo>
                      <a:cubicBezTo>
                        <a:pt x="91" y="316"/>
                        <a:pt x="91" y="316"/>
                        <a:pt x="91" y="316"/>
                      </a:cubicBezTo>
                      <a:cubicBezTo>
                        <a:pt x="79" y="316"/>
                        <a:pt x="79" y="316"/>
                        <a:pt x="79" y="316"/>
                      </a:cubicBezTo>
                      <a:lnTo>
                        <a:pt x="79" y="304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3" name="Freeform 811"/>
                <p:cNvSpPr/>
                <p:nvPr/>
              </p:nvSpPr>
              <p:spPr bwMode="auto">
                <a:xfrm flipH="1">
                  <a:off x="9238" y="1536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" name="Freeform 812"/>
                <p:cNvSpPr/>
                <p:nvPr/>
              </p:nvSpPr>
              <p:spPr bwMode="auto">
                <a:xfrm flipH="1">
                  <a:off x="9238" y="1617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5" name="Freeform 812"/>
                <p:cNvSpPr/>
                <p:nvPr/>
              </p:nvSpPr>
              <p:spPr bwMode="auto">
                <a:xfrm flipH="1">
                  <a:off x="9232" y="1695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6" name="Rectangle 266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9149" y="2800"/>
                  <a:ext cx="704" cy="2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7" name="Rectangle 266"/>
                <p:cNvSpPr>
                  <a:spLocks noChangeArrowheads="1"/>
                </p:cNvSpPr>
                <p:nvPr/>
              </p:nvSpPr>
              <p:spPr bwMode="auto">
                <a:xfrm flipH="1">
                  <a:off x="9270" y="3128"/>
                  <a:ext cx="456" cy="3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Freeform 812"/>
                <p:cNvSpPr/>
                <p:nvPr/>
              </p:nvSpPr>
              <p:spPr bwMode="auto">
                <a:xfrm flipH="1">
                  <a:off x="9232" y="1769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Freeform 812"/>
                <p:cNvSpPr/>
                <p:nvPr/>
              </p:nvSpPr>
              <p:spPr bwMode="auto">
                <a:xfrm flipH="1">
                  <a:off x="9218" y="1843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" name="Freeform 812"/>
                <p:cNvSpPr/>
                <p:nvPr/>
              </p:nvSpPr>
              <p:spPr bwMode="auto">
                <a:xfrm flipH="1">
                  <a:off x="9215" y="1916"/>
                  <a:ext cx="494" cy="34"/>
                </a:xfrm>
                <a:custGeom>
                  <a:avLst/>
                  <a:gdLst>
                    <a:gd name="T0" fmla="*/ 4 w 150"/>
                    <a:gd name="T1" fmla="*/ 8 h 8"/>
                    <a:gd name="T2" fmla="*/ 146 w 150"/>
                    <a:gd name="T3" fmla="*/ 8 h 8"/>
                    <a:gd name="T4" fmla="*/ 150 w 150"/>
                    <a:gd name="T5" fmla="*/ 4 h 8"/>
                    <a:gd name="T6" fmla="*/ 146 w 150"/>
                    <a:gd name="T7" fmla="*/ 0 h 8"/>
                    <a:gd name="T8" fmla="*/ 4 w 150"/>
                    <a:gd name="T9" fmla="*/ 0 h 8"/>
                    <a:gd name="T10" fmla="*/ 0 w 150"/>
                    <a:gd name="T11" fmla="*/ 4 h 8"/>
                    <a:gd name="T12" fmla="*/ 4 w 150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" h="8">
                      <a:moveTo>
                        <a:pt x="4" y="8"/>
                      </a:moveTo>
                      <a:cubicBezTo>
                        <a:pt x="146" y="8"/>
                        <a:pt x="146" y="8"/>
                        <a:pt x="146" y="8"/>
                      </a:cubicBezTo>
                      <a:cubicBezTo>
                        <a:pt x="148" y="8"/>
                        <a:pt x="150" y="6"/>
                        <a:pt x="150" y="4"/>
                      </a:cubicBezTo>
                      <a:cubicBezTo>
                        <a:pt x="150" y="2"/>
                        <a:pt x="148" y="0"/>
                        <a:pt x="146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4" y="8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38" name="Freeform 812"/>
              <p:cNvSpPr/>
              <p:nvPr/>
            </p:nvSpPr>
            <p:spPr bwMode="auto">
              <a:xfrm rot="5400000" flipH="1">
                <a:off x="8947" y="1950"/>
                <a:ext cx="454" cy="57"/>
              </a:xfrm>
              <a:custGeom>
                <a:avLst/>
                <a:gdLst>
                  <a:gd name="T0" fmla="*/ 4 w 150"/>
                  <a:gd name="T1" fmla="*/ 8 h 8"/>
                  <a:gd name="T2" fmla="*/ 146 w 150"/>
                  <a:gd name="T3" fmla="*/ 8 h 8"/>
                  <a:gd name="T4" fmla="*/ 150 w 150"/>
                  <a:gd name="T5" fmla="*/ 4 h 8"/>
                  <a:gd name="T6" fmla="*/ 146 w 150"/>
                  <a:gd name="T7" fmla="*/ 0 h 8"/>
                  <a:gd name="T8" fmla="*/ 4 w 150"/>
                  <a:gd name="T9" fmla="*/ 0 h 8"/>
                  <a:gd name="T10" fmla="*/ 0 w 150"/>
                  <a:gd name="T11" fmla="*/ 4 h 8"/>
                  <a:gd name="T12" fmla="*/ 4 w 150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0" h="8">
                    <a:moveTo>
                      <a:pt x="4" y="8"/>
                    </a:moveTo>
                    <a:cubicBezTo>
                      <a:pt x="146" y="8"/>
                      <a:pt x="146" y="8"/>
                      <a:pt x="146" y="8"/>
                    </a:cubicBezTo>
                    <a:cubicBezTo>
                      <a:pt x="148" y="8"/>
                      <a:pt x="150" y="6"/>
                      <a:pt x="150" y="4"/>
                    </a:cubicBezTo>
                    <a:cubicBezTo>
                      <a:pt x="150" y="2"/>
                      <a:pt x="148" y="0"/>
                      <a:pt x="14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4" y="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45" name="组合 244"/>
          <p:cNvGrpSpPr/>
          <p:nvPr/>
        </p:nvGrpSpPr>
        <p:grpSpPr>
          <a:xfrm rot="0">
            <a:off x="3997325" y="1318895"/>
            <a:ext cx="558165" cy="519430"/>
            <a:chOff x="5405" y="1703"/>
            <a:chExt cx="986" cy="917"/>
          </a:xfrm>
        </p:grpSpPr>
        <p:cxnSp>
          <p:nvCxnSpPr>
            <p:cNvPr id="242" name="直接连接符 241"/>
            <p:cNvCxnSpPr/>
            <p:nvPr/>
          </p:nvCxnSpPr>
          <p:spPr>
            <a:xfrm>
              <a:off x="5405" y="1704"/>
              <a:ext cx="613" cy="0"/>
            </a:xfrm>
            <a:prstGeom prst="line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 flipH="1" flipV="1">
              <a:off x="6004" y="1703"/>
              <a:ext cx="308" cy="825"/>
            </a:xfrm>
            <a:prstGeom prst="line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椭圆 243"/>
            <p:cNvSpPr/>
            <p:nvPr/>
          </p:nvSpPr>
          <p:spPr>
            <a:xfrm>
              <a:off x="6272" y="2501"/>
              <a:ext cx="119" cy="119"/>
            </a:xfrm>
            <a:prstGeom prst="ellipse">
              <a:avLst/>
            </a:prstGeom>
            <a:solidFill>
              <a:srgbClr val="F9680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46" name="文本框 54"/>
          <p:cNvSpPr txBox="1"/>
          <p:nvPr/>
        </p:nvSpPr>
        <p:spPr>
          <a:xfrm>
            <a:off x="2783205" y="1125855"/>
            <a:ext cx="1148080" cy="3683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anchor="t">
            <a:spAutoFit/>
          </a:bodyPr>
          <a:p>
            <a:pPr algn="r"/>
            <a:r>
              <a:rPr lang="zh-CN"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支持支付宝、微信等多种支付方式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247" name="组合 246"/>
          <p:cNvGrpSpPr/>
          <p:nvPr/>
        </p:nvGrpSpPr>
        <p:grpSpPr>
          <a:xfrm rot="0">
            <a:off x="6346190" y="1165860"/>
            <a:ext cx="541020" cy="1229995"/>
            <a:chOff x="5435" y="430"/>
            <a:chExt cx="956" cy="2172"/>
          </a:xfrm>
        </p:grpSpPr>
        <p:cxnSp>
          <p:nvCxnSpPr>
            <p:cNvPr id="248" name="直接连接符 247"/>
            <p:cNvCxnSpPr/>
            <p:nvPr/>
          </p:nvCxnSpPr>
          <p:spPr>
            <a:xfrm>
              <a:off x="5435" y="435"/>
              <a:ext cx="316" cy="0"/>
            </a:xfrm>
            <a:prstGeom prst="line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连接符 248"/>
            <p:cNvCxnSpPr/>
            <p:nvPr/>
          </p:nvCxnSpPr>
          <p:spPr>
            <a:xfrm flipH="1" flipV="1">
              <a:off x="5746" y="430"/>
              <a:ext cx="566" cy="2098"/>
            </a:xfrm>
            <a:prstGeom prst="line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椭圆 249"/>
            <p:cNvSpPr/>
            <p:nvPr/>
          </p:nvSpPr>
          <p:spPr>
            <a:xfrm>
              <a:off x="6272" y="2483"/>
              <a:ext cx="119" cy="119"/>
            </a:xfrm>
            <a:prstGeom prst="ellipse">
              <a:avLst/>
            </a:prstGeom>
            <a:solidFill>
              <a:srgbClr val="F9680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51" name="文本框 54"/>
          <p:cNvSpPr txBox="1"/>
          <p:nvPr/>
        </p:nvSpPr>
        <p:spPr>
          <a:xfrm>
            <a:off x="4984750" y="982980"/>
            <a:ext cx="1348740" cy="3683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anchor="t">
            <a:spAutoFit/>
          </a:bodyPr>
          <a:p>
            <a:pPr algn="just"/>
            <a:r>
              <a:rPr lang="zh-CN"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多台自助收银机，仅需一名店员或</a:t>
            </a:r>
            <a:r>
              <a:rPr lang="zh-CN" altLang="en-US"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防损员维护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cxnSp>
        <p:nvCxnSpPr>
          <p:cNvPr id="252" name="直接连接符 251"/>
          <p:cNvCxnSpPr/>
          <p:nvPr/>
        </p:nvCxnSpPr>
        <p:spPr>
          <a:xfrm>
            <a:off x="1343660" y="2568575"/>
            <a:ext cx="5012690" cy="0"/>
          </a:xfrm>
          <a:prstGeom prst="line">
            <a:avLst/>
          </a:prstGeom>
          <a:solidFill>
            <a:schemeClr val="bg1">
              <a:lumMod val="50000"/>
            </a:schemeClr>
          </a:solidFill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2" name="组合 261"/>
          <p:cNvGrpSpPr/>
          <p:nvPr/>
        </p:nvGrpSpPr>
        <p:grpSpPr>
          <a:xfrm rot="0">
            <a:off x="7228840" y="2895600"/>
            <a:ext cx="721360" cy="1010285"/>
            <a:chOff x="11319" y="4600"/>
            <a:chExt cx="1274" cy="1784"/>
          </a:xfrm>
        </p:grpSpPr>
        <p:sp>
          <p:nvSpPr>
            <p:cNvPr id="253" name="Freeform 261"/>
            <p:cNvSpPr/>
            <p:nvPr/>
          </p:nvSpPr>
          <p:spPr bwMode="auto">
            <a:xfrm flipH="1">
              <a:off x="11699" y="4600"/>
              <a:ext cx="323" cy="315"/>
            </a:xfrm>
            <a:custGeom>
              <a:avLst/>
              <a:gdLst>
                <a:gd name="T0" fmla="*/ 112 w 112"/>
                <a:gd name="T1" fmla="*/ 58 h 112"/>
                <a:gd name="T2" fmla="*/ 56 w 112"/>
                <a:gd name="T3" fmla="*/ 112 h 112"/>
                <a:gd name="T4" fmla="*/ 0 w 112"/>
                <a:gd name="T5" fmla="*/ 58 h 112"/>
                <a:gd name="T6" fmla="*/ 56 w 112"/>
                <a:gd name="T7" fmla="*/ 0 h 112"/>
                <a:gd name="T8" fmla="*/ 112 w 112"/>
                <a:gd name="T9" fmla="*/ 5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12">
                  <a:moveTo>
                    <a:pt x="112" y="58"/>
                  </a:moveTo>
                  <a:cubicBezTo>
                    <a:pt x="112" y="88"/>
                    <a:pt x="86" y="112"/>
                    <a:pt x="56" y="112"/>
                  </a:cubicBezTo>
                  <a:cubicBezTo>
                    <a:pt x="27" y="112"/>
                    <a:pt x="0" y="88"/>
                    <a:pt x="0" y="58"/>
                  </a:cubicBezTo>
                  <a:cubicBezTo>
                    <a:pt x="0" y="26"/>
                    <a:pt x="27" y="0"/>
                    <a:pt x="56" y="0"/>
                  </a:cubicBezTo>
                  <a:cubicBezTo>
                    <a:pt x="86" y="0"/>
                    <a:pt x="112" y="26"/>
                    <a:pt x="112" y="5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4" name="Freeform 310"/>
            <p:cNvSpPr>
              <a:spLocks noEditPoints="1"/>
            </p:cNvSpPr>
            <p:nvPr/>
          </p:nvSpPr>
          <p:spPr bwMode="auto">
            <a:xfrm flipH="1">
              <a:off x="12223" y="5360"/>
              <a:ext cx="371" cy="639"/>
            </a:xfrm>
            <a:custGeom>
              <a:avLst/>
              <a:gdLst>
                <a:gd name="T0" fmla="*/ 64 w 128"/>
                <a:gd name="T1" fmla="*/ 0 h 227"/>
                <a:gd name="T2" fmla="*/ 0 w 128"/>
                <a:gd name="T3" fmla="*/ 179 h 227"/>
                <a:gd name="T4" fmla="*/ 64 w 128"/>
                <a:gd name="T5" fmla="*/ 224 h 227"/>
                <a:gd name="T6" fmla="*/ 128 w 128"/>
                <a:gd name="T7" fmla="*/ 184 h 227"/>
                <a:gd name="T8" fmla="*/ 64 w 128"/>
                <a:gd name="T9" fmla="*/ 0 h 227"/>
                <a:gd name="T10" fmla="*/ 64 w 128"/>
                <a:gd name="T11" fmla="*/ 88 h 227"/>
                <a:gd name="T12" fmla="*/ 24 w 128"/>
                <a:gd name="T13" fmla="*/ 80 h 227"/>
                <a:gd name="T14" fmla="*/ 64 w 128"/>
                <a:gd name="T15" fmla="*/ 5 h 227"/>
                <a:gd name="T16" fmla="*/ 107 w 128"/>
                <a:gd name="T17" fmla="*/ 77 h 227"/>
                <a:gd name="T18" fmla="*/ 64 w 128"/>
                <a:gd name="T19" fmla="*/ 88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227">
                  <a:moveTo>
                    <a:pt x="64" y="0"/>
                  </a:moveTo>
                  <a:cubicBezTo>
                    <a:pt x="32" y="0"/>
                    <a:pt x="0" y="136"/>
                    <a:pt x="0" y="179"/>
                  </a:cubicBezTo>
                  <a:cubicBezTo>
                    <a:pt x="0" y="222"/>
                    <a:pt x="32" y="224"/>
                    <a:pt x="64" y="224"/>
                  </a:cubicBezTo>
                  <a:cubicBezTo>
                    <a:pt x="99" y="224"/>
                    <a:pt x="128" y="227"/>
                    <a:pt x="128" y="184"/>
                  </a:cubicBezTo>
                  <a:cubicBezTo>
                    <a:pt x="128" y="141"/>
                    <a:pt x="99" y="0"/>
                    <a:pt x="64" y="0"/>
                  </a:cubicBezTo>
                  <a:close/>
                  <a:moveTo>
                    <a:pt x="64" y="88"/>
                  </a:moveTo>
                  <a:cubicBezTo>
                    <a:pt x="53" y="88"/>
                    <a:pt x="24" y="96"/>
                    <a:pt x="24" y="80"/>
                  </a:cubicBezTo>
                  <a:cubicBezTo>
                    <a:pt x="24" y="61"/>
                    <a:pt x="53" y="5"/>
                    <a:pt x="64" y="5"/>
                  </a:cubicBezTo>
                  <a:cubicBezTo>
                    <a:pt x="80" y="5"/>
                    <a:pt x="101" y="61"/>
                    <a:pt x="107" y="77"/>
                  </a:cubicBezTo>
                  <a:cubicBezTo>
                    <a:pt x="109" y="93"/>
                    <a:pt x="77" y="88"/>
                    <a:pt x="64" y="8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5" name="Freeform 311"/>
            <p:cNvSpPr/>
            <p:nvPr/>
          </p:nvSpPr>
          <p:spPr bwMode="auto">
            <a:xfrm rot="2220000" flipH="1">
              <a:off x="11743" y="5117"/>
              <a:ext cx="697" cy="293"/>
            </a:xfrm>
            <a:custGeom>
              <a:avLst/>
              <a:gdLst>
                <a:gd name="T0" fmla="*/ 214 w 241"/>
                <a:gd name="T1" fmla="*/ 54 h 104"/>
                <a:gd name="T2" fmla="*/ 107 w 241"/>
                <a:gd name="T3" fmla="*/ 59 h 104"/>
                <a:gd name="T4" fmla="*/ 40 w 241"/>
                <a:gd name="T5" fmla="*/ 8 h 104"/>
                <a:gd name="T6" fmla="*/ 5 w 241"/>
                <a:gd name="T7" fmla="*/ 13 h 104"/>
                <a:gd name="T8" fmla="*/ 11 w 241"/>
                <a:gd name="T9" fmla="*/ 45 h 104"/>
                <a:gd name="T10" fmla="*/ 83 w 241"/>
                <a:gd name="T11" fmla="*/ 99 h 104"/>
                <a:gd name="T12" fmla="*/ 86 w 241"/>
                <a:gd name="T13" fmla="*/ 99 h 104"/>
                <a:gd name="T14" fmla="*/ 102 w 241"/>
                <a:gd name="T15" fmla="*/ 104 h 104"/>
                <a:gd name="T16" fmla="*/ 214 w 241"/>
                <a:gd name="T17" fmla="*/ 99 h 104"/>
                <a:gd name="T18" fmla="*/ 238 w 241"/>
                <a:gd name="T19" fmla="*/ 78 h 104"/>
                <a:gd name="T20" fmla="*/ 214 w 241"/>
                <a:gd name="T21" fmla="*/ 5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1" h="104">
                  <a:moveTo>
                    <a:pt x="214" y="54"/>
                  </a:moveTo>
                  <a:cubicBezTo>
                    <a:pt x="107" y="59"/>
                    <a:pt x="107" y="59"/>
                    <a:pt x="107" y="59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29" y="0"/>
                    <a:pt x="16" y="3"/>
                    <a:pt x="5" y="13"/>
                  </a:cubicBezTo>
                  <a:cubicBezTo>
                    <a:pt x="0" y="24"/>
                    <a:pt x="0" y="37"/>
                    <a:pt x="11" y="45"/>
                  </a:cubicBezTo>
                  <a:cubicBezTo>
                    <a:pt x="83" y="99"/>
                    <a:pt x="83" y="99"/>
                    <a:pt x="83" y="99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8" y="104"/>
                    <a:pt x="94" y="104"/>
                    <a:pt x="102" y="104"/>
                  </a:cubicBezTo>
                  <a:cubicBezTo>
                    <a:pt x="214" y="99"/>
                    <a:pt x="214" y="99"/>
                    <a:pt x="214" y="99"/>
                  </a:cubicBezTo>
                  <a:cubicBezTo>
                    <a:pt x="230" y="99"/>
                    <a:pt x="241" y="88"/>
                    <a:pt x="238" y="78"/>
                  </a:cubicBezTo>
                  <a:cubicBezTo>
                    <a:pt x="238" y="62"/>
                    <a:pt x="227" y="54"/>
                    <a:pt x="214" y="5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7" name="Freeform 313"/>
            <p:cNvSpPr>
              <a:spLocks noEditPoints="1"/>
            </p:cNvSpPr>
            <p:nvPr/>
          </p:nvSpPr>
          <p:spPr bwMode="auto">
            <a:xfrm flipH="1">
              <a:off x="11319" y="5548"/>
              <a:ext cx="370" cy="636"/>
            </a:xfrm>
            <a:custGeom>
              <a:avLst/>
              <a:gdLst>
                <a:gd name="T0" fmla="*/ 64 w 128"/>
                <a:gd name="T1" fmla="*/ 0 h 225"/>
                <a:gd name="T2" fmla="*/ 0 w 128"/>
                <a:gd name="T3" fmla="*/ 177 h 225"/>
                <a:gd name="T4" fmla="*/ 64 w 128"/>
                <a:gd name="T5" fmla="*/ 222 h 225"/>
                <a:gd name="T6" fmla="*/ 128 w 128"/>
                <a:gd name="T7" fmla="*/ 182 h 225"/>
                <a:gd name="T8" fmla="*/ 64 w 128"/>
                <a:gd name="T9" fmla="*/ 0 h 225"/>
                <a:gd name="T10" fmla="*/ 64 w 128"/>
                <a:gd name="T11" fmla="*/ 88 h 225"/>
                <a:gd name="T12" fmla="*/ 24 w 128"/>
                <a:gd name="T13" fmla="*/ 78 h 225"/>
                <a:gd name="T14" fmla="*/ 64 w 128"/>
                <a:gd name="T15" fmla="*/ 6 h 225"/>
                <a:gd name="T16" fmla="*/ 104 w 128"/>
                <a:gd name="T17" fmla="*/ 75 h 225"/>
                <a:gd name="T18" fmla="*/ 64 w 128"/>
                <a:gd name="T19" fmla="*/ 8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225">
                  <a:moveTo>
                    <a:pt x="64" y="0"/>
                  </a:moveTo>
                  <a:cubicBezTo>
                    <a:pt x="29" y="0"/>
                    <a:pt x="0" y="134"/>
                    <a:pt x="0" y="177"/>
                  </a:cubicBezTo>
                  <a:cubicBezTo>
                    <a:pt x="0" y="219"/>
                    <a:pt x="29" y="222"/>
                    <a:pt x="64" y="222"/>
                  </a:cubicBezTo>
                  <a:cubicBezTo>
                    <a:pt x="99" y="222"/>
                    <a:pt x="128" y="225"/>
                    <a:pt x="128" y="182"/>
                  </a:cubicBezTo>
                  <a:cubicBezTo>
                    <a:pt x="128" y="139"/>
                    <a:pt x="99" y="0"/>
                    <a:pt x="64" y="0"/>
                  </a:cubicBezTo>
                  <a:close/>
                  <a:moveTo>
                    <a:pt x="64" y="88"/>
                  </a:moveTo>
                  <a:cubicBezTo>
                    <a:pt x="51" y="88"/>
                    <a:pt x="24" y="94"/>
                    <a:pt x="24" y="78"/>
                  </a:cubicBezTo>
                  <a:cubicBezTo>
                    <a:pt x="24" y="62"/>
                    <a:pt x="51" y="6"/>
                    <a:pt x="64" y="6"/>
                  </a:cubicBezTo>
                  <a:cubicBezTo>
                    <a:pt x="80" y="3"/>
                    <a:pt x="102" y="59"/>
                    <a:pt x="104" y="75"/>
                  </a:cubicBezTo>
                  <a:cubicBezTo>
                    <a:pt x="110" y="91"/>
                    <a:pt x="78" y="88"/>
                    <a:pt x="64" y="8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8" name="Freeform 314"/>
            <p:cNvSpPr/>
            <p:nvPr/>
          </p:nvSpPr>
          <p:spPr bwMode="auto">
            <a:xfrm flipH="1">
              <a:off x="11448" y="5133"/>
              <a:ext cx="187" cy="523"/>
            </a:xfrm>
            <a:custGeom>
              <a:avLst/>
              <a:gdLst>
                <a:gd name="T0" fmla="*/ 56 w 64"/>
                <a:gd name="T1" fmla="*/ 67 h 185"/>
                <a:gd name="T2" fmla="*/ 53 w 64"/>
                <a:gd name="T3" fmla="*/ 67 h 185"/>
                <a:gd name="T4" fmla="*/ 48 w 64"/>
                <a:gd name="T5" fmla="*/ 51 h 185"/>
                <a:gd name="T6" fmla="*/ 0 w 64"/>
                <a:gd name="T7" fmla="*/ 0 h 185"/>
                <a:gd name="T8" fmla="*/ 0 w 64"/>
                <a:gd name="T9" fmla="*/ 67 h 185"/>
                <a:gd name="T10" fmla="*/ 10 w 64"/>
                <a:gd name="T11" fmla="*/ 78 h 185"/>
                <a:gd name="T12" fmla="*/ 16 w 64"/>
                <a:gd name="T13" fmla="*/ 161 h 185"/>
                <a:gd name="T14" fmla="*/ 42 w 64"/>
                <a:gd name="T15" fmla="*/ 182 h 185"/>
                <a:gd name="T16" fmla="*/ 64 w 64"/>
                <a:gd name="T17" fmla="*/ 158 h 185"/>
                <a:gd name="T18" fmla="*/ 56 w 64"/>
                <a:gd name="T19" fmla="*/ 6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185">
                  <a:moveTo>
                    <a:pt x="56" y="67"/>
                  </a:moveTo>
                  <a:cubicBezTo>
                    <a:pt x="53" y="67"/>
                    <a:pt x="53" y="67"/>
                    <a:pt x="53" y="67"/>
                  </a:cubicBezTo>
                  <a:cubicBezTo>
                    <a:pt x="53" y="62"/>
                    <a:pt x="53" y="56"/>
                    <a:pt x="48" y="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8" y="174"/>
                    <a:pt x="32" y="185"/>
                    <a:pt x="42" y="182"/>
                  </a:cubicBezTo>
                  <a:cubicBezTo>
                    <a:pt x="56" y="179"/>
                    <a:pt x="64" y="169"/>
                    <a:pt x="64" y="158"/>
                  </a:cubicBezTo>
                  <a:lnTo>
                    <a:pt x="56" y="6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9" name="Freeform 315"/>
            <p:cNvSpPr/>
            <p:nvPr/>
          </p:nvSpPr>
          <p:spPr bwMode="auto">
            <a:xfrm flipH="1">
              <a:off x="11897" y="5752"/>
              <a:ext cx="102" cy="626"/>
            </a:xfrm>
            <a:custGeom>
              <a:avLst/>
              <a:gdLst>
                <a:gd name="T0" fmla="*/ 0 w 35"/>
                <a:gd name="T1" fmla="*/ 97 h 222"/>
                <a:gd name="T2" fmla="*/ 0 w 35"/>
                <a:gd name="T3" fmla="*/ 89 h 222"/>
                <a:gd name="T4" fmla="*/ 0 w 35"/>
                <a:gd name="T5" fmla="*/ 78 h 222"/>
                <a:gd name="T6" fmla="*/ 0 w 35"/>
                <a:gd name="T7" fmla="*/ 0 h 222"/>
                <a:gd name="T8" fmla="*/ 13 w 35"/>
                <a:gd name="T9" fmla="*/ 6 h 222"/>
                <a:gd name="T10" fmla="*/ 13 w 35"/>
                <a:gd name="T11" fmla="*/ 89 h 222"/>
                <a:gd name="T12" fmla="*/ 13 w 35"/>
                <a:gd name="T13" fmla="*/ 91 h 222"/>
                <a:gd name="T14" fmla="*/ 13 w 35"/>
                <a:gd name="T15" fmla="*/ 97 h 222"/>
                <a:gd name="T16" fmla="*/ 13 w 35"/>
                <a:gd name="T17" fmla="*/ 196 h 222"/>
                <a:gd name="T18" fmla="*/ 35 w 35"/>
                <a:gd name="T19" fmla="*/ 222 h 222"/>
                <a:gd name="T20" fmla="*/ 35 w 35"/>
                <a:gd name="T21" fmla="*/ 222 h 222"/>
                <a:gd name="T22" fmla="*/ 27 w 35"/>
                <a:gd name="T23" fmla="*/ 222 h 222"/>
                <a:gd name="T24" fmla="*/ 0 w 35"/>
                <a:gd name="T25" fmla="*/ 196 h 222"/>
                <a:gd name="T26" fmla="*/ 0 w 35"/>
                <a:gd name="T27" fmla="*/ 9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222">
                  <a:moveTo>
                    <a:pt x="0" y="97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3"/>
                    <a:pt x="8" y="3"/>
                    <a:pt x="13" y="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13" y="89"/>
                    <a:pt x="13" y="91"/>
                  </a:cubicBezTo>
                  <a:cubicBezTo>
                    <a:pt x="13" y="94"/>
                    <a:pt x="13" y="94"/>
                    <a:pt x="13" y="97"/>
                  </a:cubicBezTo>
                  <a:cubicBezTo>
                    <a:pt x="13" y="196"/>
                    <a:pt x="13" y="196"/>
                    <a:pt x="13" y="196"/>
                  </a:cubicBezTo>
                  <a:cubicBezTo>
                    <a:pt x="13" y="212"/>
                    <a:pt x="21" y="222"/>
                    <a:pt x="35" y="222"/>
                  </a:cubicBezTo>
                  <a:cubicBezTo>
                    <a:pt x="35" y="222"/>
                    <a:pt x="35" y="222"/>
                    <a:pt x="35" y="222"/>
                  </a:cubicBezTo>
                  <a:cubicBezTo>
                    <a:pt x="27" y="222"/>
                    <a:pt x="27" y="222"/>
                    <a:pt x="27" y="222"/>
                  </a:cubicBezTo>
                  <a:cubicBezTo>
                    <a:pt x="13" y="222"/>
                    <a:pt x="0" y="212"/>
                    <a:pt x="0" y="196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" name="Freeform 393"/>
            <p:cNvSpPr/>
            <p:nvPr/>
          </p:nvSpPr>
          <p:spPr bwMode="auto">
            <a:xfrm>
              <a:off x="11651" y="4992"/>
              <a:ext cx="334" cy="1392"/>
            </a:xfrm>
            <a:custGeom>
              <a:avLst/>
              <a:gdLst>
                <a:gd name="T0" fmla="*/ 83 w 121"/>
                <a:gd name="T1" fmla="*/ 27 h 503"/>
                <a:gd name="T2" fmla="*/ 102 w 121"/>
                <a:gd name="T3" fmla="*/ 40 h 503"/>
                <a:gd name="T4" fmla="*/ 102 w 121"/>
                <a:gd name="T5" fmla="*/ 40 h 503"/>
                <a:gd name="T6" fmla="*/ 121 w 121"/>
                <a:gd name="T7" fmla="*/ 54 h 503"/>
                <a:gd name="T8" fmla="*/ 121 w 121"/>
                <a:gd name="T9" fmla="*/ 48 h 503"/>
                <a:gd name="T10" fmla="*/ 72 w 121"/>
                <a:gd name="T11" fmla="*/ 0 h 503"/>
                <a:gd name="T12" fmla="*/ 48 w 121"/>
                <a:gd name="T13" fmla="*/ 0 h 503"/>
                <a:gd name="T14" fmla="*/ 0 w 121"/>
                <a:gd name="T15" fmla="*/ 48 h 503"/>
                <a:gd name="T16" fmla="*/ 0 w 121"/>
                <a:gd name="T17" fmla="*/ 230 h 503"/>
                <a:gd name="T18" fmla="*/ 32 w 121"/>
                <a:gd name="T19" fmla="*/ 275 h 503"/>
                <a:gd name="T20" fmla="*/ 32 w 121"/>
                <a:gd name="T21" fmla="*/ 374 h 503"/>
                <a:gd name="T22" fmla="*/ 32 w 121"/>
                <a:gd name="T23" fmla="*/ 374 h 503"/>
                <a:gd name="T24" fmla="*/ 32 w 121"/>
                <a:gd name="T25" fmla="*/ 476 h 503"/>
                <a:gd name="T26" fmla="*/ 56 w 121"/>
                <a:gd name="T27" fmla="*/ 503 h 503"/>
                <a:gd name="T28" fmla="*/ 64 w 121"/>
                <a:gd name="T29" fmla="*/ 503 h 503"/>
                <a:gd name="T30" fmla="*/ 91 w 121"/>
                <a:gd name="T31" fmla="*/ 476 h 503"/>
                <a:gd name="T32" fmla="*/ 91 w 121"/>
                <a:gd name="T33" fmla="*/ 374 h 503"/>
                <a:gd name="T34" fmla="*/ 91 w 121"/>
                <a:gd name="T35" fmla="*/ 374 h 503"/>
                <a:gd name="T36" fmla="*/ 91 w 121"/>
                <a:gd name="T37" fmla="*/ 275 h 503"/>
                <a:gd name="T38" fmla="*/ 121 w 121"/>
                <a:gd name="T39" fmla="*/ 230 h 503"/>
                <a:gd name="T40" fmla="*/ 121 w 121"/>
                <a:gd name="T41" fmla="*/ 150 h 503"/>
                <a:gd name="T42" fmla="*/ 83 w 121"/>
                <a:gd name="T43" fmla="*/ 120 h 503"/>
                <a:gd name="T44" fmla="*/ 83 w 121"/>
                <a:gd name="T45" fmla="*/ 120 h 503"/>
                <a:gd name="T46" fmla="*/ 38 w 121"/>
                <a:gd name="T47" fmla="*/ 86 h 503"/>
                <a:gd name="T48" fmla="*/ 30 w 121"/>
                <a:gd name="T49" fmla="*/ 35 h 503"/>
                <a:gd name="T50" fmla="*/ 83 w 121"/>
                <a:gd name="T51" fmla="*/ 27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503">
                  <a:moveTo>
                    <a:pt x="83" y="27"/>
                  </a:move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21" y="54"/>
                    <a:pt x="121" y="54"/>
                    <a:pt x="121" y="54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1" y="22"/>
                    <a:pt x="99" y="0"/>
                    <a:pt x="72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51"/>
                    <a:pt x="14" y="267"/>
                    <a:pt x="32" y="275"/>
                  </a:cubicBezTo>
                  <a:cubicBezTo>
                    <a:pt x="32" y="374"/>
                    <a:pt x="32" y="374"/>
                    <a:pt x="32" y="374"/>
                  </a:cubicBezTo>
                  <a:cubicBezTo>
                    <a:pt x="32" y="374"/>
                    <a:pt x="32" y="374"/>
                    <a:pt x="32" y="374"/>
                  </a:cubicBezTo>
                  <a:cubicBezTo>
                    <a:pt x="32" y="476"/>
                    <a:pt x="32" y="476"/>
                    <a:pt x="32" y="476"/>
                  </a:cubicBezTo>
                  <a:cubicBezTo>
                    <a:pt x="32" y="489"/>
                    <a:pt x="43" y="503"/>
                    <a:pt x="56" y="503"/>
                  </a:cubicBezTo>
                  <a:cubicBezTo>
                    <a:pt x="64" y="503"/>
                    <a:pt x="64" y="503"/>
                    <a:pt x="64" y="503"/>
                  </a:cubicBezTo>
                  <a:cubicBezTo>
                    <a:pt x="78" y="503"/>
                    <a:pt x="91" y="489"/>
                    <a:pt x="91" y="476"/>
                  </a:cubicBezTo>
                  <a:cubicBezTo>
                    <a:pt x="91" y="374"/>
                    <a:pt x="91" y="374"/>
                    <a:pt x="91" y="374"/>
                  </a:cubicBezTo>
                  <a:cubicBezTo>
                    <a:pt x="91" y="374"/>
                    <a:pt x="91" y="374"/>
                    <a:pt x="91" y="374"/>
                  </a:cubicBezTo>
                  <a:cubicBezTo>
                    <a:pt x="91" y="275"/>
                    <a:pt x="91" y="275"/>
                    <a:pt x="91" y="275"/>
                  </a:cubicBezTo>
                  <a:cubicBezTo>
                    <a:pt x="110" y="267"/>
                    <a:pt x="121" y="251"/>
                    <a:pt x="121" y="230"/>
                  </a:cubicBezTo>
                  <a:cubicBezTo>
                    <a:pt x="121" y="150"/>
                    <a:pt x="121" y="150"/>
                    <a:pt x="121" y="15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83" y="120"/>
                    <a:pt x="83" y="120"/>
                    <a:pt x="83" y="120"/>
                  </a:cubicBezTo>
                  <a:cubicBezTo>
                    <a:pt x="38" y="86"/>
                    <a:pt x="38" y="86"/>
                    <a:pt x="38" y="86"/>
                  </a:cubicBezTo>
                  <a:cubicBezTo>
                    <a:pt x="19" y="75"/>
                    <a:pt x="19" y="51"/>
                    <a:pt x="30" y="35"/>
                  </a:cubicBezTo>
                  <a:cubicBezTo>
                    <a:pt x="40" y="16"/>
                    <a:pt x="64" y="13"/>
                    <a:pt x="83" y="2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3" name="组合 262"/>
          <p:cNvGrpSpPr/>
          <p:nvPr/>
        </p:nvGrpSpPr>
        <p:grpSpPr>
          <a:xfrm rot="0">
            <a:off x="6911975" y="3734435"/>
            <a:ext cx="373380" cy="509270"/>
            <a:chOff x="5711" y="2564"/>
            <a:chExt cx="659" cy="899"/>
          </a:xfrm>
        </p:grpSpPr>
        <p:cxnSp>
          <p:nvCxnSpPr>
            <p:cNvPr id="264" name="直接连接符 263"/>
            <p:cNvCxnSpPr/>
            <p:nvPr/>
          </p:nvCxnSpPr>
          <p:spPr>
            <a:xfrm>
              <a:off x="5711" y="3456"/>
              <a:ext cx="316" cy="0"/>
            </a:xfrm>
            <a:prstGeom prst="line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直接连接符 264"/>
            <p:cNvCxnSpPr/>
            <p:nvPr/>
          </p:nvCxnSpPr>
          <p:spPr>
            <a:xfrm flipV="1">
              <a:off x="6019" y="2680"/>
              <a:ext cx="276" cy="783"/>
            </a:xfrm>
            <a:prstGeom prst="line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椭圆 265"/>
            <p:cNvSpPr/>
            <p:nvPr/>
          </p:nvSpPr>
          <p:spPr>
            <a:xfrm>
              <a:off x="6251" y="2564"/>
              <a:ext cx="119" cy="119"/>
            </a:xfrm>
            <a:prstGeom prst="ellipse">
              <a:avLst/>
            </a:prstGeom>
            <a:solidFill>
              <a:srgbClr val="F9680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67" name="文本框 54"/>
          <p:cNvSpPr txBox="1"/>
          <p:nvPr/>
        </p:nvSpPr>
        <p:spPr>
          <a:xfrm>
            <a:off x="5731510" y="4132580"/>
            <a:ext cx="1145540" cy="3683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anchor="t">
            <a:spAutoFit/>
          </a:bodyPr>
          <a:p>
            <a:pPr algn="r"/>
            <a:r>
              <a:rPr lang="zh-CN"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支持购物袋设置，支持购物袋多规格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272" name="组合 271"/>
          <p:cNvGrpSpPr/>
          <p:nvPr/>
        </p:nvGrpSpPr>
        <p:grpSpPr>
          <a:xfrm rot="0">
            <a:off x="4302634" y="3582035"/>
            <a:ext cx="388111" cy="787795"/>
            <a:chOff x="5685" y="2564"/>
            <a:chExt cx="685" cy="1391"/>
          </a:xfrm>
        </p:grpSpPr>
        <p:cxnSp>
          <p:nvCxnSpPr>
            <p:cNvPr id="273" name="直接连接符 272"/>
            <p:cNvCxnSpPr/>
            <p:nvPr/>
          </p:nvCxnSpPr>
          <p:spPr>
            <a:xfrm>
              <a:off x="5685" y="3948"/>
              <a:ext cx="316" cy="0"/>
            </a:xfrm>
            <a:prstGeom prst="line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接连接符 273"/>
            <p:cNvCxnSpPr/>
            <p:nvPr/>
          </p:nvCxnSpPr>
          <p:spPr>
            <a:xfrm flipV="1">
              <a:off x="5989" y="2679"/>
              <a:ext cx="306" cy="1276"/>
            </a:xfrm>
            <a:prstGeom prst="line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椭圆 274"/>
            <p:cNvSpPr/>
            <p:nvPr/>
          </p:nvSpPr>
          <p:spPr>
            <a:xfrm>
              <a:off x="6251" y="2564"/>
              <a:ext cx="119" cy="119"/>
            </a:xfrm>
            <a:prstGeom prst="ellipse">
              <a:avLst/>
            </a:prstGeom>
            <a:solidFill>
              <a:srgbClr val="F9680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76" name="文本框 54"/>
          <p:cNvSpPr txBox="1"/>
          <p:nvPr/>
        </p:nvSpPr>
        <p:spPr>
          <a:xfrm>
            <a:off x="2905125" y="4261485"/>
            <a:ext cx="1403985" cy="22987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anchor="t">
            <a:spAutoFit/>
          </a:bodyPr>
          <a:p>
            <a:pPr algn="r"/>
            <a:r>
              <a:rPr lang="zh-CN"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支持多种促销方式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292" name="组合 291"/>
          <p:cNvGrpSpPr/>
          <p:nvPr/>
        </p:nvGrpSpPr>
        <p:grpSpPr>
          <a:xfrm rot="0">
            <a:off x="6910705" y="2327275"/>
            <a:ext cx="612355" cy="471805"/>
            <a:chOff x="11067" y="3561"/>
            <a:chExt cx="1082" cy="833"/>
          </a:xfrm>
        </p:grpSpPr>
        <p:cxnSp>
          <p:nvCxnSpPr>
            <p:cNvPr id="278" name="直接连接符 277"/>
            <p:cNvCxnSpPr/>
            <p:nvPr/>
          </p:nvCxnSpPr>
          <p:spPr>
            <a:xfrm>
              <a:off x="11146" y="4334"/>
              <a:ext cx="228" cy="0"/>
            </a:xfrm>
            <a:prstGeom prst="line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接连接符 278"/>
            <p:cNvCxnSpPr/>
            <p:nvPr/>
          </p:nvCxnSpPr>
          <p:spPr>
            <a:xfrm flipV="1">
              <a:off x="11374" y="3561"/>
              <a:ext cx="276" cy="783"/>
            </a:xfrm>
            <a:prstGeom prst="line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椭圆 279"/>
            <p:cNvSpPr/>
            <p:nvPr/>
          </p:nvSpPr>
          <p:spPr>
            <a:xfrm>
              <a:off x="11067" y="4275"/>
              <a:ext cx="119" cy="119"/>
            </a:xfrm>
            <a:prstGeom prst="ellipse">
              <a:avLst/>
            </a:prstGeom>
            <a:solidFill>
              <a:srgbClr val="F9680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84" name="直接连接符 283"/>
            <p:cNvCxnSpPr/>
            <p:nvPr/>
          </p:nvCxnSpPr>
          <p:spPr>
            <a:xfrm>
              <a:off x="11643" y="3567"/>
              <a:ext cx="506" cy="0"/>
            </a:xfrm>
            <a:prstGeom prst="line">
              <a:avLst/>
            </a:prstGeom>
            <a:ln w="15875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3" name="文本框 54"/>
          <p:cNvSpPr txBox="1"/>
          <p:nvPr/>
        </p:nvSpPr>
        <p:spPr>
          <a:xfrm>
            <a:off x="7522845" y="2152015"/>
            <a:ext cx="1154430" cy="3683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anchor="t">
            <a:spAutoFit/>
          </a:bodyPr>
          <a:p>
            <a:pPr algn="l"/>
            <a:r>
              <a:rPr lang="zh-CN"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对店员或防损员要求较低，管理容易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97" name="椭圆 296"/>
          <p:cNvSpPr/>
          <p:nvPr/>
        </p:nvSpPr>
        <p:spPr>
          <a:xfrm>
            <a:off x="1847850" y="2019300"/>
            <a:ext cx="67310" cy="67310"/>
          </a:xfrm>
          <a:prstGeom prst="ellipse">
            <a:avLst/>
          </a:prstGeom>
          <a:solidFill>
            <a:srgbClr val="F96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00" name="直接连接符 299"/>
          <p:cNvCxnSpPr/>
          <p:nvPr/>
        </p:nvCxnSpPr>
        <p:spPr>
          <a:xfrm flipH="1" flipV="1">
            <a:off x="1320165" y="2983230"/>
            <a:ext cx="812165" cy="339725"/>
          </a:xfrm>
          <a:prstGeom prst="line">
            <a:avLst/>
          </a:prstGeom>
          <a:ln w="15875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椭圆 300"/>
          <p:cNvSpPr/>
          <p:nvPr/>
        </p:nvSpPr>
        <p:spPr>
          <a:xfrm>
            <a:off x="2109470" y="3307080"/>
            <a:ext cx="67310" cy="67310"/>
          </a:xfrm>
          <a:prstGeom prst="ellipse">
            <a:avLst/>
          </a:prstGeom>
          <a:solidFill>
            <a:srgbClr val="F9680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02" name="直接连接符 301"/>
          <p:cNvCxnSpPr/>
          <p:nvPr/>
        </p:nvCxnSpPr>
        <p:spPr>
          <a:xfrm flipH="1">
            <a:off x="1365885" y="2061210"/>
            <a:ext cx="498475" cy="579120"/>
          </a:xfrm>
          <a:prstGeom prst="line">
            <a:avLst/>
          </a:prstGeom>
          <a:ln w="15875" cmpd="sng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文本框 54"/>
          <p:cNvSpPr txBox="1"/>
          <p:nvPr/>
        </p:nvSpPr>
        <p:spPr>
          <a:xfrm>
            <a:off x="552450" y="2614295"/>
            <a:ext cx="817245" cy="3683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anchor="t">
            <a:spAutoFit/>
          </a:bodyPr>
          <a:p>
            <a:pPr algn="r"/>
            <a:r>
              <a:rPr lang="zh-CN"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减少高峰期排队、等候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grpSp>
        <p:nvGrpSpPr>
          <p:cNvPr id="315" name="组合 314"/>
          <p:cNvGrpSpPr/>
          <p:nvPr/>
        </p:nvGrpSpPr>
        <p:grpSpPr>
          <a:xfrm rot="0">
            <a:off x="2769870" y="3513455"/>
            <a:ext cx="250190" cy="106045"/>
            <a:chOff x="7915" y="5340"/>
            <a:chExt cx="5123" cy="2166"/>
          </a:xfrm>
        </p:grpSpPr>
        <p:sp>
          <p:nvSpPr>
            <p:cNvPr id="305" name="Freeform 6"/>
            <p:cNvSpPr/>
            <p:nvPr/>
          </p:nvSpPr>
          <p:spPr bwMode="auto">
            <a:xfrm>
              <a:off x="10643" y="6340"/>
              <a:ext cx="1142" cy="485"/>
            </a:xfrm>
            <a:custGeom>
              <a:avLst/>
              <a:gdLst>
                <a:gd name="T0" fmla="*/ 83 w 193"/>
                <a:gd name="T1" fmla="*/ 50 h 82"/>
                <a:gd name="T2" fmla="*/ 112 w 193"/>
                <a:gd name="T3" fmla="*/ 42 h 82"/>
                <a:gd name="T4" fmla="*/ 118 w 193"/>
                <a:gd name="T5" fmla="*/ 43 h 82"/>
                <a:gd name="T6" fmla="*/ 136 w 193"/>
                <a:gd name="T7" fmla="*/ 43 h 82"/>
                <a:gd name="T8" fmla="*/ 175 w 193"/>
                <a:gd name="T9" fmla="*/ 29 h 82"/>
                <a:gd name="T10" fmla="*/ 193 w 193"/>
                <a:gd name="T11" fmla="*/ 19 h 82"/>
                <a:gd name="T12" fmla="*/ 167 w 193"/>
                <a:gd name="T13" fmla="*/ 28 h 82"/>
                <a:gd name="T14" fmla="*/ 141 w 193"/>
                <a:gd name="T15" fmla="*/ 35 h 82"/>
                <a:gd name="T16" fmla="*/ 166 w 193"/>
                <a:gd name="T17" fmla="*/ 24 h 82"/>
                <a:gd name="T18" fmla="*/ 190 w 193"/>
                <a:gd name="T19" fmla="*/ 13 h 82"/>
                <a:gd name="T20" fmla="*/ 165 w 193"/>
                <a:gd name="T21" fmla="*/ 21 h 82"/>
                <a:gd name="T22" fmla="*/ 139 w 193"/>
                <a:gd name="T23" fmla="*/ 28 h 82"/>
                <a:gd name="T24" fmla="*/ 163 w 193"/>
                <a:gd name="T25" fmla="*/ 17 h 82"/>
                <a:gd name="T26" fmla="*/ 188 w 193"/>
                <a:gd name="T27" fmla="*/ 7 h 82"/>
                <a:gd name="T28" fmla="*/ 162 w 193"/>
                <a:gd name="T29" fmla="*/ 14 h 82"/>
                <a:gd name="T30" fmla="*/ 136 w 193"/>
                <a:gd name="T31" fmla="*/ 21 h 82"/>
                <a:gd name="T32" fmla="*/ 161 w 193"/>
                <a:gd name="T33" fmla="*/ 10 h 82"/>
                <a:gd name="T34" fmla="*/ 186 w 193"/>
                <a:gd name="T35" fmla="*/ 0 h 82"/>
                <a:gd name="T36" fmla="*/ 166 w 193"/>
                <a:gd name="T37" fmla="*/ 5 h 82"/>
                <a:gd name="T38" fmla="*/ 127 w 193"/>
                <a:gd name="T39" fmla="*/ 18 h 82"/>
                <a:gd name="T40" fmla="*/ 113 w 193"/>
                <a:gd name="T41" fmla="*/ 28 h 82"/>
                <a:gd name="T42" fmla="*/ 109 w 193"/>
                <a:gd name="T43" fmla="*/ 33 h 82"/>
                <a:gd name="T44" fmla="*/ 81 w 193"/>
                <a:gd name="T45" fmla="*/ 45 h 82"/>
                <a:gd name="T46" fmla="*/ 37 w 193"/>
                <a:gd name="T47" fmla="*/ 57 h 82"/>
                <a:gd name="T48" fmla="*/ 8 w 193"/>
                <a:gd name="T49" fmla="*/ 64 h 82"/>
                <a:gd name="T50" fmla="*/ 1 w 193"/>
                <a:gd name="T51" fmla="*/ 76 h 82"/>
                <a:gd name="T52" fmla="*/ 14 w 193"/>
                <a:gd name="T53" fmla="*/ 81 h 82"/>
                <a:gd name="T54" fmla="*/ 42 w 193"/>
                <a:gd name="T55" fmla="*/ 69 h 82"/>
                <a:gd name="T56" fmla="*/ 83 w 193"/>
                <a:gd name="T57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3" h="82">
                  <a:moveTo>
                    <a:pt x="83" y="50"/>
                  </a:moveTo>
                  <a:cubicBezTo>
                    <a:pt x="96" y="46"/>
                    <a:pt x="109" y="42"/>
                    <a:pt x="112" y="42"/>
                  </a:cubicBezTo>
                  <a:cubicBezTo>
                    <a:pt x="114" y="43"/>
                    <a:pt x="117" y="43"/>
                    <a:pt x="118" y="43"/>
                  </a:cubicBezTo>
                  <a:cubicBezTo>
                    <a:pt x="123" y="45"/>
                    <a:pt x="130" y="45"/>
                    <a:pt x="136" y="43"/>
                  </a:cubicBezTo>
                  <a:cubicBezTo>
                    <a:pt x="147" y="39"/>
                    <a:pt x="164" y="33"/>
                    <a:pt x="175" y="29"/>
                  </a:cubicBezTo>
                  <a:cubicBezTo>
                    <a:pt x="185" y="24"/>
                    <a:pt x="193" y="20"/>
                    <a:pt x="193" y="19"/>
                  </a:cubicBezTo>
                  <a:cubicBezTo>
                    <a:pt x="192" y="19"/>
                    <a:pt x="181" y="22"/>
                    <a:pt x="167" y="28"/>
                  </a:cubicBezTo>
                  <a:cubicBezTo>
                    <a:pt x="153" y="33"/>
                    <a:pt x="142" y="36"/>
                    <a:pt x="141" y="35"/>
                  </a:cubicBezTo>
                  <a:cubicBezTo>
                    <a:pt x="141" y="34"/>
                    <a:pt x="152" y="29"/>
                    <a:pt x="166" y="24"/>
                  </a:cubicBezTo>
                  <a:cubicBezTo>
                    <a:pt x="180" y="19"/>
                    <a:pt x="191" y="14"/>
                    <a:pt x="190" y="13"/>
                  </a:cubicBezTo>
                  <a:cubicBezTo>
                    <a:pt x="190" y="12"/>
                    <a:pt x="179" y="16"/>
                    <a:pt x="165" y="21"/>
                  </a:cubicBezTo>
                  <a:cubicBezTo>
                    <a:pt x="151" y="26"/>
                    <a:pt x="139" y="29"/>
                    <a:pt x="139" y="28"/>
                  </a:cubicBezTo>
                  <a:cubicBezTo>
                    <a:pt x="138" y="27"/>
                    <a:pt x="149" y="22"/>
                    <a:pt x="163" y="17"/>
                  </a:cubicBezTo>
                  <a:cubicBezTo>
                    <a:pt x="177" y="12"/>
                    <a:pt x="188" y="7"/>
                    <a:pt x="188" y="7"/>
                  </a:cubicBezTo>
                  <a:cubicBezTo>
                    <a:pt x="188" y="6"/>
                    <a:pt x="176" y="9"/>
                    <a:pt x="162" y="14"/>
                  </a:cubicBezTo>
                  <a:cubicBezTo>
                    <a:pt x="148" y="19"/>
                    <a:pt x="137" y="22"/>
                    <a:pt x="136" y="21"/>
                  </a:cubicBezTo>
                  <a:cubicBezTo>
                    <a:pt x="136" y="20"/>
                    <a:pt x="147" y="15"/>
                    <a:pt x="161" y="10"/>
                  </a:cubicBezTo>
                  <a:cubicBezTo>
                    <a:pt x="175" y="6"/>
                    <a:pt x="186" y="1"/>
                    <a:pt x="186" y="0"/>
                  </a:cubicBezTo>
                  <a:cubicBezTo>
                    <a:pt x="186" y="0"/>
                    <a:pt x="177" y="2"/>
                    <a:pt x="166" y="5"/>
                  </a:cubicBezTo>
                  <a:cubicBezTo>
                    <a:pt x="156" y="8"/>
                    <a:pt x="138" y="13"/>
                    <a:pt x="127" y="18"/>
                  </a:cubicBezTo>
                  <a:cubicBezTo>
                    <a:pt x="121" y="20"/>
                    <a:pt x="116" y="24"/>
                    <a:pt x="113" y="28"/>
                  </a:cubicBezTo>
                  <a:cubicBezTo>
                    <a:pt x="112" y="29"/>
                    <a:pt x="110" y="31"/>
                    <a:pt x="109" y="33"/>
                  </a:cubicBezTo>
                  <a:cubicBezTo>
                    <a:pt x="107" y="35"/>
                    <a:pt x="95" y="40"/>
                    <a:pt x="81" y="45"/>
                  </a:cubicBezTo>
                  <a:cubicBezTo>
                    <a:pt x="68" y="50"/>
                    <a:pt x="49" y="55"/>
                    <a:pt x="37" y="57"/>
                  </a:cubicBezTo>
                  <a:cubicBezTo>
                    <a:pt x="26" y="58"/>
                    <a:pt x="13" y="61"/>
                    <a:pt x="8" y="64"/>
                  </a:cubicBezTo>
                  <a:cubicBezTo>
                    <a:pt x="3" y="67"/>
                    <a:pt x="0" y="73"/>
                    <a:pt x="1" y="76"/>
                  </a:cubicBezTo>
                  <a:cubicBezTo>
                    <a:pt x="2" y="80"/>
                    <a:pt x="8" y="82"/>
                    <a:pt x="14" y="81"/>
                  </a:cubicBezTo>
                  <a:cubicBezTo>
                    <a:pt x="20" y="80"/>
                    <a:pt x="32" y="75"/>
                    <a:pt x="42" y="69"/>
                  </a:cubicBezTo>
                  <a:cubicBezTo>
                    <a:pt x="51" y="63"/>
                    <a:pt x="70" y="54"/>
                    <a:pt x="83" y="5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6" name="Freeform 16"/>
            <p:cNvSpPr/>
            <p:nvPr/>
          </p:nvSpPr>
          <p:spPr bwMode="auto">
            <a:xfrm>
              <a:off x="12298" y="6410"/>
              <a:ext cx="740" cy="935"/>
            </a:xfrm>
            <a:custGeom>
              <a:avLst/>
              <a:gdLst>
                <a:gd name="T0" fmla="*/ 11 w 125"/>
                <a:gd name="T1" fmla="*/ 7 h 158"/>
                <a:gd name="T2" fmla="*/ 0 w 125"/>
                <a:gd name="T3" fmla="*/ 1 h 158"/>
                <a:gd name="T4" fmla="*/ 2 w 125"/>
                <a:gd name="T5" fmla="*/ 19 h 158"/>
                <a:gd name="T6" fmla="*/ 25 w 125"/>
                <a:gd name="T7" fmla="*/ 53 h 158"/>
                <a:gd name="T8" fmla="*/ 27 w 125"/>
                <a:gd name="T9" fmla="*/ 56 h 158"/>
                <a:gd name="T10" fmla="*/ 50 w 125"/>
                <a:gd name="T11" fmla="*/ 75 h 158"/>
                <a:gd name="T12" fmla="*/ 53 w 125"/>
                <a:gd name="T13" fmla="*/ 79 h 158"/>
                <a:gd name="T14" fmla="*/ 55 w 125"/>
                <a:gd name="T15" fmla="*/ 84 h 158"/>
                <a:gd name="T16" fmla="*/ 70 w 125"/>
                <a:gd name="T17" fmla="*/ 100 h 158"/>
                <a:gd name="T18" fmla="*/ 90 w 125"/>
                <a:gd name="T19" fmla="*/ 129 h 158"/>
                <a:gd name="T20" fmla="*/ 108 w 125"/>
                <a:gd name="T21" fmla="*/ 152 h 158"/>
                <a:gd name="T22" fmla="*/ 122 w 125"/>
                <a:gd name="T23" fmla="*/ 156 h 158"/>
                <a:gd name="T24" fmla="*/ 121 w 125"/>
                <a:gd name="T25" fmla="*/ 142 h 158"/>
                <a:gd name="T26" fmla="*/ 102 w 125"/>
                <a:gd name="T27" fmla="*/ 120 h 158"/>
                <a:gd name="T28" fmla="*/ 78 w 125"/>
                <a:gd name="T29" fmla="*/ 93 h 158"/>
                <a:gd name="T30" fmla="*/ 66 w 125"/>
                <a:gd name="T31" fmla="*/ 76 h 158"/>
                <a:gd name="T32" fmla="*/ 61 w 125"/>
                <a:gd name="T33" fmla="*/ 73 h 158"/>
                <a:gd name="T34" fmla="*/ 57 w 125"/>
                <a:gd name="T35" fmla="*/ 70 h 158"/>
                <a:gd name="T36" fmla="*/ 55 w 125"/>
                <a:gd name="T37" fmla="*/ 63 h 158"/>
                <a:gd name="T38" fmla="*/ 39 w 125"/>
                <a:gd name="T39" fmla="*/ 38 h 158"/>
                <a:gd name="T40" fmla="*/ 23 w 125"/>
                <a:gd name="T41" fmla="*/ 15 h 158"/>
                <a:gd name="T42" fmla="*/ 11 w 125"/>
                <a:gd name="T43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58">
                  <a:moveTo>
                    <a:pt x="11" y="7"/>
                  </a:moveTo>
                  <a:cubicBezTo>
                    <a:pt x="5" y="2"/>
                    <a:pt x="0" y="0"/>
                    <a:pt x="0" y="1"/>
                  </a:cubicBezTo>
                  <a:cubicBezTo>
                    <a:pt x="0" y="2"/>
                    <a:pt x="0" y="11"/>
                    <a:pt x="2" y="19"/>
                  </a:cubicBezTo>
                  <a:cubicBezTo>
                    <a:pt x="3" y="28"/>
                    <a:pt x="14" y="43"/>
                    <a:pt x="25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38" y="66"/>
                    <a:pt x="49" y="74"/>
                    <a:pt x="50" y="75"/>
                  </a:cubicBezTo>
                  <a:cubicBezTo>
                    <a:pt x="52" y="75"/>
                    <a:pt x="53" y="77"/>
                    <a:pt x="53" y="79"/>
                  </a:cubicBezTo>
                  <a:cubicBezTo>
                    <a:pt x="53" y="82"/>
                    <a:pt x="54" y="84"/>
                    <a:pt x="55" y="84"/>
                  </a:cubicBezTo>
                  <a:cubicBezTo>
                    <a:pt x="57" y="85"/>
                    <a:pt x="63" y="92"/>
                    <a:pt x="70" y="100"/>
                  </a:cubicBezTo>
                  <a:cubicBezTo>
                    <a:pt x="76" y="108"/>
                    <a:pt x="86" y="121"/>
                    <a:pt x="90" y="129"/>
                  </a:cubicBezTo>
                  <a:cubicBezTo>
                    <a:pt x="95" y="137"/>
                    <a:pt x="103" y="147"/>
                    <a:pt x="108" y="152"/>
                  </a:cubicBezTo>
                  <a:cubicBezTo>
                    <a:pt x="113" y="156"/>
                    <a:pt x="119" y="158"/>
                    <a:pt x="122" y="156"/>
                  </a:cubicBezTo>
                  <a:cubicBezTo>
                    <a:pt x="125" y="154"/>
                    <a:pt x="124" y="147"/>
                    <a:pt x="121" y="142"/>
                  </a:cubicBezTo>
                  <a:cubicBezTo>
                    <a:pt x="117" y="136"/>
                    <a:pt x="109" y="126"/>
                    <a:pt x="102" y="120"/>
                  </a:cubicBezTo>
                  <a:cubicBezTo>
                    <a:pt x="95" y="113"/>
                    <a:pt x="85" y="102"/>
                    <a:pt x="78" y="93"/>
                  </a:cubicBezTo>
                  <a:cubicBezTo>
                    <a:pt x="72" y="85"/>
                    <a:pt x="66" y="78"/>
                    <a:pt x="66" y="76"/>
                  </a:cubicBezTo>
                  <a:cubicBezTo>
                    <a:pt x="65" y="75"/>
                    <a:pt x="63" y="73"/>
                    <a:pt x="61" y="73"/>
                  </a:cubicBezTo>
                  <a:cubicBezTo>
                    <a:pt x="59" y="73"/>
                    <a:pt x="57" y="71"/>
                    <a:pt x="57" y="70"/>
                  </a:cubicBezTo>
                  <a:cubicBezTo>
                    <a:pt x="57" y="68"/>
                    <a:pt x="56" y="65"/>
                    <a:pt x="55" y="63"/>
                  </a:cubicBezTo>
                  <a:cubicBezTo>
                    <a:pt x="54" y="62"/>
                    <a:pt x="47" y="51"/>
                    <a:pt x="39" y="38"/>
                  </a:cubicBezTo>
                  <a:cubicBezTo>
                    <a:pt x="32" y="26"/>
                    <a:pt x="24" y="16"/>
                    <a:pt x="23" y="15"/>
                  </a:cubicBezTo>
                  <a:cubicBezTo>
                    <a:pt x="22" y="15"/>
                    <a:pt x="16" y="11"/>
                    <a:pt x="11" y="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7" name="Freeform 21"/>
            <p:cNvSpPr>
              <a:spLocks noEditPoints="1"/>
            </p:cNvSpPr>
            <p:nvPr/>
          </p:nvSpPr>
          <p:spPr bwMode="auto">
            <a:xfrm>
              <a:off x="11535" y="6358"/>
              <a:ext cx="557" cy="1148"/>
            </a:xfrm>
            <a:custGeom>
              <a:avLst/>
              <a:gdLst>
                <a:gd name="T0" fmla="*/ 76 w 94"/>
                <a:gd name="T1" fmla="*/ 78 h 194"/>
                <a:gd name="T2" fmla="*/ 90 w 94"/>
                <a:gd name="T3" fmla="*/ 43 h 194"/>
                <a:gd name="T4" fmla="*/ 93 w 94"/>
                <a:gd name="T5" fmla="*/ 8 h 194"/>
                <a:gd name="T6" fmla="*/ 91 w 94"/>
                <a:gd name="T7" fmla="*/ 1 h 194"/>
                <a:gd name="T8" fmla="*/ 85 w 94"/>
                <a:gd name="T9" fmla="*/ 5 h 194"/>
                <a:gd name="T10" fmla="*/ 65 w 94"/>
                <a:gd name="T11" fmla="*/ 34 h 194"/>
                <a:gd name="T12" fmla="*/ 53 w 94"/>
                <a:gd name="T13" fmla="*/ 69 h 194"/>
                <a:gd name="T14" fmla="*/ 45 w 94"/>
                <a:gd name="T15" fmla="*/ 83 h 194"/>
                <a:gd name="T16" fmla="*/ 16 w 94"/>
                <a:gd name="T17" fmla="*/ 132 h 194"/>
                <a:gd name="T18" fmla="*/ 0 w 94"/>
                <a:gd name="T19" fmla="*/ 175 h 194"/>
                <a:gd name="T20" fmla="*/ 1 w 94"/>
                <a:gd name="T21" fmla="*/ 177 h 194"/>
                <a:gd name="T22" fmla="*/ 3 w 94"/>
                <a:gd name="T23" fmla="*/ 176 h 194"/>
                <a:gd name="T24" fmla="*/ 19 w 94"/>
                <a:gd name="T25" fmla="*/ 133 h 194"/>
                <a:gd name="T26" fmla="*/ 46 w 94"/>
                <a:gd name="T27" fmla="*/ 86 h 194"/>
                <a:gd name="T28" fmla="*/ 56 w 94"/>
                <a:gd name="T29" fmla="*/ 68 h 194"/>
                <a:gd name="T30" fmla="*/ 73 w 94"/>
                <a:gd name="T31" fmla="*/ 28 h 194"/>
                <a:gd name="T32" fmla="*/ 73 w 94"/>
                <a:gd name="T33" fmla="*/ 28 h 194"/>
                <a:gd name="T34" fmla="*/ 85 w 94"/>
                <a:gd name="T35" fmla="*/ 17 h 194"/>
                <a:gd name="T36" fmla="*/ 88 w 94"/>
                <a:gd name="T37" fmla="*/ 33 h 194"/>
                <a:gd name="T38" fmla="*/ 88 w 94"/>
                <a:gd name="T39" fmla="*/ 33 h 194"/>
                <a:gd name="T40" fmla="*/ 75 w 94"/>
                <a:gd name="T41" fmla="*/ 75 h 194"/>
                <a:gd name="T42" fmla="*/ 71 w 94"/>
                <a:gd name="T43" fmla="*/ 95 h 194"/>
                <a:gd name="T44" fmla="*/ 62 w 94"/>
                <a:gd name="T45" fmla="*/ 149 h 194"/>
                <a:gd name="T46" fmla="*/ 46 w 94"/>
                <a:gd name="T47" fmla="*/ 192 h 194"/>
                <a:gd name="T48" fmla="*/ 47 w 94"/>
                <a:gd name="T49" fmla="*/ 194 h 194"/>
                <a:gd name="T50" fmla="*/ 49 w 94"/>
                <a:gd name="T51" fmla="*/ 193 h 194"/>
                <a:gd name="T52" fmla="*/ 65 w 94"/>
                <a:gd name="T53" fmla="*/ 150 h 194"/>
                <a:gd name="T54" fmla="*/ 74 w 94"/>
                <a:gd name="T55" fmla="*/ 94 h 194"/>
                <a:gd name="T56" fmla="*/ 76 w 94"/>
                <a:gd name="T57" fmla="*/ 78 h 194"/>
                <a:gd name="T58" fmla="*/ 86 w 94"/>
                <a:gd name="T59" fmla="*/ 14 h 194"/>
                <a:gd name="T60" fmla="*/ 86 w 94"/>
                <a:gd name="T61" fmla="*/ 8 h 194"/>
                <a:gd name="T62" fmla="*/ 90 w 94"/>
                <a:gd name="T63" fmla="*/ 4 h 194"/>
                <a:gd name="T64" fmla="*/ 91 w 94"/>
                <a:gd name="T65" fmla="*/ 10 h 194"/>
                <a:gd name="T66" fmla="*/ 86 w 94"/>
                <a:gd name="T67" fmla="*/ 1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94">
                  <a:moveTo>
                    <a:pt x="76" y="78"/>
                  </a:moveTo>
                  <a:cubicBezTo>
                    <a:pt x="82" y="75"/>
                    <a:pt x="87" y="59"/>
                    <a:pt x="90" y="43"/>
                  </a:cubicBezTo>
                  <a:cubicBezTo>
                    <a:pt x="90" y="40"/>
                    <a:pt x="93" y="8"/>
                    <a:pt x="93" y="8"/>
                  </a:cubicBezTo>
                  <a:cubicBezTo>
                    <a:pt x="94" y="4"/>
                    <a:pt x="93" y="2"/>
                    <a:pt x="91" y="1"/>
                  </a:cubicBezTo>
                  <a:cubicBezTo>
                    <a:pt x="89" y="0"/>
                    <a:pt x="87" y="2"/>
                    <a:pt x="85" y="5"/>
                  </a:cubicBezTo>
                  <a:cubicBezTo>
                    <a:pt x="85" y="5"/>
                    <a:pt x="71" y="25"/>
                    <a:pt x="65" y="34"/>
                  </a:cubicBezTo>
                  <a:cubicBezTo>
                    <a:pt x="57" y="48"/>
                    <a:pt x="51" y="63"/>
                    <a:pt x="53" y="69"/>
                  </a:cubicBezTo>
                  <a:cubicBezTo>
                    <a:pt x="55" y="75"/>
                    <a:pt x="51" y="81"/>
                    <a:pt x="45" y="83"/>
                  </a:cubicBezTo>
                  <a:cubicBezTo>
                    <a:pt x="36" y="87"/>
                    <a:pt x="23" y="111"/>
                    <a:pt x="16" y="132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6"/>
                    <a:pt x="0" y="177"/>
                    <a:pt x="1" y="177"/>
                  </a:cubicBezTo>
                  <a:cubicBezTo>
                    <a:pt x="2" y="177"/>
                    <a:pt x="3" y="177"/>
                    <a:pt x="3" y="176"/>
                  </a:cubicBezTo>
                  <a:cubicBezTo>
                    <a:pt x="19" y="133"/>
                    <a:pt x="19" y="133"/>
                    <a:pt x="19" y="133"/>
                  </a:cubicBezTo>
                  <a:cubicBezTo>
                    <a:pt x="28" y="108"/>
                    <a:pt x="40" y="89"/>
                    <a:pt x="46" y="86"/>
                  </a:cubicBezTo>
                  <a:cubicBezTo>
                    <a:pt x="54" y="83"/>
                    <a:pt x="58" y="75"/>
                    <a:pt x="56" y="68"/>
                  </a:cubicBezTo>
                  <a:cubicBezTo>
                    <a:pt x="54" y="64"/>
                    <a:pt x="61" y="46"/>
                    <a:pt x="73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9" y="19"/>
                    <a:pt x="83" y="17"/>
                    <a:pt x="85" y="17"/>
                  </a:cubicBezTo>
                  <a:cubicBezTo>
                    <a:pt x="87" y="18"/>
                    <a:pt x="89" y="22"/>
                    <a:pt x="88" y="33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6" y="55"/>
                    <a:pt x="79" y="73"/>
                    <a:pt x="75" y="75"/>
                  </a:cubicBezTo>
                  <a:cubicBezTo>
                    <a:pt x="69" y="79"/>
                    <a:pt x="67" y="88"/>
                    <a:pt x="71" y="95"/>
                  </a:cubicBezTo>
                  <a:cubicBezTo>
                    <a:pt x="74" y="101"/>
                    <a:pt x="71" y="124"/>
                    <a:pt x="62" y="149"/>
                  </a:cubicBezTo>
                  <a:cubicBezTo>
                    <a:pt x="46" y="192"/>
                    <a:pt x="46" y="192"/>
                    <a:pt x="46" y="192"/>
                  </a:cubicBezTo>
                  <a:cubicBezTo>
                    <a:pt x="46" y="193"/>
                    <a:pt x="46" y="194"/>
                    <a:pt x="47" y="194"/>
                  </a:cubicBezTo>
                  <a:cubicBezTo>
                    <a:pt x="48" y="194"/>
                    <a:pt x="49" y="194"/>
                    <a:pt x="49" y="193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73" y="129"/>
                    <a:pt x="78" y="102"/>
                    <a:pt x="74" y="94"/>
                  </a:cubicBezTo>
                  <a:cubicBezTo>
                    <a:pt x="70" y="88"/>
                    <a:pt x="72" y="81"/>
                    <a:pt x="76" y="78"/>
                  </a:cubicBezTo>
                  <a:close/>
                  <a:moveTo>
                    <a:pt x="86" y="14"/>
                  </a:moveTo>
                  <a:cubicBezTo>
                    <a:pt x="85" y="14"/>
                    <a:pt x="85" y="11"/>
                    <a:pt x="86" y="8"/>
                  </a:cubicBezTo>
                  <a:cubicBezTo>
                    <a:pt x="87" y="5"/>
                    <a:pt x="89" y="3"/>
                    <a:pt x="90" y="4"/>
                  </a:cubicBezTo>
                  <a:cubicBezTo>
                    <a:pt x="91" y="4"/>
                    <a:pt x="92" y="7"/>
                    <a:pt x="91" y="10"/>
                  </a:cubicBezTo>
                  <a:cubicBezTo>
                    <a:pt x="90" y="13"/>
                    <a:pt x="88" y="15"/>
                    <a:pt x="86" y="1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8" name="Freeform 44"/>
            <p:cNvSpPr/>
            <p:nvPr/>
          </p:nvSpPr>
          <p:spPr bwMode="auto">
            <a:xfrm>
              <a:off x="7915" y="6830"/>
              <a:ext cx="940" cy="538"/>
            </a:xfrm>
            <a:custGeom>
              <a:avLst/>
              <a:gdLst>
                <a:gd name="T0" fmla="*/ 2 w 159"/>
                <a:gd name="T1" fmla="*/ 33 h 91"/>
                <a:gd name="T2" fmla="*/ 4 w 159"/>
                <a:gd name="T3" fmla="*/ 50 h 91"/>
                <a:gd name="T4" fmla="*/ 5 w 159"/>
                <a:gd name="T5" fmla="*/ 66 h 91"/>
                <a:gd name="T6" fmla="*/ 8 w 159"/>
                <a:gd name="T7" fmla="*/ 84 h 91"/>
                <a:gd name="T8" fmla="*/ 23 w 159"/>
                <a:gd name="T9" fmla="*/ 89 h 91"/>
                <a:gd name="T10" fmla="*/ 48 w 159"/>
                <a:gd name="T11" fmla="*/ 89 h 91"/>
                <a:gd name="T12" fmla="*/ 69 w 159"/>
                <a:gd name="T13" fmla="*/ 75 h 91"/>
                <a:gd name="T14" fmla="*/ 82 w 159"/>
                <a:gd name="T15" fmla="*/ 54 h 91"/>
                <a:gd name="T16" fmla="*/ 112 w 159"/>
                <a:gd name="T17" fmla="*/ 41 h 91"/>
                <a:gd name="T18" fmla="*/ 145 w 159"/>
                <a:gd name="T19" fmla="*/ 42 h 91"/>
                <a:gd name="T20" fmla="*/ 154 w 159"/>
                <a:gd name="T21" fmla="*/ 57 h 91"/>
                <a:gd name="T22" fmla="*/ 158 w 159"/>
                <a:gd name="T23" fmla="*/ 68 h 91"/>
                <a:gd name="T24" fmla="*/ 158 w 159"/>
                <a:gd name="T25" fmla="*/ 51 h 91"/>
                <a:gd name="T26" fmla="*/ 156 w 159"/>
                <a:gd name="T27" fmla="*/ 34 h 91"/>
                <a:gd name="T28" fmla="*/ 154 w 159"/>
                <a:gd name="T29" fmla="*/ 17 h 91"/>
                <a:gd name="T30" fmla="*/ 151 w 159"/>
                <a:gd name="T31" fmla="*/ 0 h 91"/>
                <a:gd name="T32" fmla="*/ 149 w 159"/>
                <a:gd name="T33" fmla="*/ 11 h 91"/>
                <a:gd name="T34" fmla="*/ 143 w 159"/>
                <a:gd name="T35" fmla="*/ 27 h 91"/>
                <a:gd name="T36" fmla="*/ 112 w 159"/>
                <a:gd name="T37" fmla="*/ 36 h 91"/>
                <a:gd name="T38" fmla="*/ 79 w 159"/>
                <a:gd name="T39" fmla="*/ 29 h 91"/>
                <a:gd name="T40" fmla="*/ 62 w 159"/>
                <a:gd name="T41" fmla="*/ 12 h 91"/>
                <a:gd name="T42" fmla="*/ 39 w 159"/>
                <a:gd name="T43" fmla="*/ 2 h 91"/>
                <a:gd name="T44" fmla="*/ 15 w 159"/>
                <a:gd name="T45" fmla="*/ 7 h 91"/>
                <a:gd name="T46" fmla="*/ 1 w 159"/>
                <a:gd name="T47" fmla="*/ 15 h 91"/>
                <a:gd name="T48" fmla="*/ 2 w 159"/>
                <a:gd name="T49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9" h="91">
                  <a:moveTo>
                    <a:pt x="2" y="33"/>
                  </a:moveTo>
                  <a:cubicBezTo>
                    <a:pt x="3" y="42"/>
                    <a:pt x="4" y="50"/>
                    <a:pt x="4" y="50"/>
                  </a:cubicBezTo>
                  <a:cubicBezTo>
                    <a:pt x="4" y="50"/>
                    <a:pt x="4" y="57"/>
                    <a:pt x="5" y="66"/>
                  </a:cubicBezTo>
                  <a:cubicBezTo>
                    <a:pt x="6" y="75"/>
                    <a:pt x="8" y="83"/>
                    <a:pt x="8" y="84"/>
                  </a:cubicBezTo>
                  <a:cubicBezTo>
                    <a:pt x="9" y="85"/>
                    <a:pt x="16" y="87"/>
                    <a:pt x="23" y="89"/>
                  </a:cubicBezTo>
                  <a:cubicBezTo>
                    <a:pt x="31" y="90"/>
                    <a:pt x="42" y="91"/>
                    <a:pt x="48" y="89"/>
                  </a:cubicBezTo>
                  <a:cubicBezTo>
                    <a:pt x="54" y="87"/>
                    <a:pt x="64" y="81"/>
                    <a:pt x="69" y="75"/>
                  </a:cubicBezTo>
                  <a:cubicBezTo>
                    <a:pt x="74" y="68"/>
                    <a:pt x="80" y="59"/>
                    <a:pt x="82" y="54"/>
                  </a:cubicBezTo>
                  <a:cubicBezTo>
                    <a:pt x="84" y="48"/>
                    <a:pt x="97" y="43"/>
                    <a:pt x="112" y="41"/>
                  </a:cubicBezTo>
                  <a:cubicBezTo>
                    <a:pt x="127" y="39"/>
                    <a:pt x="142" y="40"/>
                    <a:pt x="145" y="42"/>
                  </a:cubicBezTo>
                  <a:cubicBezTo>
                    <a:pt x="148" y="45"/>
                    <a:pt x="152" y="52"/>
                    <a:pt x="154" y="57"/>
                  </a:cubicBezTo>
                  <a:cubicBezTo>
                    <a:pt x="155" y="63"/>
                    <a:pt x="158" y="68"/>
                    <a:pt x="158" y="68"/>
                  </a:cubicBezTo>
                  <a:cubicBezTo>
                    <a:pt x="159" y="68"/>
                    <a:pt x="159" y="60"/>
                    <a:pt x="158" y="51"/>
                  </a:cubicBezTo>
                  <a:cubicBezTo>
                    <a:pt x="157" y="41"/>
                    <a:pt x="156" y="34"/>
                    <a:pt x="156" y="34"/>
                  </a:cubicBezTo>
                  <a:cubicBezTo>
                    <a:pt x="156" y="34"/>
                    <a:pt x="155" y="26"/>
                    <a:pt x="154" y="17"/>
                  </a:cubicBezTo>
                  <a:cubicBezTo>
                    <a:pt x="153" y="7"/>
                    <a:pt x="152" y="0"/>
                    <a:pt x="151" y="0"/>
                  </a:cubicBezTo>
                  <a:cubicBezTo>
                    <a:pt x="150" y="0"/>
                    <a:pt x="149" y="5"/>
                    <a:pt x="149" y="11"/>
                  </a:cubicBezTo>
                  <a:cubicBezTo>
                    <a:pt x="148" y="17"/>
                    <a:pt x="146" y="24"/>
                    <a:pt x="143" y="27"/>
                  </a:cubicBezTo>
                  <a:cubicBezTo>
                    <a:pt x="141" y="30"/>
                    <a:pt x="126" y="34"/>
                    <a:pt x="112" y="36"/>
                  </a:cubicBezTo>
                  <a:cubicBezTo>
                    <a:pt x="97" y="37"/>
                    <a:pt x="82" y="34"/>
                    <a:pt x="79" y="29"/>
                  </a:cubicBezTo>
                  <a:cubicBezTo>
                    <a:pt x="76" y="25"/>
                    <a:pt x="69" y="17"/>
                    <a:pt x="62" y="12"/>
                  </a:cubicBezTo>
                  <a:cubicBezTo>
                    <a:pt x="56" y="7"/>
                    <a:pt x="45" y="2"/>
                    <a:pt x="39" y="2"/>
                  </a:cubicBezTo>
                  <a:cubicBezTo>
                    <a:pt x="33" y="2"/>
                    <a:pt x="22" y="4"/>
                    <a:pt x="15" y="7"/>
                  </a:cubicBezTo>
                  <a:cubicBezTo>
                    <a:pt x="8" y="11"/>
                    <a:pt x="1" y="14"/>
                    <a:pt x="1" y="15"/>
                  </a:cubicBezTo>
                  <a:cubicBezTo>
                    <a:pt x="0" y="16"/>
                    <a:pt x="1" y="24"/>
                    <a:pt x="2" y="3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09" name="Freeform 56"/>
            <p:cNvSpPr/>
            <p:nvPr/>
          </p:nvSpPr>
          <p:spPr bwMode="auto">
            <a:xfrm>
              <a:off x="10470" y="5453"/>
              <a:ext cx="1007" cy="953"/>
            </a:xfrm>
            <a:custGeom>
              <a:avLst/>
              <a:gdLst>
                <a:gd name="T0" fmla="*/ 119 w 170"/>
                <a:gd name="T1" fmla="*/ 23 h 161"/>
                <a:gd name="T2" fmla="*/ 101 w 170"/>
                <a:gd name="T3" fmla="*/ 39 h 161"/>
                <a:gd name="T4" fmla="*/ 75 w 170"/>
                <a:gd name="T5" fmla="*/ 51 h 161"/>
                <a:gd name="T6" fmla="*/ 51 w 170"/>
                <a:gd name="T7" fmla="*/ 74 h 161"/>
                <a:gd name="T8" fmla="*/ 42 w 170"/>
                <a:gd name="T9" fmla="*/ 99 h 161"/>
                <a:gd name="T10" fmla="*/ 43 w 170"/>
                <a:gd name="T11" fmla="*/ 111 h 161"/>
                <a:gd name="T12" fmla="*/ 37 w 170"/>
                <a:gd name="T13" fmla="*/ 110 h 161"/>
                <a:gd name="T14" fmla="*/ 30 w 170"/>
                <a:gd name="T15" fmla="*/ 112 h 161"/>
                <a:gd name="T16" fmla="*/ 29 w 170"/>
                <a:gd name="T17" fmla="*/ 118 h 161"/>
                <a:gd name="T18" fmla="*/ 28 w 170"/>
                <a:gd name="T19" fmla="*/ 124 h 161"/>
                <a:gd name="T20" fmla="*/ 21 w 170"/>
                <a:gd name="T21" fmla="*/ 124 h 161"/>
                <a:gd name="T22" fmla="*/ 8 w 170"/>
                <a:gd name="T23" fmla="*/ 119 h 161"/>
                <a:gd name="T24" fmla="*/ 1 w 170"/>
                <a:gd name="T25" fmla="*/ 116 h 161"/>
                <a:gd name="T26" fmla="*/ 9 w 170"/>
                <a:gd name="T27" fmla="*/ 128 h 161"/>
                <a:gd name="T28" fmla="*/ 19 w 170"/>
                <a:gd name="T29" fmla="*/ 139 h 161"/>
                <a:gd name="T30" fmla="*/ 29 w 170"/>
                <a:gd name="T31" fmla="*/ 151 h 161"/>
                <a:gd name="T32" fmla="*/ 40 w 170"/>
                <a:gd name="T33" fmla="*/ 160 h 161"/>
                <a:gd name="T34" fmla="*/ 38 w 170"/>
                <a:gd name="T35" fmla="*/ 152 h 161"/>
                <a:gd name="T36" fmla="*/ 34 w 170"/>
                <a:gd name="T37" fmla="*/ 140 h 161"/>
                <a:gd name="T38" fmla="*/ 36 w 170"/>
                <a:gd name="T39" fmla="*/ 132 h 161"/>
                <a:gd name="T40" fmla="*/ 41 w 170"/>
                <a:gd name="T41" fmla="*/ 132 h 161"/>
                <a:gd name="T42" fmla="*/ 48 w 170"/>
                <a:gd name="T43" fmla="*/ 131 h 161"/>
                <a:gd name="T44" fmla="*/ 50 w 170"/>
                <a:gd name="T45" fmla="*/ 125 h 161"/>
                <a:gd name="T46" fmla="*/ 50 w 170"/>
                <a:gd name="T47" fmla="*/ 119 h 161"/>
                <a:gd name="T48" fmla="*/ 62 w 170"/>
                <a:gd name="T49" fmla="*/ 121 h 161"/>
                <a:gd name="T50" fmla="*/ 88 w 170"/>
                <a:gd name="T51" fmla="*/ 115 h 161"/>
                <a:gd name="T52" fmla="*/ 113 w 170"/>
                <a:gd name="T53" fmla="*/ 94 h 161"/>
                <a:gd name="T54" fmla="*/ 129 w 170"/>
                <a:gd name="T55" fmla="*/ 70 h 161"/>
                <a:gd name="T56" fmla="*/ 146 w 170"/>
                <a:gd name="T57" fmla="*/ 54 h 161"/>
                <a:gd name="T58" fmla="*/ 162 w 170"/>
                <a:gd name="T59" fmla="*/ 48 h 161"/>
                <a:gd name="T60" fmla="*/ 169 w 170"/>
                <a:gd name="T61" fmla="*/ 47 h 161"/>
                <a:gd name="T62" fmla="*/ 160 w 170"/>
                <a:gd name="T63" fmla="*/ 35 h 161"/>
                <a:gd name="T64" fmla="*/ 150 w 170"/>
                <a:gd name="T65" fmla="*/ 23 h 161"/>
                <a:gd name="T66" fmla="*/ 139 w 170"/>
                <a:gd name="T67" fmla="*/ 11 h 161"/>
                <a:gd name="T68" fmla="*/ 128 w 170"/>
                <a:gd name="T69" fmla="*/ 1 h 161"/>
                <a:gd name="T70" fmla="*/ 126 w 170"/>
                <a:gd name="T71" fmla="*/ 8 h 161"/>
                <a:gd name="T72" fmla="*/ 119 w 170"/>
                <a:gd name="T73" fmla="*/ 2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161">
                  <a:moveTo>
                    <a:pt x="119" y="23"/>
                  </a:moveTo>
                  <a:cubicBezTo>
                    <a:pt x="115" y="29"/>
                    <a:pt x="107" y="36"/>
                    <a:pt x="101" y="39"/>
                  </a:cubicBezTo>
                  <a:cubicBezTo>
                    <a:pt x="94" y="41"/>
                    <a:pt x="83" y="47"/>
                    <a:pt x="75" y="51"/>
                  </a:cubicBezTo>
                  <a:cubicBezTo>
                    <a:pt x="67" y="56"/>
                    <a:pt x="57" y="66"/>
                    <a:pt x="51" y="74"/>
                  </a:cubicBezTo>
                  <a:cubicBezTo>
                    <a:pt x="45" y="82"/>
                    <a:pt x="41" y="93"/>
                    <a:pt x="42" y="99"/>
                  </a:cubicBezTo>
                  <a:cubicBezTo>
                    <a:pt x="43" y="105"/>
                    <a:pt x="43" y="110"/>
                    <a:pt x="43" y="111"/>
                  </a:cubicBezTo>
                  <a:cubicBezTo>
                    <a:pt x="42" y="111"/>
                    <a:pt x="39" y="111"/>
                    <a:pt x="37" y="110"/>
                  </a:cubicBezTo>
                  <a:cubicBezTo>
                    <a:pt x="35" y="110"/>
                    <a:pt x="32" y="110"/>
                    <a:pt x="30" y="112"/>
                  </a:cubicBezTo>
                  <a:cubicBezTo>
                    <a:pt x="29" y="113"/>
                    <a:pt x="28" y="116"/>
                    <a:pt x="29" y="118"/>
                  </a:cubicBezTo>
                  <a:cubicBezTo>
                    <a:pt x="29" y="120"/>
                    <a:pt x="29" y="123"/>
                    <a:pt x="28" y="124"/>
                  </a:cubicBezTo>
                  <a:cubicBezTo>
                    <a:pt x="27" y="125"/>
                    <a:pt x="24" y="125"/>
                    <a:pt x="21" y="124"/>
                  </a:cubicBezTo>
                  <a:cubicBezTo>
                    <a:pt x="17" y="124"/>
                    <a:pt x="12" y="121"/>
                    <a:pt x="8" y="119"/>
                  </a:cubicBezTo>
                  <a:cubicBezTo>
                    <a:pt x="5" y="116"/>
                    <a:pt x="1" y="115"/>
                    <a:pt x="1" y="116"/>
                  </a:cubicBezTo>
                  <a:cubicBezTo>
                    <a:pt x="0" y="116"/>
                    <a:pt x="4" y="122"/>
                    <a:pt x="9" y="128"/>
                  </a:cubicBezTo>
                  <a:cubicBezTo>
                    <a:pt x="14" y="134"/>
                    <a:pt x="19" y="139"/>
                    <a:pt x="19" y="139"/>
                  </a:cubicBezTo>
                  <a:cubicBezTo>
                    <a:pt x="19" y="139"/>
                    <a:pt x="23" y="144"/>
                    <a:pt x="29" y="151"/>
                  </a:cubicBezTo>
                  <a:cubicBezTo>
                    <a:pt x="34" y="157"/>
                    <a:pt x="39" y="161"/>
                    <a:pt x="40" y="160"/>
                  </a:cubicBezTo>
                  <a:cubicBezTo>
                    <a:pt x="41" y="160"/>
                    <a:pt x="40" y="156"/>
                    <a:pt x="38" y="152"/>
                  </a:cubicBezTo>
                  <a:cubicBezTo>
                    <a:pt x="36" y="149"/>
                    <a:pt x="34" y="143"/>
                    <a:pt x="34" y="140"/>
                  </a:cubicBezTo>
                  <a:cubicBezTo>
                    <a:pt x="34" y="136"/>
                    <a:pt x="35" y="133"/>
                    <a:pt x="36" y="132"/>
                  </a:cubicBezTo>
                  <a:cubicBezTo>
                    <a:pt x="36" y="131"/>
                    <a:pt x="39" y="131"/>
                    <a:pt x="41" y="132"/>
                  </a:cubicBezTo>
                  <a:cubicBezTo>
                    <a:pt x="43" y="133"/>
                    <a:pt x="46" y="133"/>
                    <a:pt x="48" y="131"/>
                  </a:cubicBezTo>
                  <a:cubicBezTo>
                    <a:pt x="50" y="130"/>
                    <a:pt x="50" y="127"/>
                    <a:pt x="50" y="125"/>
                  </a:cubicBezTo>
                  <a:cubicBezTo>
                    <a:pt x="49" y="122"/>
                    <a:pt x="50" y="120"/>
                    <a:pt x="50" y="119"/>
                  </a:cubicBezTo>
                  <a:cubicBezTo>
                    <a:pt x="51" y="119"/>
                    <a:pt x="56" y="119"/>
                    <a:pt x="62" y="121"/>
                  </a:cubicBezTo>
                  <a:cubicBezTo>
                    <a:pt x="67" y="122"/>
                    <a:pt x="79" y="120"/>
                    <a:pt x="88" y="115"/>
                  </a:cubicBezTo>
                  <a:cubicBezTo>
                    <a:pt x="96" y="111"/>
                    <a:pt x="108" y="101"/>
                    <a:pt x="113" y="94"/>
                  </a:cubicBezTo>
                  <a:cubicBezTo>
                    <a:pt x="118" y="87"/>
                    <a:pt x="125" y="76"/>
                    <a:pt x="129" y="70"/>
                  </a:cubicBezTo>
                  <a:cubicBezTo>
                    <a:pt x="132" y="64"/>
                    <a:pt x="140" y="57"/>
                    <a:pt x="146" y="54"/>
                  </a:cubicBezTo>
                  <a:cubicBezTo>
                    <a:pt x="152" y="51"/>
                    <a:pt x="159" y="49"/>
                    <a:pt x="162" y="48"/>
                  </a:cubicBezTo>
                  <a:cubicBezTo>
                    <a:pt x="165" y="48"/>
                    <a:pt x="168" y="47"/>
                    <a:pt x="169" y="47"/>
                  </a:cubicBezTo>
                  <a:cubicBezTo>
                    <a:pt x="170" y="47"/>
                    <a:pt x="166" y="42"/>
                    <a:pt x="160" y="35"/>
                  </a:cubicBezTo>
                  <a:cubicBezTo>
                    <a:pt x="154" y="29"/>
                    <a:pt x="150" y="23"/>
                    <a:pt x="150" y="23"/>
                  </a:cubicBezTo>
                  <a:cubicBezTo>
                    <a:pt x="150" y="23"/>
                    <a:pt x="145" y="18"/>
                    <a:pt x="139" y="11"/>
                  </a:cubicBezTo>
                  <a:cubicBezTo>
                    <a:pt x="133" y="5"/>
                    <a:pt x="128" y="0"/>
                    <a:pt x="128" y="1"/>
                  </a:cubicBezTo>
                  <a:cubicBezTo>
                    <a:pt x="128" y="2"/>
                    <a:pt x="127" y="5"/>
                    <a:pt x="126" y="8"/>
                  </a:cubicBezTo>
                  <a:cubicBezTo>
                    <a:pt x="126" y="11"/>
                    <a:pt x="122" y="18"/>
                    <a:pt x="119" y="2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0" name="Freeform 82"/>
            <p:cNvSpPr>
              <a:spLocks noEditPoints="1"/>
            </p:cNvSpPr>
            <p:nvPr/>
          </p:nvSpPr>
          <p:spPr bwMode="auto">
            <a:xfrm>
              <a:off x="9555" y="6203"/>
              <a:ext cx="897" cy="550"/>
            </a:xfrm>
            <a:custGeom>
              <a:avLst/>
              <a:gdLst>
                <a:gd name="T0" fmla="*/ 3 w 152"/>
                <a:gd name="T1" fmla="*/ 3 h 93"/>
                <a:gd name="T2" fmla="*/ 42 w 152"/>
                <a:gd name="T3" fmla="*/ 27 h 93"/>
                <a:gd name="T4" fmla="*/ 110 w 152"/>
                <a:gd name="T5" fmla="*/ 68 h 93"/>
                <a:gd name="T6" fmla="*/ 149 w 152"/>
                <a:gd name="T7" fmla="*/ 92 h 93"/>
                <a:gd name="T8" fmla="*/ 146 w 152"/>
                <a:gd name="T9" fmla="*/ 80 h 93"/>
                <a:gd name="T10" fmla="*/ 113 w 152"/>
                <a:gd name="T11" fmla="*/ 48 h 93"/>
                <a:gd name="T12" fmla="*/ 109 w 152"/>
                <a:gd name="T13" fmla="*/ 44 h 93"/>
                <a:gd name="T14" fmla="*/ 107 w 152"/>
                <a:gd name="T15" fmla="*/ 39 h 93"/>
                <a:gd name="T16" fmla="*/ 104 w 152"/>
                <a:gd name="T17" fmla="*/ 36 h 93"/>
                <a:gd name="T18" fmla="*/ 107 w 152"/>
                <a:gd name="T19" fmla="*/ 30 h 93"/>
                <a:gd name="T20" fmla="*/ 101 w 152"/>
                <a:gd name="T21" fmla="*/ 6 h 93"/>
                <a:gd name="T22" fmla="*/ 77 w 152"/>
                <a:gd name="T23" fmla="*/ 12 h 93"/>
                <a:gd name="T24" fmla="*/ 74 w 152"/>
                <a:gd name="T25" fmla="*/ 18 h 93"/>
                <a:gd name="T26" fmla="*/ 69 w 152"/>
                <a:gd name="T27" fmla="*/ 16 h 93"/>
                <a:gd name="T28" fmla="*/ 64 w 152"/>
                <a:gd name="T29" fmla="*/ 17 h 93"/>
                <a:gd name="T30" fmla="*/ 59 w 152"/>
                <a:gd name="T31" fmla="*/ 15 h 93"/>
                <a:gd name="T32" fmla="*/ 15 w 152"/>
                <a:gd name="T33" fmla="*/ 0 h 93"/>
                <a:gd name="T34" fmla="*/ 3 w 152"/>
                <a:gd name="T35" fmla="*/ 3 h 93"/>
                <a:gd name="T36" fmla="*/ 82 w 152"/>
                <a:gd name="T37" fmla="*/ 15 h 93"/>
                <a:gd name="T38" fmla="*/ 98 w 152"/>
                <a:gd name="T39" fmla="*/ 11 h 93"/>
                <a:gd name="T40" fmla="*/ 102 w 152"/>
                <a:gd name="T41" fmla="*/ 27 h 93"/>
                <a:gd name="T42" fmla="*/ 99 w 152"/>
                <a:gd name="T43" fmla="*/ 32 h 93"/>
                <a:gd name="T44" fmla="*/ 97 w 152"/>
                <a:gd name="T45" fmla="*/ 31 h 93"/>
                <a:gd name="T46" fmla="*/ 81 w 152"/>
                <a:gd name="T47" fmla="*/ 22 h 93"/>
                <a:gd name="T48" fmla="*/ 79 w 152"/>
                <a:gd name="T49" fmla="*/ 20 h 93"/>
                <a:gd name="T50" fmla="*/ 82 w 152"/>
                <a:gd name="T51" fmla="*/ 15 h 93"/>
                <a:gd name="T52" fmla="*/ 20 w 152"/>
                <a:gd name="T53" fmla="*/ 6 h 93"/>
                <a:gd name="T54" fmla="*/ 39 w 152"/>
                <a:gd name="T55" fmla="*/ 9 h 93"/>
                <a:gd name="T56" fmla="*/ 60 w 152"/>
                <a:gd name="T57" fmla="*/ 19 h 93"/>
                <a:gd name="T58" fmla="*/ 60 w 152"/>
                <a:gd name="T59" fmla="*/ 22 h 93"/>
                <a:gd name="T60" fmla="*/ 45 w 152"/>
                <a:gd name="T61" fmla="*/ 17 h 93"/>
                <a:gd name="T62" fmla="*/ 37 w 152"/>
                <a:gd name="T63" fmla="*/ 18 h 93"/>
                <a:gd name="T64" fmla="*/ 24 w 152"/>
                <a:gd name="T65" fmla="*/ 13 h 93"/>
                <a:gd name="T66" fmla="*/ 20 w 152"/>
                <a:gd name="T67" fmla="*/ 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2" h="93">
                  <a:moveTo>
                    <a:pt x="3" y="3"/>
                  </a:moveTo>
                  <a:cubicBezTo>
                    <a:pt x="5" y="5"/>
                    <a:pt x="23" y="15"/>
                    <a:pt x="42" y="27"/>
                  </a:cubicBezTo>
                  <a:cubicBezTo>
                    <a:pt x="61" y="38"/>
                    <a:pt x="91" y="57"/>
                    <a:pt x="110" y="68"/>
                  </a:cubicBezTo>
                  <a:cubicBezTo>
                    <a:pt x="129" y="79"/>
                    <a:pt x="146" y="90"/>
                    <a:pt x="149" y="92"/>
                  </a:cubicBezTo>
                  <a:cubicBezTo>
                    <a:pt x="152" y="93"/>
                    <a:pt x="150" y="88"/>
                    <a:pt x="146" y="80"/>
                  </a:cubicBezTo>
                  <a:cubicBezTo>
                    <a:pt x="142" y="72"/>
                    <a:pt x="127" y="58"/>
                    <a:pt x="113" y="48"/>
                  </a:cubicBezTo>
                  <a:cubicBezTo>
                    <a:pt x="112" y="47"/>
                    <a:pt x="110" y="45"/>
                    <a:pt x="109" y="44"/>
                  </a:cubicBezTo>
                  <a:cubicBezTo>
                    <a:pt x="109" y="43"/>
                    <a:pt x="108" y="41"/>
                    <a:pt x="107" y="39"/>
                  </a:cubicBezTo>
                  <a:cubicBezTo>
                    <a:pt x="106" y="38"/>
                    <a:pt x="105" y="37"/>
                    <a:pt x="104" y="36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12" y="22"/>
                    <a:pt x="109" y="11"/>
                    <a:pt x="101" y="6"/>
                  </a:cubicBezTo>
                  <a:cubicBezTo>
                    <a:pt x="93" y="1"/>
                    <a:pt x="82" y="4"/>
                    <a:pt x="77" y="12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2" y="17"/>
                    <a:pt x="70" y="16"/>
                    <a:pt x="69" y="16"/>
                  </a:cubicBezTo>
                  <a:cubicBezTo>
                    <a:pt x="67" y="16"/>
                    <a:pt x="65" y="16"/>
                    <a:pt x="64" y="17"/>
                  </a:cubicBezTo>
                  <a:cubicBezTo>
                    <a:pt x="62" y="16"/>
                    <a:pt x="61" y="15"/>
                    <a:pt x="59" y="15"/>
                  </a:cubicBezTo>
                  <a:cubicBezTo>
                    <a:pt x="43" y="7"/>
                    <a:pt x="23" y="0"/>
                    <a:pt x="15" y="0"/>
                  </a:cubicBezTo>
                  <a:cubicBezTo>
                    <a:pt x="6" y="0"/>
                    <a:pt x="0" y="2"/>
                    <a:pt x="3" y="3"/>
                  </a:cubicBezTo>
                  <a:close/>
                  <a:moveTo>
                    <a:pt x="82" y="15"/>
                  </a:moveTo>
                  <a:cubicBezTo>
                    <a:pt x="85" y="10"/>
                    <a:pt x="93" y="8"/>
                    <a:pt x="98" y="11"/>
                  </a:cubicBezTo>
                  <a:cubicBezTo>
                    <a:pt x="104" y="15"/>
                    <a:pt x="105" y="22"/>
                    <a:pt x="102" y="27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8" y="32"/>
                    <a:pt x="97" y="31"/>
                    <a:pt x="97" y="31"/>
                  </a:cubicBezTo>
                  <a:cubicBezTo>
                    <a:pt x="92" y="28"/>
                    <a:pt x="86" y="24"/>
                    <a:pt x="81" y="22"/>
                  </a:cubicBezTo>
                  <a:cubicBezTo>
                    <a:pt x="80" y="21"/>
                    <a:pt x="80" y="21"/>
                    <a:pt x="79" y="20"/>
                  </a:cubicBezTo>
                  <a:lnTo>
                    <a:pt x="82" y="15"/>
                  </a:lnTo>
                  <a:close/>
                  <a:moveTo>
                    <a:pt x="20" y="6"/>
                  </a:moveTo>
                  <a:cubicBezTo>
                    <a:pt x="25" y="6"/>
                    <a:pt x="33" y="7"/>
                    <a:pt x="39" y="9"/>
                  </a:cubicBezTo>
                  <a:cubicBezTo>
                    <a:pt x="44" y="11"/>
                    <a:pt x="54" y="16"/>
                    <a:pt x="60" y="19"/>
                  </a:cubicBezTo>
                  <a:cubicBezTo>
                    <a:pt x="66" y="23"/>
                    <a:pt x="66" y="24"/>
                    <a:pt x="60" y="22"/>
                  </a:cubicBezTo>
                  <a:cubicBezTo>
                    <a:pt x="55" y="19"/>
                    <a:pt x="48" y="17"/>
                    <a:pt x="45" y="17"/>
                  </a:cubicBezTo>
                  <a:cubicBezTo>
                    <a:pt x="42" y="17"/>
                    <a:pt x="38" y="17"/>
                    <a:pt x="37" y="18"/>
                  </a:cubicBezTo>
                  <a:cubicBezTo>
                    <a:pt x="36" y="19"/>
                    <a:pt x="30" y="17"/>
                    <a:pt x="24" y="13"/>
                  </a:cubicBezTo>
                  <a:cubicBezTo>
                    <a:pt x="18" y="10"/>
                    <a:pt x="16" y="7"/>
                    <a:pt x="20" y="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1" name="Freeform 83"/>
            <p:cNvSpPr>
              <a:spLocks noEditPoints="1"/>
            </p:cNvSpPr>
            <p:nvPr/>
          </p:nvSpPr>
          <p:spPr bwMode="auto">
            <a:xfrm>
              <a:off x="9348" y="6215"/>
              <a:ext cx="1195" cy="875"/>
            </a:xfrm>
            <a:custGeom>
              <a:avLst/>
              <a:gdLst>
                <a:gd name="T0" fmla="*/ 199 w 202"/>
                <a:gd name="T1" fmla="*/ 117 h 148"/>
                <a:gd name="T2" fmla="*/ 193 w 202"/>
                <a:gd name="T3" fmla="*/ 114 h 148"/>
                <a:gd name="T4" fmla="*/ 182 w 202"/>
                <a:gd name="T5" fmla="*/ 110 h 148"/>
                <a:gd name="T6" fmla="*/ 173 w 202"/>
                <a:gd name="T7" fmla="*/ 111 h 148"/>
                <a:gd name="T8" fmla="*/ 171 w 202"/>
                <a:gd name="T9" fmla="*/ 112 h 148"/>
                <a:gd name="T10" fmla="*/ 179 w 202"/>
                <a:gd name="T11" fmla="*/ 104 h 148"/>
                <a:gd name="T12" fmla="*/ 183 w 202"/>
                <a:gd name="T13" fmla="*/ 103 h 148"/>
                <a:gd name="T14" fmla="*/ 189 w 202"/>
                <a:gd name="T15" fmla="*/ 101 h 148"/>
                <a:gd name="T16" fmla="*/ 187 w 202"/>
                <a:gd name="T17" fmla="*/ 96 h 148"/>
                <a:gd name="T18" fmla="*/ 147 w 202"/>
                <a:gd name="T19" fmla="*/ 71 h 148"/>
                <a:gd name="T20" fmla="*/ 72 w 202"/>
                <a:gd name="T21" fmla="*/ 26 h 148"/>
                <a:gd name="T22" fmla="*/ 31 w 202"/>
                <a:gd name="T23" fmla="*/ 1 h 148"/>
                <a:gd name="T24" fmla="*/ 26 w 202"/>
                <a:gd name="T25" fmla="*/ 2 h 148"/>
                <a:gd name="T26" fmla="*/ 27 w 202"/>
                <a:gd name="T27" fmla="*/ 8 h 148"/>
                <a:gd name="T28" fmla="*/ 28 w 202"/>
                <a:gd name="T29" fmla="*/ 12 h 148"/>
                <a:gd name="T30" fmla="*/ 24 w 202"/>
                <a:gd name="T31" fmla="*/ 23 h 148"/>
                <a:gd name="T32" fmla="*/ 24 w 202"/>
                <a:gd name="T33" fmla="*/ 21 h 148"/>
                <a:gd name="T34" fmla="*/ 21 w 202"/>
                <a:gd name="T35" fmla="*/ 12 h 148"/>
                <a:gd name="T36" fmla="*/ 12 w 202"/>
                <a:gd name="T37" fmla="*/ 4 h 148"/>
                <a:gd name="T38" fmla="*/ 7 w 202"/>
                <a:gd name="T39" fmla="*/ 1 h 148"/>
                <a:gd name="T40" fmla="*/ 1 w 202"/>
                <a:gd name="T41" fmla="*/ 2 h 148"/>
                <a:gd name="T42" fmla="*/ 2 w 202"/>
                <a:gd name="T43" fmla="*/ 8 h 148"/>
                <a:gd name="T44" fmla="*/ 7 w 202"/>
                <a:gd name="T45" fmla="*/ 11 h 148"/>
                <a:gd name="T46" fmla="*/ 14 w 202"/>
                <a:gd name="T47" fmla="*/ 17 h 148"/>
                <a:gd name="T48" fmla="*/ 16 w 202"/>
                <a:gd name="T49" fmla="*/ 23 h 148"/>
                <a:gd name="T50" fmla="*/ 14 w 202"/>
                <a:gd name="T51" fmla="*/ 29 h 148"/>
                <a:gd name="T52" fmla="*/ 12 w 202"/>
                <a:gd name="T53" fmla="*/ 34 h 148"/>
                <a:gd name="T54" fmla="*/ 14 w 202"/>
                <a:gd name="T55" fmla="*/ 40 h 148"/>
                <a:gd name="T56" fmla="*/ 14 w 202"/>
                <a:gd name="T57" fmla="*/ 40 h 148"/>
                <a:gd name="T58" fmla="*/ 19 w 202"/>
                <a:gd name="T59" fmla="*/ 39 h 148"/>
                <a:gd name="T60" fmla="*/ 19 w 202"/>
                <a:gd name="T61" fmla="*/ 85 h 148"/>
                <a:gd name="T62" fmla="*/ 31 w 202"/>
                <a:gd name="T63" fmla="*/ 110 h 148"/>
                <a:gd name="T64" fmla="*/ 49 w 202"/>
                <a:gd name="T65" fmla="*/ 121 h 148"/>
                <a:gd name="T66" fmla="*/ 74 w 202"/>
                <a:gd name="T67" fmla="*/ 136 h 148"/>
                <a:gd name="T68" fmla="*/ 92 w 202"/>
                <a:gd name="T69" fmla="*/ 147 h 148"/>
                <a:gd name="T70" fmla="*/ 119 w 202"/>
                <a:gd name="T71" fmla="*/ 146 h 148"/>
                <a:gd name="T72" fmla="*/ 159 w 202"/>
                <a:gd name="T73" fmla="*/ 124 h 148"/>
                <a:gd name="T74" fmla="*/ 161 w 202"/>
                <a:gd name="T75" fmla="*/ 129 h 148"/>
                <a:gd name="T76" fmla="*/ 161 w 202"/>
                <a:gd name="T77" fmla="*/ 129 h 148"/>
                <a:gd name="T78" fmla="*/ 167 w 202"/>
                <a:gd name="T79" fmla="*/ 128 h 148"/>
                <a:gd name="T80" fmla="*/ 170 w 202"/>
                <a:gd name="T81" fmla="*/ 124 h 148"/>
                <a:gd name="T82" fmla="*/ 176 w 202"/>
                <a:gd name="T83" fmla="*/ 119 h 148"/>
                <a:gd name="T84" fmla="*/ 181 w 202"/>
                <a:gd name="T85" fmla="*/ 119 h 148"/>
                <a:gd name="T86" fmla="*/ 189 w 202"/>
                <a:gd name="T87" fmla="*/ 122 h 148"/>
                <a:gd name="T88" fmla="*/ 195 w 202"/>
                <a:gd name="T89" fmla="*/ 125 h 148"/>
                <a:gd name="T90" fmla="*/ 201 w 202"/>
                <a:gd name="T91" fmla="*/ 123 h 148"/>
                <a:gd name="T92" fmla="*/ 199 w 202"/>
                <a:gd name="T93" fmla="*/ 117 h 148"/>
                <a:gd name="T94" fmla="*/ 47 w 202"/>
                <a:gd name="T95" fmla="*/ 108 h 148"/>
                <a:gd name="T96" fmla="*/ 31 w 202"/>
                <a:gd name="T97" fmla="*/ 93 h 148"/>
                <a:gd name="T98" fmla="*/ 25 w 202"/>
                <a:gd name="T99" fmla="*/ 78 h 148"/>
                <a:gd name="T100" fmla="*/ 26 w 202"/>
                <a:gd name="T101" fmla="*/ 58 h 148"/>
                <a:gd name="T102" fmla="*/ 31 w 202"/>
                <a:gd name="T103" fmla="*/ 35 h 148"/>
                <a:gd name="T104" fmla="*/ 36 w 202"/>
                <a:gd name="T105" fmla="*/ 19 h 148"/>
                <a:gd name="T106" fmla="*/ 38 w 202"/>
                <a:gd name="T107" fmla="*/ 20 h 148"/>
                <a:gd name="T108" fmla="*/ 39 w 202"/>
                <a:gd name="T109" fmla="*/ 39 h 148"/>
                <a:gd name="T110" fmla="*/ 39 w 202"/>
                <a:gd name="T111" fmla="*/ 65 h 148"/>
                <a:gd name="T112" fmla="*/ 44 w 202"/>
                <a:gd name="T113" fmla="*/ 87 h 148"/>
                <a:gd name="T114" fmla="*/ 53 w 202"/>
                <a:gd name="T115" fmla="*/ 106 h 148"/>
                <a:gd name="T116" fmla="*/ 47 w 202"/>
                <a:gd name="T117" fmla="*/ 10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2" h="148">
                  <a:moveTo>
                    <a:pt x="199" y="117"/>
                  </a:moveTo>
                  <a:cubicBezTo>
                    <a:pt x="193" y="114"/>
                    <a:pt x="193" y="114"/>
                    <a:pt x="193" y="114"/>
                  </a:cubicBezTo>
                  <a:cubicBezTo>
                    <a:pt x="190" y="113"/>
                    <a:pt x="185" y="111"/>
                    <a:pt x="182" y="110"/>
                  </a:cubicBezTo>
                  <a:cubicBezTo>
                    <a:pt x="179" y="110"/>
                    <a:pt x="175" y="110"/>
                    <a:pt x="173" y="111"/>
                  </a:cubicBezTo>
                  <a:cubicBezTo>
                    <a:pt x="172" y="111"/>
                    <a:pt x="172" y="112"/>
                    <a:pt x="171" y="112"/>
                  </a:cubicBezTo>
                  <a:cubicBezTo>
                    <a:pt x="175" y="108"/>
                    <a:pt x="178" y="104"/>
                    <a:pt x="179" y="104"/>
                  </a:cubicBezTo>
                  <a:cubicBezTo>
                    <a:pt x="180" y="102"/>
                    <a:pt x="182" y="102"/>
                    <a:pt x="183" y="103"/>
                  </a:cubicBezTo>
                  <a:cubicBezTo>
                    <a:pt x="185" y="104"/>
                    <a:pt x="187" y="103"/>
                    <a:pt x="189" y="101"/>
                  </a:cubicBezTo>
                  <a:cubicBezTo>
                    <a:pt x="190" y="99"/>
                    <a:pt x="189" y="97"/>
                    <a:pt x="187" y="96"/>
                  </a:cubicBezTo>
                  <a:cubicBezTo>
                    <a:pt x="186" y="94"/>
                    <a:pt x="167" y="83"/>
                    <a:pt x="147" y="71"/>
                  </a:cubicBezTo>
                  <a:cubicBezTo>
                    <a:pt x="126" y="58"/>
                    <a:pt x="93" y="38"/>
                    <a:pt x="72" y="26"/>
                  </a:cubicBezTo>
                  <a:cubicBezTo>
                    <a:pt x="52" y="13"/>
                    <a:pt x="33" y="2"/>
                    <a:pt x="31" y="1"/>
                  </a:cubicBezTo>
                  <a:cubicBezTo>
                    <a:pt x="30" y="0"/>
                    <a:pt x="27" y="1"/>
                    <a:pt x="26" y="2"/>
                  </a:cubicBezTo>
                  <a:cubicBezTo>
                    <a:pt x="25" y="4"/>
                    <a:pt x="25" y="7"/>
                    <a:pt x="27" y="8"/>
                  </a:cubicBezTo>
                  <a:cubicBezTo>
                    <a:pt x="29" y="9"/>
                    <a:pt x="29" y="11"/>
                    <a:pt x="28" y="12"/>
                  </a:cubicBezTo>
                  <a:cubicBezTo>
                    <a:pt x="28" y="13"/>
                    <a:pt x="26" y="17"/>
                    <a:pt x="24" y="23"/>
                  </a:cubicBezTo>
                  <a:cubicBezTo>
                    <a:pt x="25" y="22"/>
                    <a:pt x="24" y="22"/>
                    <a:pt x="24" y="21"/>
                  </a:cubicBezTo>
                  <a:cubicBezTo>
                    <a:pt x="24" y="19"/>
                    <a:pt x="22" y="15"/>
                    <a:pt x="21" y="12"/>
                  </a:cubicBezTo>
                  <a:cubicBezTo>
                    <a:pt x="19" y="10"/>
                    <a:pt x="15" y="7"/>
                    <a:pt x="12" y="4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3" y="0"/>
                    <a:pt x="1" y="2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0" y="13"/>
                    <a:pt x="13" y="16"/>
                    <a:pt x="14" y="17"/>
                  </a:cubicBezTo>
                  <a:cubicBezTo>
                    <a:pt x="15" y="19"/>
                    <a:pt x="16" y="21"/>
                    <a:pt x="16" y="23"/>
                  </a:cubicBezTo>
                  <a:cubicBezTo>
                    <a:pt x="16" y="23"/>
                    <a:pt x="15" y="26"/>
                    <a:pt x="14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6"/>
                    <a:pt x="12" y="39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6" y="41"/>
                    <a:pt x="18" y="40"/>
                    <a:pt x="19" y="39"/>
                  </a:cubicBezTo>
                  <a:cubicBezTo>
                    <a:pt x="15" y="52"/>
                    <a:pt x="15" y="73"/>
                    <a:pt x="19" y="85"/>
                  </a:cubicBezTo>
                  <a:cubicBezTo>
                    <a:pt x="23" y="97"/>
                    <a:pt x="28" y="109"/>
                    <a:pt x="31" y="110"/>
                  </a:cubicBezTo>
                  <a:cubicBezTo>
                    <a:pt x="34" y="112"/>
                    <a:pt x="42" y="117"/>
                    <a:pt x="49" y="121"/>
                  </a:cubicBezTo>
                  <a:cubicBezTo>
                    <a:pt x="55" y="125"/>
                    <a:pt x="67" y="132"/>
                    <a:pt x="74" y="136"/>
                  </a:cubicBezTo>
                  <a:cubicBezTo>
                    <a:pt x="81" y="141"/>
                    <a:pt x="89" y="145"/>
                    <a:pt x="92" y="147"/>
                  </a:cubicBezTo>
                  <a:cubicBezTo>
                    <a:pt x="94" y="148"/>
                    <a:pt x="106" y="148"/>
                    <a:pt x="119" y="146"/>
                  </a:cubicBezTo>
                  <a:cubicBezTo>
                    <a:pt x="131" y="144"/>
                    <a:pt x="150" y="134"/>
                    <a:pt x="159" y="124"/>
                  </a:cubicBezTo>
                  <a:cubicBezTo>
                    <a:pt x="159" y="126"/>
                    <a:pt x="159" y="128"/>
                    <a:pt x="161" y="129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3" y="130"/>
                    <a:pt x="165" y="130"/>
                    <a:pt x="167" y="128"/>
                  </a:cubicBezTo>
                  <a:cubicBezTo>
                    <a:pt x="170" y="124"/>
                    <a:pt x="170" y="124"/>
                    <a:pt x="170" y="124"/>
                  </a:cubicBezTo>
                  <a:cubicBezTo>
                    <a:pt x="172" y="122"/>
                    <a:pt x="175" y="120"/>
                    <a:pt x="176" y="119"/>
                  </a:cubicBezTo>
                  <a:cubicBezTo>
                    <a:pt x="177" y="119"/>
                    <a:pt x="179" y="119"/>
                    <a:pt x="181" y="119"/>
                  </a:cubicBezTo>
                  <a:cubicBezTo>
                    <a:pt x="183" y="119"/>
                    <a:pt x="187" y="121"/>
                    <a:pt x="189" y="122"/>
                  </a:cubicBezTo>
                  <a:cubicBezTo>
                    <a:pt x="195" y="125"/>
                    <a:pt x="195" y="125"/>
                    <a:pt x="195" y="125"/>
                  </a:cubicBezTo>
                  <a:cubicBezTo>
                    <a:pt x="197" y="126"/>
                    <a:pt x="199" y="125"/>
                    <a:pt x="201" y="123"/>
                  </a:cubicBezTo>
                  <a:cubicBezTo>
                    <a:pt x="202" y="121"/>
                    <a:pt x="201" y="118"/>
                    <a:pt x="199" y="117"/>
                  </a:cubicBezTo>
                  <a:close/>
                  <a:moveTo>
                    <a:pt x="47" y="108"/>
                  </a:moveTo>
                  <a:cubicBezTo>
                    <a:pt x="40" y="104"/>
                    <a:pt x="33" y="97"/>
                    <a:pt x="31" y="93"/>
                  </a:cubicBezTo>
                  <a:cubicBezTo>
                    <a:pt x="28" y="90"/>
                    <a:pt x="26" y="83"/>
                    <a:pt x="25" y="78"/>
                  </a:cubicBezTo>
                  <a:cubicBezTo>
                    <a:pt x="25" y="74"/>
                    <a:pt x="25" y="65"/>
                    <a:pt x="26" y="58"/>
                  </a:cubicBezTo>
                  <a:cubicBezTo>
                    <a:pt x="27" y="52"/>
                    <a:pt x="29" y="42"/>
                    <a:pt x="31" y="35"/>
                  </a:cubicBezTo>
                  <a:cubicBezTo>
                    <a:pt x="33" y="29"/>
                    <a:pt x="36" y="22"/>
                    <a:pt x="36" y="19"/>
                  </a:cubicBezTo>
                  <a:cubicBezTo>
                    <a:pt x="36" y="16"/>
                    <a:pt x="37" y="17"/>
                    <a:pt x="38" y="20"/>
                  </a:cubicBezTo>
                  <a:cubicBezTo>
                    <a:pt x="39" y="23"/>
                    <a:pt x="40" y="32"/>
                    <a:pt x="39" y="39"/>
                  </a:cubicBezTo>
                  <a:cubicBezTo>
                    <a:pt x="38" y="46"/>
                    <a:pt x="38" y="58"/>
                    <a:pt x="39" y="65"/>
                  </a:cubicBezTo>
                  <a:cubicBezTo>
                    <a:pt x="40" y="73"/>
                    <a:pt x="42" y="83"/>
                    <a:pt x="44" y="87"/>
                  </a:cubicBezTo>
                  <a:cubicBezTo>
                    <a:pt x="45" y="92"/>
                    <a:pt x="49" y="100"/>
                    <a:pt x="53" y="106"/>
                  </a:cubicBezTo>
                  <a:cubicBezTo>
                    <a:pt x="56" y="111"/>
                    <a:pt x="53" y="112"/>
                    <a:pt x="47" y="1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2" name="Freeform 88"/>
            <p:cNvSpPr>
              <a:spLocks noEditPoints="1"/>
            </p:cNvSpPr>
            <p:nvPr/>
          </p:nvSpPr>
          <p:spPr bwMode="auto">
            <a:xfrm>
              <a:off x="11655" y="5340"/>
              <a:ext cx="767" cy="750"/>
            </a:xfrm>
            <a:custGeom>
              <a:avLst/>
              <a:gdLst>
                <a:gd name="T0" fmla="*/ 119 w 130"/>
                <a:gd name="T1" fmla="*/ 14 h 127"/>
                <a:gd name="T2" fmla="*/ 113 w 130"/>
                <a:gd name="T3" fmla="*/ 11 h 127"/>
                <a:gd name="T4" fmla="*/ 104 w 130"/>
                <a:gd name="T5" fmla="*/ 4 h 127"/>
                <a:gd name="T6" fmla="*/ 14 w 130"/>
                <a:gd name="T7" fmla="*/ 99 h 127"/>
                <a:gd name="T8" fmla="*/ 2 w 130"/>
                <a:gd name="T9" fmla="*/ 115 h 127"/>
                <a:gd name="T10" fmla="*/ 26 w 130"/>
                <a:gd name="T11" fmla="*/ 114 h 127"/>
                <a:gd name="T12" fmla="*/ 48 w 130"/>
                <a:gd name="T13" fmla="*/ 117 h 127"/>
                <a:gd name="T14" fmla="*/ 62 w 130"/>
                <a:gd name="T15" fmla="*/ 120 h 127"/>
                <a:gd name="T16" fmla="*/ 85 w 130"/>
                <a:gd name="T17" fmla="*/ 123 h 127"/>
                <a:gd name="T18" fmla="*/ 115 w 130"/>
                <a:gd name="T19" fmla="*/ 86 h 127"/>
                <a:gd name="T20" fmla="*/ 125 w 130"/>
                <a:gd name="T21" fmla="*/ 52 h 127"/>
                <a:gd name="T22" fmla="*/ 62 w 130"/>
                <a:gd name="T23" fmla="*/ 79 h 127"/>
                <a:gd name="T24" fmla="*/ 58 w 130"/>
                <a:gd name="T25" fmla="*/ 81 h 127"/>
                <a:gd name="T26" fmla="*/ 62 w 130"/>
                <a:gd name="T27" fmla="*/ 88 h 127"/>
                <a:gd name="T28" fmla="*/ 46 w 130"/>
                <a:gd name="T29" fmla="*/ 92 h 127"/>
                <a:gd name="T30" fmla="*/ 50 w 130"/>
                <a:gd name="T31" fmla="*/ 94 h 127"/>
                <a:gd name="T32" fmla="*/ 47 w 130"/>
                <a:gd name="T33" fmla="*/ 114 h 127"/>
                <a:gd name="T34" fmla="*/ 52 w 130"/>
                <a:gd name="T35" fmla="*/ 118 h 127"/>
                <a:gd name="T36" fmla="*/ 40 w 130"/>
                <a:gd name="T37" fmla="*/ 103 h 127"/>
                <a:gd name="T38" fmla="*/ 55 w 130"/>
                <a:gd name="T39" fmla="*/ 113 h 127"/>
                <a:gd name="T40" fmla="*/ 60 w 130"/>
                <a:gd name="T41" fmla="*/ 117 h 127"/>
                <a:gd name="T42" fmla="*/ 59 w 130"/>
                <a:gd name="T43" fmla="*/ 111 h 127"/>
                <a:gd name="T44" fmla="*/ 63 w 130"/>
                <a:gd name="T45" fmla="*/ 115 h 127"/>
                <a:gd name="T46" fmla="*/ 57 w 130"/>
                <a:gd name="T47" fmla="*/ 98 h 127"/>
                <a:gd name="T48" fmla="*/ 67 w 130"/>
                <a:gd name="T49" fmla="*/ 107 h 127"/>
                <a:gd name="T50" fmla="*/ 63 w 130"/>
                <a:gd name="T51" fmla="*/ 99 h 127"/>
                <a:gd name="T52" fmla="*/ 55 w 130"/>
                <a:gd name="T53" fmla="*/ 90 h 127"/>
                <a:gd name="T54" fmla="*/ 49 w 130"/>
                <a:gd name="T55" fmla="*/ 86 h 127"/>
                <a:gd name="T56" fmla="*/ 66 w 130"/>
                <a:gd name="T57" fmla="*/ 90 h 127"/>
                <a:gd name="T58" fmla="*/ 77 w 130"/>
                <a:gd name="T59" fmla="*/ 98 h 127"/>
                <a:gd name="T60" fmla="*/ 66 w 130"/>
                <a:gd name="T61" fmla="*/ 86 h 127"/>
                <a:gd name="T62" fmla="*/ 80 w 130"/>
                <a:gd name="T63" fmla="*/ 95 h 127"/>
                <a:gd name="T64" fmla="*/ 69 w 130"/>
                <a:gd name="T65" fmla="*/ 76 h 127"/>
                <a:gd name="T66" fmla="*/ 88 w 130"/>
                <a:gd name="T67" fmla="*/ 94 h 127"/>
                <a:gd name="T68" fmla="*/ 86 w 130"/>
                <a:gd name="T69" fmla="*/ 89 h 127"/>
                <a:gd name="T70" fmla="*/ 82 w 130"/>
                <a:gd name="T71" fmla="*/ 88 h 127"/>
                <a:gd name="T72" fmla="*/ 93 w 130"/>
                <a:gd name="T73" fmla="*/ 90 h 127"/>
                <a:gd name="T74" fmla="*/ 86 w 130"/>
                <a:gd name="T75" fmla="*/ 86 h 127"/>
                <a:gd name="T76" fmla="*/ 82 w 130"/>
                <a:gd name="T77" fmla="*/ 79 h 127"/>
                <a:gd name="T78" fmla="*/ 100 w 130"/>
                <a:gd name="T79" fmla="*/ 85 h 127"/>
                <a:gd name="T80" fmla="*/ 96 w 130"/>
                <a:gd name="T81" fmla="*/ 84 h 127"/>
                <a:gd name="T82" fmla="*/ 84 w 130"/>
                <a:gd name="T83" fmla="*/ 68 h 127"/>
                <a:gd name="T84" fmla="*/ 100 w 130"/>
                <a:gd name="T85" fmla="*/ 81 h 127"/>
                <a:gd name="T86" fmla="*/ 96 w 130"/>
                <a:gd name="T87" fmla="*/ 74 h 127"/>
                <a:gd name="T88" fmla="*/ 91 w 130"/>
                <a:gd name="T89" fmla="*/ 63 h 127"/>
                <a:gd name="T90" fmla="*/ 87 w 130"/>
                <a:gd name="T91" fmla="*/ 61 h 127"/>
                <a:gd name="T92" fmla="*/ 97 w 130"/>
                <a:gd name="T93" fmla="*/ 63 h 127"/>
                <a:gd name="T94" fmla="*/ 91 w 130"/>
                <a:gd name="T95" fmla="*/ 59 h 127"/>
                <a:gd name="T96" fmla="*/ 87 w 130"/>
                <a:gd name="T97" fmla="*/ 52 h 127"/>
                <a:gd name="T98" fmla="*/ 104 w 130"/>
                <a:gd name="T99" fmla="*/ 58 h 127"/>
                <a:gd name="T100" fmla="*/ 100 w 130"/>
                <a:gd name="T101" fmla="*/ 57 h 127"/>
                <a:gd name="T102" fmla="*/ 92 w 130"/>
                <a:gd name="T103" fmla="*/ 48 h 127"/>
                <a:gd name="T104" fmla="*/ 114 w 130"/>
                <a:gd name="T105" fmla="*/ 64 h 127"/>
                <a:gd name="T106" fmla="*/ 104 w 130"/>
                <a:gd name="T107" fmla="*/ 52 h 127"/>
                <a:gd name="T108" fmla="*/ 103 w 130"/>
                <a:gd name="T109" fmla="*/ 47 h 127"/>
                <a:gd name="T110" fmla="*/ 99 w 130"/>
                <a:gd name="T111" fmla="*/ 46 h 127"/>
                <a:gd name="T112" fmla="*/ 118 w 130"/>
                <a:gd name="T113" fmla="*/ 59 h 127"/>
                <a:gd name="T114" fmla="*/ 107 w 130"/>
                <a:gd name="T115" fmla="*/ 48 h 127"/>
                <a:gd name="T116" fmla="*/ 103 w 130"/>
                <a:gd name="T117" fmla="*/ 41 h 127"/>
                <a:gd name="T118" fmla="*/ 121 w 130"/>
                <a:gd name="T119" fmla="*/ 55 h 127"/>
                <a:gd name="T120" fmla="*/ 120 w 130"/>
                <a:gd name="T121" fmla="*/ 53 h 127"/>
                <a:gd name="T122" fmla="*/ 122 w 130"/>
                <a:gd name="T123" fmla="*/ 4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0" h="127">
                  <a:moveTo>
                    <a:pt x="122" y="30"/>
                  </a:moveTo>
                  <a:cubicBezTo>
                    <a:pt x="122" y="30"/>
                    <a:pt x="122" y="29"/>
                    <a:pt x="122" y="29"/>
                  </a:cubicBezTo>
                  <a:cubicBezTo>
                    <a:pt x="123" y="28"/>
                    <a:pt x="123" y="27"/>
                    <a:pt x="122" y="25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19" y="20"/>
                    <a:pt x="118" y="18"/>
                    <a:pt x="118" y="17"/>
                  </a:cubicBezTo>
                  <a:cubicBezTo>
                    <a:pt x="118" y="17"/>
                    <a:pt x="118" y="15"/>
                    <a:pt x="119" y="14"/>
                  </a:cubicBezTo>
                  <a:cubicBezTo>
                    <a:pt x="119" y="12"/>
                    <a:pt x="121" y="10"/>
                    <a:pt x="122" y="8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4"/>
                    <a:pt x="126" y="2"/>
                    <a:pt x="125" y="1"/>
                  </a:cubicBezTo>
                  <a:cubicBezTo>
                    <a:pt x="124" y="0"/>
                    <a:pt x="122" y="0"/>
                    <a:pt x="121" y="1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6"/>
                    <a:pt x="114" y="9"/>
                    <a:pt x="113" y="11"/>
                  </a:cubicBezTo>
                  <a:cubicBezTo>
                    <a:pt x="112" y="13"/>
                    <a:pt x="112" y="16"/>
                    <a:pt x="112" y="18"/>
                  </a:cubicBezTo>
                  <a:cubicBezTo>
                    <a:pt x="112" y="18"/>
                    <a:pt x="112" y="19"/>
                    <a:pt x="112" y="19"/>
                  </a:cubicBezTo>
                  <a:cubicBezTo>
                    <a:pt x="110" y="15"/>
                    <a:pt x="108" y="13"/>
                    <a:pt x="107" y="12"/>
                  </a:cubicBezTo>
                  <a:cubicBezTo>
                    <a:pt x="107" y="11"/>
                    <a:pt x="107" y="10"/>
                    <a:pt x="108" y="9"/>
                  </a:cubicBezTo>
                  <a:cubicBezTo>
                    <a:pt x="109" y="8"/>
                    <a:pt x="109" y="6"/>
                    <a:pt x="108" y="5"/>
                  </a:cubicBezTo>
                  <a:cubicBezTo>
                    <a:pt x="107" y="4"/>
                    <a:pt x="105" y="3"/>
                    <a:pt x="104" y="4"/>
                  </a:cubicBezTo>
                  <a:cubicBezTo>
                    <a:pt x="103" y="5"/>
                    <a:pt x="91" y="16"/>
                    <a:pt x="78" y="28"/>
                  </a:cubicBezTo>
                  <a:cubicBezTo>
                    <a:pt x="66" y="40"/>
                    <a:pt x="45" y="59"/>
                    <a:pt x="32" y="71"/>
                  </a:cubicBezTo>
                  <a:cubicBezTo>
                    <a:pt x="19" y="83"/>
                    <a:pt x="8" y="93"/>
                    <a:pt x="7" y="94"/>
                  </a:cubicBezTo>
                  <a:cubicBezTo>
                    <a:pt x="6" y="95"/>
                    <a:pt x="6" y="97"/>
                    <a:pt x="7" y="98"/>
                  </a:cubicBezTo>
                  <a:cubicBezTo>
                    <a:pt x="8" y="99"/>
                    <a:pt x="10" y="100"/>
                    <a:pt x="11" y="99"/>
                  </a:cubicBezTo>
                  <a:cubicBezTo>
                    <a:pt x="12" y="98"/>
                    <a:pt x="13" y="98"/>
                    <a:pt x="14" y="99"/>
                  </a:cubicBezTo>
                  <a:cubicBezTo>
                    <a:pt x="15" y="99"/>
                    <a:pt x="17" y="101"/>
                    <a:pt x="21" y="103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8" y="103"/>
                    <a:pt x="15" y="103"/>
                    <a:pt x="13" y="104"/>
                  </a:cubicBezTo>
                  <a:cubicBezTo>
                    <a:pt x="11" y="105"/>
                    <a:pt x="8" y="107"/>
                    <a:pt x="5" y="108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1" y="112"/>
                    <a:pt x="0" y="114"/>
                    <a:pt x="2" y="115"/>
                  </a:cubicBezTo>
                  <a:cubicBezTo>
                    <a:pt x="3" y="117"/>
                    <a:pt x="5" y="117"/>
                    <a:pt x="6" y="116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11" y="112"/>
                    <a:pt x="14" y="110"/>
                    <a:pt x="15" y="110"/>
                  </a:cubicBezTo>
                  <a:cubicBezTo>
                    <a:pt x="16" y="109"/>
                    <a:pt x="18" y="109"/>
                    <a:pt x="19" y="109"/>
                  </a:cubicBezTo>
                  <a:cubicBezTo>
                    <a:pt x="19" y="109"/>
                    <a:pt x="21" y="110"/>
                    <a:pt x="23" y="112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7" y="115"/>
                    <a:pt x="29" y="115"/>
                    <a:pt x="30" y="114"/>
                  </a:cubicBezTo>
                  <a:cubicBezTo>
                    <a:pt x="30" y="114"/>
                    <a:pt x="31" y="114"/>
                    <a:pt x="31" y="114"/>
                  </a:cubicBezTo>
                  <a:cubicBezTo>
                    <a:pt x="31" y="113"/>
                    <a:pt x="32" y="112"/>
                    <a:pt x="31" y="110"/>
                  </a:cubicBezTo>
                  <a:cubicBezTo>
                    <a:pt x="35" y="113"/>
                    <a:pt x="40" y="115"/>
                    <a:pt x="46" y="117"/>
                  </a:cubicBezTo>
                  <a:cubicBezTo>
                    <a:pt x="46" y="117"/>
                    <a:pt x="46" y="117"/>
                    <a:pt x="46" y="116"/>
                  </a:cubicBezTo>
                  <a:cubicBezTo>
                    <a:pt x="46" y="116"/>
                    <a:pt x="48" y="116"/>
                    <a:pt x="48" y="117"/>
                  </a:cubicBezTo>
                  <a:cubicBezTo>
                    <a:pt x="49" y="117"/>
                    <a:pt x="49" y="118"/>
                    <a:pt x="49" y="118"/>
                  </a:cubicBezTo>
                  <a:cubicBezTo>
                    <a:pt x="51" y="119"/>
                    <a:pt x="54" y="119"/>
                    <a:pt x="56" y="119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6" y="119"/>
                    <a:pt x="57" y="119"/>
                    <a:pt x="58" y="119"/>
                  </a:cubicBezTo>
                  <a:cubicBezTo>
                    <a:pt x="58" y="119"/>
                    <a:pt x="59" y="120"/>
                    <a:pt x="59" y="120"/>
                  </a:cubicBezTo>
                  <a:cubicBezTo>
                    <a:pt x="60" y="120"/>
                    <a:pt x="61" y="120"/>
                    <a:pt x="62" y="120"/>
                  </a:cubicBezTo>
                  <a:cubicBezTo>
                    <a:pt x="61" y="119"/>
                    <a:pt x="61" y="118"/>
                    <a:pt x="61" y="118"/>
                  </a:cubicBezTo>
                  <a:cubicBezTo>
                    <a:pt x="62" y="117"/>
                    <a:pt x="63" y="117"/>
                    <a:pt x="64" y="118"/>
                  </a:cubicBezTo>
                  <a:cubicBezTo>
                    <a:pt x="64" y="119"/>
                    <a:pt x="65" y="119"/>
                    <a:pt x="65" y="120"/>
                  </a:cubicBezTo>
                  <a:cubicBezTo>
                    <a:pt x="71" y="119"/>
                    <a:pt x="80" y="115"/>
                    <a:pt x="88" y="109"/>
                  </a:cubicBezTo>
                  <a:cubicBezTo>
                    <a:pt x="88" y="110"/>
                    <a:pt x="87" y="111"/>
                    <a:pt x="87" y="111"/>
                  </a:cubicBezTo>
                  <a:cubicBezTo>
                    <a:pt x="85" y="115"/>
                    <a:pt x="85" y="120"/>
                    <a:pt x="85" y="123"/>
                  </a:cubicBezTo>
                  <a:cubicBezTo>
                    <a:pt x="86" y="126"/>
                    <a:pt x="87" y="127"/>
                    <a:pt x="89" y="126"/>
                  </a:cubicBezTo>
                  <a:cubicBezTo>
                    <a:pt x="91" y="124"/>
                    <a:pt x="96" y="119"/>
                    <a:pt x="100" y="115"/>
                  </a:cubicBezTo>
                  <a:cubicBezTo>
                    <a:pt x="105" y="111"/>
                    <a:pt x="113" y="104"/>
                    <a:pt x="117" y="99"/>
                  </a:cubicBezTo>
                  <a:cubicBezTo>
                    <a:pt x="122" y="95"/>
                    <a:pt x="127" y="90"/>
                    <a:pt x="129" y="89"/>
                  </a:cubicBezTo>
                  <a:cubicBezTo>
                    <a:pt x="130" y="87"/>
                    <a:pt x="129" y="85"/>
                    <a:pt x="127" y="85"/>
                  </a:cubicBezTo>
                  <a:cubicBezTo>
                    <a:pt x="124" y="84"/>
                    <a:pt x="118" y="84"/>
                    <a:pt x="115" y="86"/>
                  </a:cubicBezTo>
                  <a:cubicBezTo>
                    <a:pt x="114" y="86"/>
                    <a:pt x="113" y="86"/>
                    <a:pt x="113" y="87"/>
                  </a:cubicBezTo>
                  <a:cubicBezTo>
                    <a:pt x="119" y="78"/>
                    <a:pt x="124" y="69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4" y="61"/>
                    <a:pt x="124" y="60"/>
                    <a:pt x="124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5" y="57"/>
                    <a:pt x="125" y="55"/>
                    <a:pt x="125" y="52"/>
                  </a:cubicBezTo>
                  <a:cubicBezTo>
                    <a:pt x="124" y="53"/>
                    <a:pt x="124" y="52"/>
                    <a:pt x="123" y="52"/>
                  </a:cubicBezTo>
                  <a:cubicBezTo>
                    <a:pt x="122" y="51"/>
                    <a:pt x="122" y="50"/>
                    <a:pt x="123" y="49"/>
                  </a:cubicBezTo>
                  <a:cubicBezTo>
                    <a:pt x="123" y="49"/>
                    <a:pt x="124" y="49"/>
                    <a:pt x="124" y="49"/>
                  </a:cubicBezTo>
                  <a:cubicBezTo>
                    <a:pt x="123" y="42"/>
                    <a:pt x="121" y="35"/>
                    <a:pt x="118" y="30"/>
                  </a:cubicBezTo>
                  <a:cubicBezTo>
                    <a:pt x="119" y="30"/>
                    <a:pt x="120" y="30"/>
                    <a:pt x="122" y="30"/>
                  </a:cubicBezTo>
                  <a:close/>
                  <a:moveTo>
                    <a:pt x="62" y="79"/>
                  </a:moveTo>
                  <a:cubicBezTo>
                    <a:pt x="63" y="78"/>
                    <a:pt x="64" y="78"/>
                    <a:pt x="65" y="79"/>
                  </a:cubicBezTo>
                  <a:cubicBezTo>
                    <a:pt x="66" y="80"/>
                    <a:pt x="66" y="81"/>
                    <a:pt x="65" y="82"/>
                  </a:cubicBezTo>
                  <a:cubicBezTo>
                    <a:pt x="64" y="82"/>
                    <a:pt x="63" y="82"/>
                    <a:pt x="62" y="81"/>
                  </a:cubicBezTo>
                  <a:cubicBezTo>
                    <a:pt x="61" y="81"/>
                    <a:pt x="61" y="79"/>
                    <a:pt x="62" y="79"/>
                  </a:cubicBezTo>
                  <a:close/>
                  <a:moveTo>
                    <a:pt x="55" y="81"/>
                  </a:moveTo>
                  <a:cubicBezTo>
                    <a:pt x="56" y="80"/>
                    <a:pt x="57" y="80"/>
                    <a:pt x="58" y="81"/>
                  </a:cubicBezTo>
                  <a:cubicBezTo>
                    <a:pt x="59" y="82"/>
                    <a:pt x="59" y="83"/>
                    <a:pt x="58" y="84"/>
                  </a:cubicBezTo>
                  <a:cubicBezTo>
                    <a:pt x="57" y="85"/>
                    <a:pt x="56" y="84"/>
                    <a:pt x="55" y="84"/>
                  </a:cubicBezTo>
                  <a:cubicBezTo>
                    <a:pt x="55" y="83"/>
                    <a:pt x="55" y="82"/>
                    <a:pt x="55" y="81"/>
                  </a:cubicBezTo>
                  <a:close/>
                  <a:moveTo>
                    <a:pt x="59" y="85"/>
                  </a:moveTo>
                  <a:cubicBezTo>
                    <a:pt x="60" y="84"/>
                    <a:pt x="61" y="84"/>
                    <a:pt x="62" y="85"/>
                  </a:cubicBezTo>
                  <a:cubicBezTo>
                    <a:pt x="63" y="86"/>
                    <a:pt x="63" y="87"/>
                    <a:pt x="62" y="88"/>
                  </a:cubicBezTo>
                  <a:cubicBezTo>
                    <a:pt x="61" y="89"/>
                    <a:pt x="60" y="89"/>
                    <a:pt x="59" y="88"/>
                  </a:cubicBezTo>
                  <a:cubicBezTo>
                    <a:pt x="59" y="87"/>
                    <a:pt x="59" y="86"/>
                    <a:pt x="59" y="85"/>
                  </a:cubicBezTo>
                  <a:close/>
                  <a:moveTo>
                    <a:pt x="46" y="90"/>
                  </a:moveTo>
                  <a:cubicBezTo>
                    <a:pt x="47" y="89"/>
                    <a:pt x="48" y="89"/>
                    <a:pt x="49" y="90"/>
                  </a:cubicBezTo>
                  <a:cubicBezTo>
                    <a:pt x="50" y="91"/>
                    <a:pt x="49" y="92"/>
                    <a:pt x="49" y="93"/>
                  </a:cubicBezTo>
                  <a:cubicBezTo>
                    <a:pt x="48" y="93"/>
                    <a:pt x="47" y="93"/>
                    <a:pt x="46" y="92"/>
                  </a:cubicBezTo>
                  <a:cubicBezTo>
                    <a:pt x="45" y="92"/>
                    <a:pt x="45" y="90"/>
                    <a:pt x="46" y="90"/>
                  </a:cubicBezTo>
                  <a:close/>
                  <a:moveTo>
                    <a:pt x="50" y="94"/>
                  </a:moveTo>
                  <a:cubicBezTo>
                    <a:pt x="51" y="93"/>
                    <a:pt x="52" y="93"/>
                    <a:pt x="53" y="94"/>
                  </a:cubicBezTo>
                  <a:cubicBezTo>
                    <a:pt x="54" y="95"/>
                    <a:pt x="53" y="96"/>
                    <a:pt x="53" y="97"/>
                  </a:cubicBezTo>
                  <a:cubicBezTo>
                    <a:pt x="52" y="98"/>
                    <a:pt x="51" y="98"/>
                    <a:pt x="50" y="97"/>
                  </a:cubicBezTo>
                  <a:cubicBezTo>
                    <a:pt x="49" y="96"/>
                    <a:pt x="49" y="95"/>
                    <a:pt x="50" y="94"/>
                  </a:cubicBezTo>
                  <a:close/>
                  <a:moveTo>
                    <a:pt x="43" y="96"/>
                  </a:moveTo>
                  <a:cubicBezTo>
                    <a:pt x="44" y="95"/>
                    <a:pt x="45" y="95"/>
                    <a:pt x="46" y="96"/>
                  </a:cubicBezTo>
                  <a:cubicBezTo>
                    <a:pt x="47" y="97"/>
                    <a:pt x="47" y="98"/>
                    <a:pt x="46" y="99"/>
                  </a:cubicBezTo>
                  <a:cubicBezTo>
                    <a:pt x="45" y="100"/>
                    <a:pt x="44" y="100"/>
                    <a:pt x="43" y="99"/>
                  </a:cubicBezTo>
                  <a:cubicBezTo>
                    <a:pt x="42" y="98"/>
                    <a:pt x="42" y="97"/>
                    <a:pt x="43" y="96"/>
                  </a:cubicBezTo>
                  <a:close/>
                  <a:moveTo>
                    <a:pt x="47" y="114"/>
                  </a:moveTo>
                  <a:cubicBezTo>
                    <a:pt x="46" y="113"/>
                    <a:pt x="46" y="112"/>
                    <a:pt x="47" y="112"/>
                  </a:cubicBezTo>
                  <a:cubicBezTo>
                    <a:pt x="47" y="111"/>
                    <a:pt x="48" y="111"/>
                    <a:pt x="49" y="112"/>
                  </a:cubicBezTo>
                  <a:cubicBezTo>
                    <a:pt x="50" y="113"/>
                    <a:pt x="50" y="114"/>
                    <a:pt x="50" y="114"/>
                  </a:cubicBezTo>
                  <a:cubicBezTo>
                    <a:pt x="49" y="115"/>
                    <a:pt x="48" y="115"/>
                    <a:pt x="47" y="114"/>
                  </a:cubicBezTo>
                  <a:close/>
                  <a:moveTo>
                    <a:pt x="54" y="118"/>
                  </a:moveTo>
                  <a:cubicBezTo>
                    <a:pt x="54" y="118"/>
                    <a:pt x="53" y="118"/>
                    <a:pt x="52" y="118"/>
                  </a:cubicBezTo>
                  <a:cubicBezTo>
                    <a:pt x="51" y="117"/>
                    <a:pt x="51" y="116"/>
                    <a:pt x="51" y="115"/>
                  </a:cubicBezTo>
                  <a:cubicBezTo>
                    <a:pt x="52" y="115"/>
                    <a:pt x="53" y="115"/>
                    <a:pt x="54" y="116"/>
                  </a:cubicBezTo>
                  <a:cubicBezTo>
                    <a:pt x="55" y="117"/>
                    <a:pt x="55" y="117"/>
                    <a:pt x="54" y="118"/>
                  </a:cubicBezTo>
                  <a:close/>
                  <a:moveTo>
                    <a:pt x="43" y="106"/>
                  </a:moveTo>
                  <a:cubicBezTo>
                    <a:pt x="42" y="106"/>
                    <a:pt x="41" y="106"/>
                    <a:pt x="40" y="105"/>
                  </a:cubicBezTo>
                  <a:cubicBezTo>
                    <a:pt x="40" y="105"/>
                    <a:pt x="40" y="103"/>
                    <a:pt x="40" y="103"/>
                  </a:cubicBezTo>
                  <a:cubicBezTo>
                    <a:pt x="41" y="102"/>
                    <a:pt x="43" y="102"/>
                    <a:pt x="43" y="103"/>
                  </a:cubicBezTo>
                  <a:cubicBezTo>
                    <a:pt x="44" y="104"/>
                    <a:pt x="44" y="105"/>
                    <a:pt x="43" y="106"/>
                  </a:cubicBezTo>
                  <a:close/>
                  <a:moveTo>
                    <a:pt x="53" y="113"/>
                  </a:moveTo>
                  <a:cubicBezTo>
                    <a:pt x="52" y="112"/>
                    <a:pt x="52" y="111"/>
                    <a:pt x="52" y="110"/>
                  </a:cubicBezTo>
                  <a:cubicBezTo>
                    <a:pt x="53" y="110"/>
                    <a:pt x="54" y="110"/>
                    <a:pt x="55" y="111"/>
                  </a:cubicBezTo>
                  <a:cubicBezTo>
                    <a:pt x="56" y="111"/>
                    <a:pt x="56" y="113"/>
                    <a:pt x="55" y="113"/>
                  </a:cubicBezTo>
                  <a:cubicBezTo>
                    <a:pt x="55" y="114"/>
                    <a:pt x="54" y="113"/>
                    <a:pt x="53" y="113"/>
                  </a:cubicBezTo>
                  <a:close/>
                  <a:moveTo>
                    <a:pt x="60" y="117"/>
                  </a:moveTo>
                  <a:cubicBezTo>
                    <a:pt x="59" y="117"/>
                    <a:pt x="58" y="117"/>
                    <a:pt x="57" y="116"/>
                  </a:cubicBezTo>
                  <a:cubicBezTo>
                    <a:pt x="56" y="116"/>
                    <a:pt x="56" y="115"/>
                    <a:pt x="57" y="114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60" y="115"/>
                    <a:pt x="60" y="116"/>
                    <a:pt x="60" y="117"/>
                  </a:cubicBezTo>
                  <a:close/>
                  <a:moveTo>
                    <a:pt x="50" y="103"/>
                  </a:moveTo>
                  <a:cubicBezTo>
                    <a:pt x="49" y="104"/>
                    <a:pt x="48" y="104"/>
                    <a:pt x="47" y="103"/>
                  </a:cubicBezTo>
                  <a:cubicBezTo>
                    <a:pt x="46" y="102"/>
                    <a:pt x="46" y="101"/>
                    <a:pt x="47" y="100"/>
                  </a:cubicBezTo>
                  <a:cubicBezTo>
                    <a:pt x="48" y="100"/>
                    <a:pt x="49" y="100"/>
                    <a:pt x="50" y="101"/>
                  </a:cubicBezTo>
                  <a:cubicBezTo>
                    <a:pt x="51" y="101"/>
                    <a:pt x="51" y="103"/>
                    <a:pt x="50" y="103"/>
                  </a:cubicBezTo>
                  <a:close/>
                  <a:moveTo>
                    <a:pt x="59" y="111"/>
                  </a:moveTo>
                  <a:cubicBezTo>
                    <a:pt x="58" y="111"/>
                    <a:pt x="58" y="110"/>
                    <a:pt x="58" y="109"/>
                  </a:cubicBezTo>
                  <a:cubicBezTo>
                    <a:pt x="59" y="108"/>
                    <a:pt x="60" y="108"/>
                    <a:pt x="61" y="109"/>
                  </a:cubicBezTo>
                  <a:cubicBezTo>
                    <a:pt x="62" y="110"/>
                    <a:pt x="62" y="111"/>
                    <a:pt x="61" y="112"/>
                  </a:cubicBezTo>
                  <a:cubicBezTo>
                    <a:pt x="61" y="112"/>
                    <a:pt x="59" y="112"/>
                    <a:pt x="59" y="111"/>
                  </a:cubicBezTo>
                  <a:close/>
                  <a:moveTo>
                    <a:pt x="66" y="115"/>
                  </a:moveTo>
                  <a:cubicBezTo>
                    <a:pt x="65" y="116"/>
                    <a:pt x="64" y="116"/>
                    <a:pt x="63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4" y="112"/>
                    <a:pt x="65" y="113"/>
                  </a:cubicBezTo>
                  <a:cubicBezTo>
                    <a:pt x="66" y="114"/>
                    <a:pt x="66" y="115"/>
                    <a:pt x="66" y="115"/>
                  </a:cubicBezTo>
                  <a:close/>
                  <a:moveTo>
                    <a:pt x="54" y="101"/>
                  </a:moveTo>
                  <a:cubicBezTo>
                    <a:pt x="53" y="100"/>
                    <a:pt x="53" y="99"/>
                    <a:pt x="54" y="98"/>
                  </a:cubicBezTo>
                  <a:cubicBezTo>
                    <a:pt x="55" y="97"/>
                    <a:pt x="56" y="97"/>
                    <a:pt x="57" y="98"/>
                  </a:cubicBezTo>
                  <a:cubicBezTo>
                    <a:pt x="57" y="99"/>
                    <a:pt x="57" y="100"/>
                    <a:pt x="57" y="101"/>
                  </a:cubicBezTo>
                  <a:cubicBezTo>
                    <a:pt x="56" y="102"/>
                    <a:pt x="55" y="102"/>
                    <a:pt x="54" y="101"/>
                  </a:cubicBezTo>
                  <a:close/>
                  <a:moveTo>
                    <a:pt x="67" y="110"/>
                  </a:moveTo>
                  <a:cubicBezTo>
                    <a:pt x="67" y="111"/>
                    <a:pt x="65" y="111"/>
                    <a:pt x="65" y="110"/>
                  </a:cubicBezTo>
                  <a:cubicBezTo>
                    <a:pt x="64" y="109"/>
                    <a:pt x="64" y="108"/>
                    <a:pt x="64" y="107"/>
                  </a:cubicBezTo>
                  <a:cubicBezTo>
                    <a:pt x="65" y="106"/>
                    <a:pt x="66" y="107"/>
                    <a:pt x="67" y="107"/>
                  </a:cubicBezTo>
                  <a:cubicBezTo>
                    <a:pt x="68" y="108"/>
                    <a:pt x="68" y="109"/>
                    <a:pt x="67" y="110"/>
                  </a:cubicBezTo>
                  <a:close/>
                  <a:moveTo>
                    <a:pt x="63" y="99"/>
                  </a:moveTo>
                  <a:cubicBezTo>
                    <a:pt x="63" y="100"/>
                    <a:pt x="61" y="100"/>
                    <a:pt x="60" y="99"/>
                  </a:cubicBezTo>
                  <a:cubicBezTo>
                    <a:pt x="60" y="98"/>
                    <a:pt x="60" y="97"/>
                    <a:pt x="61" y="96"/>
                  </a:cubicBezTo>
                  <a:cubicBezTo>
                    <a:pt x="61" y="95"/>
                    <a:pt x="63" y="95"/>
                    <a:pt x="63" y="96"/>
                  </a:cubicBezTo>
                  <a:cubicBezTo>
                    <a:pt x="64" y="97"/>
                    <a:pt x="64" y="98"/>
                    <a:pt x="63" y="99"/>
                  </a:cubicBezTo>
                  <a:close/>
                  <a:moveTo>
                    <a:pt x="59" y="95"/>
                  </a:moveTo>
                  <a:cubicBezTo>
                    <a:pt x="59" y="95"/>
                    <a:pt x="57" y="95"/>
                    <a:pt x="57" y="94"/>
                  </a:cubicBezTo>
                  <a:cubicBezTo>
                    <a:pt x="56" y="94"/>
                    <a:pt x="56" y="92"/>
                    <a:pt x="57" y="92"/>
                  </a:cubicBezTo>
                  <a:cubicBezTo>
                    <a:pt x="57" y="91"/>
                    <a:pt x="59" y="91"/>
                    <a:pt x="59" y="92"/>
                  </a:cubicBezTo>
                  <a:cubicBezTo>
                    <a:pt x="60" y="93"/>
                    <a:pt x="60" y="94"/>
                    <a:pt x="59" y="95"/>
                  </a:cubicBezTo>
                  <a:close/>
                  <a:moveTo>
                    <a:pt x="55" y="90"/>
                  </a:moveTo>
                  <a:cubicBezTo>
                    <a:pt x="55" y="91"/>
                    <a:pt x="53" y="91"/>
                    <a:pt x="53" y="90"/>
                  </a:cubicBezTo>
                  <a:cubicBezTo>
                    <a:pt x="52" y="89"/>
                    <a:pt x="52" y="88"/>
                    <a:pt x="53" y="87"/>
                  </a:cubicBezTo>
                  <a:cubicBezTo>
                    <a:pt x="53" y="87"/>
                    <a:pt x="55" y="87"/>
                    <a:pt x="55" y="87"/>
                  </a:cubicBezTo>
                  <a:cubicBezTo>
                    <a:pt x="56" y="88"/>
                    <a:pt x="56" y="90"/>
                    <a:pt x="55" y="90"/>
                  </a:cubicBezTo>
                  <a:close/>
                  <a:moveTo>
                    <a:pt x="51" y="86"/>
                  </a:moveTo>
                  <a:cubicBezTo>
                    <a:pt x="51" y="87"/>
                    <a:pt x="49" y="87"/>
                    <a:pt x="49" y="86"/>
                  </a:cubicBezTo>
                  <a:cubicBezTo>
                    <a:pt x="48" y="85"/>
                    <a:pt x="48" y="84"/>
                    <a:pt x="49" y="83"/>
                  </a:cubicBezTo>
                  <a:cubicBezTo>
                    <a:pt x="49" y="82"/>
                    <a:pt x="51" y="82"/>
                    <a:pt x="52" y="83"/>
                  </a:cubicBezTo>
                  <a:cubicBezTo>
                    <a:pt x="52" y="84"/>
                    <a:pt x="52" y="85"/>
                    <a:pt x="51" y="86"/>
                  </a:cubicBezTo>
                  <a:close/>
                  <a:moveTo>
                    <a:pt x="63" y="92"/>
                  </a:moveTo>
                  <a:cubicBezTo>
                    <a:pt x="62" y="91"/>
                    <a:pt x="63" y="90"/>
                    <a:pt x="63" y="89"/>
                  </a:cubicBezTo>
                  <a:cubicBezTo>
                    <a:pt x="64" y="89"/>
                    <a:pt x="65" y="89"/>
                    <a:pt x="66" y="90"/>
                  </a:cubicBezTo>
                  <a:cubicBezTo>
                    <a:pt x="67" y="90"/>
                    <a:pt x="67" y="92"/>
                    <a:pt x="66" y="92"/>
                  </a:cubicBezTo>
                  <a:cubicBezTo>
                    <a:pt x="65" y="93"/>
                    <a:pt x="64" y="93"/>
                    <a:pt x="63" y="92"/>
                  </a:cubicBezTo>
                  <a:close/>
                  <a:moveTo>
                    <a:pt x="77" y="101"/>
                  </a:moveTo>
                  <a:cubicBezTo>
                    <a:pt x="76" y="102"/>
                    <a:pt x="75" y="102"/>
                    <a:pt x="74" y="101"/>
                  </a:cubicBezTo>
                  <a:cubicBezTo>
                    <a:pt x="73" y="100"/>
                    <a:pt x="73" y="99"/>
                    <a:pt x="74" y="98"/>
                  </a:cubicBezTo>
                  <a:cubicBezTo>
                    <a:pt x="75" y="97"/>
                    <a:pt x="76" y="97"/>
                    <a:pt x="77" y="98"/>
                  </a:cubicBezTo>
                  <a:cubicBezTo>
                    <a:pt x="78" y="99"/>
                    <a:pt x="78" y="100"/>
                    <a:pt x="77" y="101"/>
                  </a:cubicBezTo>
                  <a:close/>
                  <a:moveTo>
                    <a:pt x="66" y="86"/>
                  </a:moveTo>
                  <a:cubicBezTo>
                    <a:pt x="65" y="85"/>
                    <a:pt x="65" y="84"/>
                    <a:pt x="66" y="83"/>
                  </a:cubicBezTo>
                  <a:cubicBezTo>
                    <a:pt x="67" y="82"/>
                    <a:pt x="68" y="82"/>
                    <a:pt x="69" y="83"/>
                  </a:cubicBezTo>
                  <a:cubicBezTo>
                    <a:pt x="70" y="84"/>
                    <a:pt x="70" y="85"/>
                    <a:pt x="69" y="86"/>
                  </a:cubicBezTo>
                  <a:cubicBezTo>
                    <a:pt x="68" y="87"/>
                    <a:pt x="67" y="87"/>
                    <a:pt x="66" y="86"/>
                  </a:cubicBezTo>
                  <a:close/>
                  <a:moveTo>
                    <a:pt x="84" y="99"/>
                  </a:moveTo>
                  <a:cubicBezTo>
                    <a:pt x="83" y="100"/>
                    <a:pt x="81" y="100"/>
                    <a:pt x="81" y="99"/>
                  </a:cubicBezTo>
                  <a:cubicBezTo>
                    <a:pt x="80" y="98"/>
                    <a:pt x="80" y="97"/>
                    <a:pt x="81" y="96"/>
                  </a:cubicBezTo>
                  <a:cubicBezTo>
                    <a:pt x="82" y="95"/>
                    <a:pt x="83" y="95"/>
                    <a:pt x="84" y="96"/>
                  </a:cubicBezTo>
                  <a:cubicBezTo>
                    <a:pt x="84" y="97"/>
                    <a:pt x="84" y="98"/>
                    <a:pt x="84" y="99"/>
                  </a:cubicBezTo>
                  <a:close/>
                  <a:moveTo>
                    <a:pt x="80" y="95"/>
                  </a:moveTo>
                  <a:cubicBezTo>
                    <a:pt x="79" y="95"/>
                    <a:pt x="77" y="95"/>
                    <a:pt x="77" y="94"/>
                  </a:cubicBezTo>
                  <a:cubicBezTo>
                    <a:pt x="76" y="94"/>
                    <a:pt x="76" y="92"/>
                    <a:pt x="77" y="92"/>
                  </a:cubicBezTo>
                  <a:cubicBezTo>
                    <a:pt x="78" y="91"/>
                    <a:pt x="79" y="91"/>
                    <a:pt x="80" y="92"/>
                  </a:cubicBezTo>
                  <a:cubicBezTo>
                    <a:pt x="80" y="93"/>
                    <a:pt x="80" y="94"/>
                    <a:pt x="80" y="95"/>
                  </a:cubicBezTo>
                  <a:close/>
                  <a:moveTo>
                    <a:pt x="69" y="79"/>
                  </a:moveTo>
                  <a:cubicBezTo>
                    <a:pt x="68" y="78"/>
                    <a:pt x="68" y="77"/>
                    <a:pt x="69" y="76"/>
                  </a:cubicBezTo>
                  <a:cubicBezTo>
                    <a:pt x="70" y="76"/>
                    <a:pt x="71" y="76"/>
                    <a:pt x="72" y="76"/>
                  </a:cubicBezTo>
                  <a:cubicBezTo>
                    <a:pt x="72" y="77"/>
                    <a:pt x="72" y="79"/>
                    <a:pt x="72" y="79"/>
                  </a:cubicBezTo>
                  <a:cubicBezTo>
                    <a:pt x="71" y="80"/>
                    <a:pt x="69" y="80"/>
                    <a:pt x="69" y="79"/>
                  </a:cubicBezTo>
                  <a:close/>
                  <a:moveTo>
                    <a:pt x="90" y="97"/>
                  </a:moveTo>
                  <a:cubicBezTo>
                    <a:pt x="89" y="97"/>
                    <a:pt x="88" y="97"/>
                    <a:pt x="87" y="96"/>
                  </a:cubicBezTo>
                  <a:cubicBezTo>
                    <a:pt x="87" y="96"/>
                    <a:pt x="87" y="94"/>
                    <a:pt x="88" y="94"/>
                  </a:cubicBezTo>
                  <a:cubicBezTo>
                    <a:pt x="88" y="93"/>
                    <a:pt x="90" y="93"/>
                    <a:pt x="90" y="94"/>
                  </a:cubicBezTo>
                  <a:cubicBezTo>
                    <a:pt x="91" y="95"/>
                    <a:pt x="91" y="96"/>
                    <a:pt x="90" y="97"/>
                  </a:cubicBezTo>
                  <a:close/>
                  <a:moveTo>
                    <a:pt x="86" y="92"/>
                  </a:moveTo>
                  <a:cubicBezTo>
                    <a:pt x="85" y="93"/>
                    <a:pt x="84" y="93"/>
                    <a:pt x="83" y="92"/>
                  </a:cubicBezTo>
                  <a:cubicBezTo>
                    <a:pt x="83" y="91"/>
                    <a:pt x="83" y="90"/>
                    <a:pt x="84" y="89"/>
                  </a:cubicBezTo>
                  <a:cubicBezTo>
                    <a:pt x="84" y="89"/>
                    <a:pt x="86" y="89"/>
                    <a:pt x="86" y="89"/>
                  </a:cubicBezTo>
                  <a:cubicBezTo>
                    <a:pt x="87" y="90"/>
                    <a:pt x="87" y="92"/>
                    <a:pt x="86" y="92"/>
                  </a:cubicBezTo>
                  <a:close/>
                  <a:moveTo>
                    <a:pt x="82" y="88"/>
                  </a:moveTo>
                  <a:cubicBezTo>
                    <a:pt x="81" y="89"/>
                    <a:pt x="80" y="89"/>
                    <a:pt x="79" y="88"/>
                  </a:cubicBezTo>
                  <a:cubicBezTo>
                    <a:pt x="79" y="87"/>
                    <a:pt x="79" y="86"/>
                    <a:pt x="80" y="85"/>
                  </a:cubicBezTo>
                  <a:cubicBezTo>
                    <a:pt x="80" y="84"/>
                    <a:pt x="82" y="84"/>
                    <a:pt x="82" y="85"/>
                  </a:cubicBezTo>
                  <a:cubicBezTo>
                    <a:pt x="83" y="86"/>
                    <a:pt x="83" y="87"/>
                    <a:pt x="82" y="88"/>
                  </a:cubicBezTo>
                  <a:close/>
                  <a:moveTo>
                    <a:pt x="97" y="94"/>
                  </a:moveTo>
                  <a:cubicBezTo>
                    <a:pt x="96" y="95"/>
                    <a:pt x="95" y="95"/>
                    <a:pt x="94" y="94"/>
                  </a:cubicBezTo>
                  <a:cubicBezTo>
                    <a:pt x="93" y="93"/>
                    <a:pt x="93" y="92"/>
                    <a:pt x="94" y="91"/>
                  </a:cubicBezTo>
                  <a:cubicBezTo>
                    <a:pt x="95" y="91"/>
                    <a:pt x="96" y="91"/>
                    <a:pt x="97" y="92"/>
                  </a:cubicBezTo>
                  <a:cubicBezTo>
                    <a:pt x="98" y="92"/>
                    <a:pt x="98" y="94"/>
                    <a:pt x="97" y="94"/>
                  </a:cubicBezTo>
                  <a:close/>
                  <a:moveTo>
                    <a:pt x="93" y="90"/>
                  </a:moveTo>
                  <a:cubicBezTo>
                    <a:pt x="92" y="91"/>
                    <a:pt x="91" y="91"/>
                    <a:pt x="90" y="90"/>
                  </a:cubicBezTo>
                  <a:cubicBezTo>
                    <a:pt x="89" y="89"/>
                    <a:pt x="89" y="88"/>
                    <a:pt x="90" y="87"/>
                  </a:cubicBezTo>
                  <a:cubicBezTo>
                    <a:pt x="91" y="86"/>
                    <a:pt x="92" y="86"/>
                    <a:pt x="93" y="87"/>
                  </a:cubicBezTo>
                  <a:cubicBezTo>
                    <a:pt x="94" y="88"/>
                    <a:pt x="94" y="89"/>
                    <a:pt x="93" y="90"/>
                  </a:cubicBezTo>
                  <a:close/>
                  <a:moveTo>
                    <a:pt x="89" y="86"/>
                  </a:moveTo>
                  <a:cubicBezTo>
                    <a:pt x="88" y="87"/>
                    <a:pt x="87" y="86"/>
                    <a:pt x="86" y="86"/>
                  </a:cubicBezTo>
                  <a:cubicBezTo>
                    <a:pt x="85" y="85"/>
                    <a:pt x="85" y="84"/>
                    <a:pt x="86" y="83"/>
                  </a:cubicBezTo>
                  <a:cubicBezTo>
                    <a:pt x="87" y="82"/>
                    <a:pt x="88" y="82"/>
                    <a:pt x="89" y="83"/>
                  </a:cubicBezTo>
                  <a:cubicBezTo>
                    <a:pt x="90" y="84"/>
                    <a:pt x="90" y="85"/>
                    <a:pt x="89" y="86"/>
                  </a:cubicBezTo>
                  <a:close/>
                  <a:moveTo>
                    <a:pt x="85" y="81"/>
                  </a:moveTo>
                  <a:cubicBezTo>
                    <a:pt x="84" y="82"/>
                    <a:pt x="83" y="82"/>
                    <a:pt x="82" y="81"/>
                  </a:cubicBezTo>
                  <a:cubicBezTo>
                    <a:pt x="81" y="81"/>
                    <a:pt x="81" y="79"/>
                    <a:pt x="82" y="79"/>
                  </a:cubicBezTo>
                  <a:cubicBezTo>
                    <a:pt x="83" y="78"/>
                    <a:pt x="84" y="78"/>
                    <a:pt x="85" y="79"/>
                  </a:cubicBezTo>
                  <a:cubicBezTo>
                    <a:pt x="86" y="79"/>
                    <a:pt x="86" y="81"/>
                    <a:pt x="85" y="81"/>
                  </a:cubicBezTo>
                  <a:close/>
                  <a:moveTo>
                    <a:pt x="100" y="88"/>
                  </a:moveTo>
                  <a:cubicBezTo>
                    <a:pt x="99" y="89"/>
                    <a:pt x="98" y="89"/>
                    <a:pt x="97" y="88"/>
                  </a:cubicBezTo>
                  <a:cubicBezTo>
                    <a:pt x="96" y="87"/>
                    <a:pt x="96" y="86"/>
                    <a:pt x="97" y="85"/>
                  </a:cubicBezTo>
                  <a:cubicBezTo>
                    <a:pt x="98" y="84"/>
                    <a:pt x="99" y="84"/>
                    <a:pt x="100" y="85"/>
                  </a:cubicBezTo>
                  <a:cubicBezTo>
                    <a:pt x="101" y="86"/>
                    <a:pt x="101" y="87"/>
                    <a:pt x="100" y="88"/>
                  </a:cubicBezTo>
                  <a:close/>
                  <a:moveTo>
                    <a:pt x="96" y="84"/>
                  </a:moveTo>
                  <a:cubicBezTo>
                    <a:pt x="95" y="84"/>
                    <a:pt x="94" y="84"/>
                    <a:pt x="93" y="83"/>
                  </a:cubicBezTo>
                  <a:cubicBezTo>
                    <a:pt x="92" y="83"/>
                    <a:pt x="92" y="81"/>
                    <a:pt x="93" y="81"/>
                  </a:cubicBezTo>
                  <a:cubicBezTo>
                    <a:pt x="94" y="80"/>
                    <a:pt x="95" y="80"/>
                    <a:pt x="96" y="81"/>
                  </a:cubicBezTo>
                  <a:cubicBezTo>
                    <a:pt x="97" y="82"/>
                    <a:pt x="97" y="83"/>
                    <a:pt x="96" y="84"/>
                  </a:cubicBezTo>
                  <a:close/>
                  <a:moveTo>
                    <a:pt x="92" y="79"/>
                  </a:moveTo>
                  <a:cubicBezTo>
                    <a:pt x="91" y="80"/>
                    <a:pt x="90" y="80"/>
                    <a:pt x="89" y="79"/>
                  </a:cubicBezTo>
                  <a:cubicBezTo>
                    <a:pt x="88" y="78"/>
                    <a:pt x="88" y="77"/>
                    <a:pt x="89" y="76"/>
                  </a:cubicBezTo>
                  <a:cubicBezTo>
                    <a:pt x="90" y="76"/>
                    <a:pt x="91" y="76"/>
                    <a:pt x="92" y="76"/>
                  </a:cubicBezTo>
                  <a:cubicBezTo>
                    <a:pt x="93" y="77"/>
                    <a:pt x="93" y="79"/>
                    <a:pt x="92" y="79"/>
                  </a:cubicBezTo>
                  <a:close/>
                  <a:moveTo>
                    <a:pt x="84" y="68"/>
                  </a:moveTo>
                  <a:cubicBezTo>
                    <a:pt x="83" y="69"/>
                    <a:pt x="82" y="69"/>
                    <a:pt x="81" y="68"/>
                  </a:cubicBezTo>
                  <a:cubicBezTo>
                    <a:pt x="80" y="67"/>
                    <a:pt x="80" y="66"/>
                    <a:pt x="81" y="65"/>
                  </a:cubicBezTo>
                  <a:cubicBezTo>
                    <a:pt x="82" y="64"/>
                    <a:pt x="83" y="64"/>
                    <a:pt x="84" y="65"/>
                  </a:cubicBezTo>
                  <a:cubicBezTo>
                    <a:pt x="85" y="66"/>
                    <a:pt x="85" y="67"/>
                    <a:pt x="84" y="68"/>
                  </a:cubicBezTo>
                  <a:close/>
                  <a:moveTo>
                    <a:pt x="102" y="81"/>
                  </a:moveTo>
                  <a:cubicBezTo>
                    <a:pt x="102" y="82"/>
                    <a:pt x="100" y="82"/>
                    <a:pt x="100" y="81"/>
                  </a:cubicBezTo>
                  <a:cubicBezTo>
                    <a:pt x="99" y="80"/>
                    <a:pt x="99" y="79"/>
                    <a:pt x="100" y="78"/>
                  </a:cubicBezTo>
                  <a:cubicBezTo>
                    <a:pt x="101" y="78"/>
                    <a:pt x="102" y="78"/>
                    <a:pt x="103" y="78"/>
                  </a:cubicBezTo>
                  <a:cubicBezTo>
                    <a:pt x="103" y="79"/>
                    <a:pt x="103" y="81"/>
                    <a:pt x="102" y="81"/>
                  </a:cubicBezTo>
                  <a:close/>
                  <a:moveTo>
                    <a:pt x="98" y="77"/>
                  </a:moveTo>
                  <a:cubicBezTo>
                    <a:pt x="98" y="78"/>
                    <a:pt x="96" y="78"/>
                    <a:pt x="96" y="77"/>
                  </a:cubicBezTo>
                  <a:cubicBezTo>
                    <a:pt x="95" y="76"/>
                    <a:pt x="95" y="75"/>
                    <a:pt x="96" y="74"/>
                  </a:cubicBezTo>
                  <a:cubicBezTo>
                    <a:pt x="97" y="73"/>
                    <a:pt x="98" y="73"/>
                    <a:pt x="99" y="74"/>
                  </a:cubicBezTo>
                  <a:cubicBezTo>
                    <a:pt x="99" y="75"/>
                    <a:pt x="99" y="76"/>
                    <a:pt x="98" y="77"/>
                  </a:cubicBezTo>
                  <a:close/>
                  <a:moveTo>
                    <a:pt x="91" y="66"/>
                  </a:moveTo>
                  <a:cubicBezTo>
                    <a:pt x="90" y="66"/>
                    <a:pt x="89" y="66"/>
                    <a:pt x="88" y="65"/>
                  </a:cubicBezTo>
                  <a:cubicBezTo>
                    <a:pt x="87" y="65"/>
                    <a:pt x="87" y="63"/>
                    <a:pt x="88" y="63"/>
                  </a:cubicBezTo>
                  <a:cubicBezTo>
                    <a:pt x="89" y="62"/>
                    <a:pt x="90" y="62"/>
                    <a:pt x="91" y="63"/>
                  </a:cubicBezTo>
                  <a:cubicBezTo>
                    <a:pt x="91" y="64"/>
                    <a:pt x="91" y="65"/>
                    <a:pt x="91" y="66"/>
                  </a:cubicBezTo>
                  <a:close/>
                  <a:moveTo>
                    <a:pt x="87" y="61"/>
                  </a:moveTo>
                  <a:cubicBezTo>
                    <a:pt x="86" y="62"/>
                    <a:pt x="85" y="62"/>
                    <a:pt x="84" y="61"/>
                  </a:cubicBezTo>
                  <a:cubicBezTo>
                    <a:pt x="83" y="60"/>
                    <a:pt x="83" y="59"/>
                    <a:pt x="84" y="58"/>
                  </a:cubicBezTo>
                  <a:cubicBezTo>
                    <a:pt x="85" y="58"/>
                    <a:pt x="86" y="58"/>
                    <a:pt x="87" y="58"/>
                  </a:cubicBezTo>
                  <a:cubicBezTo>
                    <a:pt x="88" y="59"/>
                    <a:pt x="87" y="61"/>
                    <a:pt x="87" y="61"/>
                  </a:cubicBezTo>
                  <a:close/>
                  <a:moveTo>
                    <a:pt x="105" y="75"/>
                  </a:moveTo>
                  <a:cubicBezTo>
                    <a:pt x="104" y="76"/>
                    <a:pt x="103" y="75"/>
                    <a:pt x="102" y="75"/>
                  </a:cubicBezTo>
                  <a:cubicBezTo>
                    <a:pt x="102" y="74"/>
                    <a:pt x="102" y="73"/>
                    <a:pt x="102" y="72"/>
                  </a:cubicBezTo>
                  <a:cubicBezTo>
                    <a:pt x="103" y="71"/>
                    <a:pt x="105" y="71"/>
                    <a:pt x="105" y="72"/>
                  </a:cubicBezTo>
                  <a:cubicBezTo>
                    <a:pt x="106" y="73"/>
                    <a:pt x="106" y="74"/>
                    <a:pt x="105" y="75"/>
                  </a:cubicBezTo>
                  <a:close/>
                  <a:moveTo>
                    <a:pt x="97" y="63"/>
                  </a:moveTo>
                  <a:cubicBezTo>
                    <a:pt x="97" y="64"/>
                    <a:pt x="95" y="64"/>
                    <a:pt x="94" y="63"/>
                  </a:cubicBezTo>
                  <a:cubicBezTo>
                    <a:pt x="94" y="62"/>
                    <a:pt x="94" y="61"/>
                    <a:pt x="95" y="60"/>
                  </a:cubicBezTo>
                  <a:cubicBezTo>
                    <a:pt x="95" y="60"/>
                    <a:pt x="97" y="60"/>
                    <a:pt x="97" y="61"/>
                  </a:cubicBezTo>
                  <a:cubicBezTo>
                    <a:pt x="98" y="61"/>
                    <a:pt x="98" y="63"/>
                    <a:pt x="97" y="63"/>
                  </a:cubicBezTo>
                  <a:close/>
                  <a:moveTo>
                    <a:pt x="93" y="59"/>
                  </a:moveTo>
                  <a:cubicBezTo>
                    <a:pt x="93" y="60"/>
                    <a:pt x="91" y="60"/>
                    <a:pt x="91" y="59"/>
                  </a:cubicBezTo>
                  <a:cubicBezTo>
                    <a:pt x="90" y="58"/>
                    <a:pt x="90" y="57"/>
                    <a:pt x="91" y="56"/>
                  </a:cubicBezTo>
                  <a:cubicBezTo>
                    <a:pt x="91" y="55"/>
                    <a:pt x="93" y="55"/>
                    <a:pt x="93" y="56"/>
                  </a:cubicBezTo>
                  <a:cubicBezTo>
                    <a:pt x="94" y="57"/>
                    <a:pt x="94" y="58"/>
                    <a:pt x="93" y="59"/>
                  </a:cubicBezTo>
                  <a:close/>
                  <a:moveTo>
                    <a:pt x="89" y="55"/>
                  </a:moveTo>
                  <a:cubicBezTo>
                    <a:pt x="89" y="56"/>
                    <a:pt x="87" y="56"/>
                    <a:pt x="87" y="55"/>
                  </a:cubicBezTo>
                  <a:cubicBezTo>
                    <a:pt x="86" y="54"/>
                    <a:pt x="86" y="53"/>
                    <a:pt x="87" y="52"/>
                  </a:cubicBezTo>
                  <a:cubicBezTo>
                    <a:pt x="87" y="51"/>
                    <a:pt x="89" y="51"/>
                    <a:pt x="89" y="52"/>
                  </a:cubicBezTo>
                  <a:cubicBezTo>
                    <a:pt x="90" y="53"/>
                    <a:pt x="90" y="54"/>
                    <a:pt x="89" y="55"/>
                  </a:cubicBezTo>
                  <a:close/>
                  <a:moveTo>
                    <a:pt x="104" y="61"/>
                  </a:moveTo>
                  <a:cubicBezTo>
                    <a:pt x="103" y="62"/>
                    <a:pt x="102" y="62"/>
                    <a:pt x="101" y="61"/>
                  </a:cubicBezTo>
                  <a:cubicBezTo>
                    <a:pt x="100" y="60"/>
                    <a:pt x="101" y="59"/>
                    <a:pt x="101" y="58"/>
                  </a:cubicBezTo>
                  <a:cubicBezTo>
                    <a:pt x="102" y="57"/>
                    <a:pt x="103" y="58"/>
                    <a:pt x="104" y="58"/>
                  </a:cubicBezTo>
                  <a:cubicBezTo>
                    <a:pt x="105" y="59"/>
                    <a:pt x="105" y="60"/>
                    <a:pt x="104" y="61"/>
                  </a:cubicBezTo>
                  <a:close/>
                  <a:moveTo>
                    <a:pt x="100" y="57"/>
                  </a:moveTo>
                  <a:cubicBezTo>
                    <a:pt x="99" y="58"/>
                    <a:pt x="98" y="58"/>
                    <a:pt x="97" y="57"/>
                  </a:cubicBezTo>
                  <a:cubicBezTo>
                    <a:pt x="96" y="56"/>
                    <a:pt x="97" y="55"/>
                    <a:pt x="97" y="54"/>
                  </a:cubicBezTo>
                  <a:cubicBezTo>
                    <a:pt x="98" y="53"/>
                    <a:pt x="99" y="53"/>
                    <a:pt x="100" y="54"/>
                  </a:cubicBezTo>
                  <a:cubicBezTo>
                    <a:pt x="101" y="55"/>
                    <a:pt x="101" y="56"/>
                    <a:pt x="100" y="57"/>
                  </a:cubicBezTo>
                  <a:close/>
                  <a:moveTo>
                    <a:pt x="96" y="53"/>
                  </a:moveTo>
                  <a:cubicBezTo>
                    <a:pt x="95" y="53"/>
                    <a:pt x="94" y="53"/>
                    <a:pt x="93" y="52"/>
                  </a:cubicBezTo>
                  <a:cubicBezTo>
                    <a:pt x="93" y="52"/>
                    <a:pt x="93" y="50"/>
                    <a:pt x="93" y="50"/>
                  </a:cubicBezTo>
                  <a:cubicBezTo>
                    <a:pt x="94" y="49"/>
                    <a:pt x="95" y="49"/>
                    <a:pt x="96" y="50"/>
                  </a:cubicBezTo>
                  <a:cubicBezTo>
                    <a:pt x="97" y="51"/>
                    <a:pt x="97" y="52"/>
                    <a:pt x="96" y="53"/>
                  </a:cubicBezTo>
                  <a:close/>
                  <a:moveTo>
                    <a:pt x="92" y="48"/>
                  </a:moveTo>
                  <a:cubicBezTo>
                    <a:pt x="91" y="49"/>
                    <a:pt x="90" y="49"/>
                    <a:pt x="89" y="48"/>
                  </a:cubicBezTo>
                  <a:cubicBezTo>
                    <a:pt x="89" y="47"/>
                    <a:pt x="89" y="46"/>
                    <a:pt x="89" y="45"/>
                  </a:cubicBezTo>
                  <a:cubicBezTo>
                    <a:pt x="90" y="45"/>
                    <a:pt x="91" y="45"/>
                    <a:pt x="92" y="45"/>
                  </a:cubicBezTo>
                  <a:cubicBezTo>
                    <a:pt x="93" y="46"/>
                    <a:pt x="93" y="48"/>
                    <a:pt x="92" y="48"/>
                  </a:cubicBezTo>
                  <a:close/>
                  <a:moveTo>
                    <a:pt x="116" y="65"/>
                  </a:moveTo>
                  <a:cubicBezTo>
                    <a:pt x="115" y="65"/>
                    <a:pt x="114" y="65"/>
                    <a:pt x="114" y="64"/>
                  </a:cubicBezTo>
                  <a:cubicBezTo>
                    <a:pt x="113" y="64"/>
                    <a:pt x="113" y="62"/>
                    <a:pt x="113" y="62"/>
                  </a:cubicBezTo>
                  <a:cubicBezTo>
                    <a:pt x="114" y="61"/>
                    <a:pt x="115" y="61"/>
                    <a:pt x="116" y="62"/>
                  </a:cubicBezTo>
                  <a:cubicBezTo>
                    <a:pt x="117" y="63"/>
                    <a:pt x="117" y="64"/>
                    <a:pt x="116" y="65"/>
                  </a:cubicBezTo>
                  <a:close/>
                  <a:moveTo>
                    <a:pt x="107" y="55"/>
                  </a:moveTo>
                  <a:cubicBezTo>
                    <a:pt x="106" y="55"/>
                    <a:pt x="105" y="55"/>
                    <a:pt x="104" y="55"/>
                  </a:cubicBezTo>
                  <a:cubicBezTo>
                    <a:pt x="103" y="54"/>
                    <a:pt x="103" y="52"/>
                    <a:pt x="104" y="52"/>
                  </a:cubicBezTo>
                  <a:cubicBezTo>
                    <a:pt x="105" y="51"/>
                    <a:pt x="106" y="51"/>
                    <a:pt x="107" y="52"/>
                  </a:cubicBezTo>
                  <a:cubicBezTo>
                    <a:pt x="108" y="53"/>
                    <a:pt x="108" y="54"/>
                    <a:pt x="107" y="55"/>
                  </a:cubicBezTo>
                  <a:close/>
                  <a:moveTo>
                    <a:pt x="103" y="50"/>
                  </a:moveTo>
                  <a:cubicBezTo>
                    <a:pt x="102" y="51"/>
                    <a:pt x="101" y="51"/>
                    <a:pt x="100" y="50"/>
                  </a:cubicBezTo>
                  <a:cubicBezTo>
                    <a:pt x="99" y="49"/>
                    <a:pt x="99" y="48"/>
                    <a:pt x="100" y="47"/>
                  </a:cubicBezTo>
                  <a:cubicBezTo>
                    <a:pt x="101" y="47"/>
                    <a:pt x="102" y="47"/>
                    <a:pt x="103" y="47"/>
                  </a:cubicBezTo>
                  <a:cubicBezTo>
                    <a:pt x="104" y="48"/>
                    <a:pt x="104" y="50"/>
                    <a:pt x="103" y="50"/>
                  </a:cubicBezTo>
                  <a:close/>
                  <a:moveTo>
                    <a:pt x="99" y="46"/>
                  </a:moveTo>
                  <a:cubicBezTo>
                    <a:pt x="98" y="47"/>
                    <a:pt x="97" y="47"/>
                    <a:pt x="96" y="46"/>
                  </a:cubicBezTo>
                  <a:cubicBezTo>
                    <a:pt x="95" y="45"/>
                    <a:pt x="95" y="44"/>
                    <a:pt x="96" y="43"/>
                  </a:cubicBezTo>
                  <a:cubicBezTo>
                    <a:pt x="97" y="42"/>
                    <a:pt x="98" y="42"/>
                    <a:pt x="99" y="43"/>
                  </a:cubicBezTo>
                  <a:cubicBezTo>
                    <a:pt x="100" y="44"/>
                    <a:pt x="100" y="45"/>
                    <a:pt x="99" y="46"/>
                  </a:cubicBezTo>
                  <a:close/>
                  <a:moveTo>
                    <a:pt x="122" y="63"/>
                  </a:moveTo>
                  <a:cubicBezTo>
                    <a:pt x="121" y="64"/>
                    <a:pt x="120" y="64"/>
                    <a:pt x="119" y="63"/>
                  </a:cubicBezTo>
                  <a:cubicBezTo>
                    <a:pt x="119" y="62"/>
                    <a:pt x="119" y="61"/>
                    <a:pt x="119" y="60"/>
                  </a:cubicBezTo>
                  <a:cubicBezTo>
                    <a:pt x="120" y="60"/>
                    <a:pt x="121" y="60"/>
                    <a:pt x="122" y="61"/>
                  </a:cubicBezTo>
                  <a:cubicBezTo>
                    <a:pt x="122" y="62"/>
                    <a:pt x="122" y="63"/>
                    <a:pt x="122" y="63"/>
                  </a:cubicBezTo>
                  <a:close/>
                  <a:moveTo>
                    <a:pt x="118" y="59"/>
                  </a:moveTo>
                  <a:cubicBezTo>
                    <a:pt x="118" y="59"/>
                    <a:pt x="116" y="59"/>
                    <a:pt x="116" y="58"/>
                  </a:cubicBezTo>
                  <a:cubicBezTo>
                    <a:pt x="115" y="57"/>
                    <a:pt x="115" y="56"/>
                    <a:pt x="116" y="56"/>
                  </a:cubicBezTo>
                  <a:cubicBezTo>
                    <a:pt x="116" y="55"/>
                    <a:pt x="117" y="55"/>
                    <a:pt x="118" y="56"/>
                  </a:cubicBezTo>
                  <a:cubicBezTo>
                    <a:pt x="119" y="57"/>
                    <a:pt x="119" y="58"/>
                    <a:pt x="118" y="59"/>
                  </a:cubicBezTo>
                  <a:close/>
                  <a:moveTo>
                    <a:pt x="110" y="48"/>
                  </a:moveTo>
                  <a:cubicBezTo>
                    <a:pt x="109" y="49"/>
                    <a:pt x="107" y="49"/>
                    <a:pt x="107" y="48"/>
                  </a:cubicBezTo>
                  <a:cubicBezTo>
                    <a:pt x="106" y="47"/>
                    <a:pt x="106" y="46"/>
                    <a:pt x="107" y="45"/>
                  </a:cubicBezTo>
                  <a:cubicBezTo>
                    <a:pt x="108" y="44"/>
                    <a:pt x="109" y="44"/>
                    <a:pt x="110" y="45"/>
                  </a:cubicBezTo>
                  <a:cubicBezTo>
                    <a:pt x="110" y="46"/>
                    <a:pt x="110" y="47"/>
                    <a:pt x="110" y="48"/>
                  </a:cubicBezTo>
                  <a:close/>
                  <a:moveTo>
                    <a:pt x="106" y="44"/>
                  </a:moveTo>
                  <a:cubicBezTo>
                    <a:pt x="105" y="45"/>
                    <a:pt x="103" y="45"/>
                    <a:pt x="103" y="44"/>
                  </a:cubicBezTo>
                  <a:cubicBezTo>
                    <a:pt x="102" y="43"/>
                    <a:pt x="102" y="42"/>
                    <a:pt x="103" y="41"/>
                  </a:cubicBezTo>
                  <a:cubicBezTo>
                    <a:pt x="104" y="40"/>
                    <a:pt x="105" y="40"/>
                    <a:pt x="106" y="41"/>
                  </a:cubicBezTo>
                  <a:cubicBezTo>
                    <a:pt x="106" y="42"/>
                    <a:pt x="106" y="43"/>
                    <a:pt x="106" y="44"/>
                  </a:cubicBezTo>
                  <a:close/>
                  <a:moveTo>
                    <a:pt x="123" y="55"/>
                  </a:moveTo>
                  <a:cubicBezTo>
                    <a:pt x="124" y="56"/>
                    <a:pt x="124" y="57"/>
                    <a:pt x="123" y="58"/>
                  </a:cubicBezTo>
                  <a:cubicBezTo>
                    <a:pt x="123" y="58"/>
                    <a:pt x="122" y="58"/>
                    <a:pt x="121" y="57"/>
                  </a:cubicBezTo>
                  <a:cubicBezTo>
                    <a:pt x="121" y="56"/>
                    <a:pt x="121" y="55"/>
                    <a:pt x="121" y="55"/>
                  </a:cubicBezTo>
                  <a:cubicBezTo>
                    <a:pt x="122" y="54"/>
                    <a:pt x="123" y="54"/>
                    <a:pt x="123" y="55"/>
                  </a:cubicBezTo>
                  <a:close/>
                  <a:moveTo>
                    <a:pt x="120" y="53"/>
                  </a:moveTo>
                  <a:cubicBezTo>
                    <a:pt x="120" y="54"/>
                    <a:pt x="118" y="53"/>
                    <a:pt x="118" y="52"/>
                  </a:cubicBezTo>
                  <a:cubicBezTo>
                    <a:pt x="117" y="52"/>
                    <a:pt x="117" y="50"/>
                    <a:pt x="118" y="50"/>
                  </a:cubicBezTo>
                  <a:cubicBezTo>
                    <a:pt x="118" y="49"/>
                    <a:pt x="119" y="49"/>
                    <a:pt x="120" y="50"/>
                  </a:cubicBezTo>
                  <a:cubicBezTo>
                    <a:pt x="121" y="51"/>
                    <a:pt x="121" y="52"/>
                    <a:pt x="120" y="53"/>
                  </a:cubicBezTo>
                  <a:close/>
                  <a:moveTo>
                    <a:pt x="112" y="42"/>
                  </a:moveTo>
                  <a:cubicBezTo>
                    <a:pt x="111" y="42"/>
                    <a:pt x="110" y="42"/>
                    <a:pt x="109" y="41"/>
                  </a:cubicBezTo>
                  <a:cubicBezTo>
                    <a:pt x="109" y="41"/>
                    <a:pt x="109" y="39"/>
                    <a:pt x="110" y="39"/>
                  </a:cubicBezTo>
                  <a:cubicBezTo>
                    <a:pt x="110" y="38"/>
                    <a:pt x="112" y="38"/>
                    <a:pt x="112" y="39"/>
                  </a:cubicBezTo>
                  <a:cubicBezTo>
                    <a:pt x="113" y="40"/>
                    <a:pt x="113" y="41"/>
                    <a:pt x="112" y="42"/>
                  </a:cubicBezTo>
                  <a:close/>
                  <a:moveTo>
                    <a:pt x="122" y="48"/>
                  </a:moveTo>
                  <a:cubicBezTo>
                    <a:pt x="121" y="48"/>
                    <a:pt x="120" y="48"/>
                    <a:pt x="119" y="47"/>
                  </a:cubicBezTo>
                  <a:cubicBezTo>
                    <a:pt x="119" y="46"/>
                    <a:pt x="119" y="45"/>
                    <a:pt x="119" y="44"/>
                  </a:cubicBezTo>
                  <a:cubicBezTo>
                    <a:pt x="120" y="44"/>
                    <a:pt x="121" y="44"/>
                    <a:pt x="122" y="45"/>
                  </a:cubicBezTo>
                  <a:cubicBezTo>
                    <a:pt x="122" y="46"/>
                    <a:pt x="122" y="47"/>
                    <a:pt x="122" y="4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3" name="Freeform 91"/>
            <p:cNvSpPr>
              <a:spLocks noEditPoints="1"/>
            </p:cNvSpPr>
            <p:nvPr/>
          </p:nvSpPr>
          <p:spPr bwMode="auto">
            <a:xfrm>
              <a:off x="8045" y="5435"/>
              <a:ext cx="510" cy="875"/>
            </a:xfrm>
            <a:custGeom>
              <a:avLst/>
              <a:gdLst>
                <a:gd name="T0" fmla="*/ 5 w 86"/>
                <a:gd name="T1" fmla="*/ 146 h 148"/>
                <a:gd name="T2" fmla="*/ 26 w 86"/>
                <a:gd name="T3" fmla="*/ 108 h 148"/>
                <a:gd name="T4" fmla="*/ 63 w 86"/>
                <a:gd name="T5" fmla="*/ 41 h 148"/>
                <a:gd name="T6" fmla="*/ 85 w 86"/>
                <a:gd name="T7" fmla="*/ 3 h 148"/>
                <a:gd name="T8" fmla="*/ 74 w 86"/>
                <a:gd name="T9" fmla="*/ 6 h 148"/>
                <a:gd name="T10" fmla="*/ 44 w 86"/>
                <a:gd name="T11" fmla="*/ 39 h 148"/>
                <a:gd name="T12" fmla="*/ 41 w 86"/>
                <a:gd name="T13" fmla="*/ 43 h 148"/>
                <a:gd name="T14" fmla="*/ 36 w 86"/>
                <a:gd name="T15" fmla="*/ 45 h 148"/>
                <a:gd name="T16" fmla="*/ 33 w 86"/>
                <a:gd name="T17" fmla="*/ 48 h 148"/>
                <a:gd name="T18" fmla="*/ 27 w 86"/>
                <a:gd name="T19" fmla="*/ 45 h 148"/>
                <a:gd name="T20" fmla="*/ 4 w 86"/>
                <a:gd name="T21" fmla="*/ 52 h 148"/>
                <a:gd name="T22" fmla="*/ 11 w 86"/>
                <a:gd name="T23" fmla="*/ 74 h 148"/>
                <a:gd name="T24" fmla="*/ 16 w 86"/>
                <a:gd name="T25" fmla="*/ 78 h 148"/>
                <a:gd name="T26" fmla="*/ 15 w 86"/>
                <a:gd name="T27" fmla="*/ 82 h 148"/>
                <a:gd name="T28" fmla="*/ 16 w 86"/>
                <a:gd name="T29" fmla="*/ 87 h 148"/>
                <a:gd name="T30" fmla="*/ 14 w 86"/>
                <a:gd name="T31" fmla="*/ 92 h 148"/>
                <a:gd name="T32" fmla="*/ 2 w 86"/>
                <a:gd name="T33" fmla="*/ 135 h 148"/>
                <a:gd name="T34" fmla="*/ 5 w 86"/>
                <a:gd name="T35" fmla="*/ 146 h 148"/>
                <a:gd name="T36" fmla="*/ 14 w 86"/>
                <a:gd name="T37" fmla="*/ 70 h 148"/>
                <a:gd name="T38" fmla="*/ 9 w 86"/>
                <a:gd name="T39" fmla="*/ 54 h 148"/>
                <a:gd name="T40" fmla="*/ 25 w 86"/>
                <a:gd name="T41" fmla="*/ 50 h 148"/>
                <a:gd name="T42" fmla="*/ 30 w 86"/>
                <a:gd name="T43" fmla="*/ 53 h 148"/>
                <a:gd name="T44" fmla="*/ 28 w 86"/>
                <a:gd name="T45" fmla="*/ 55 h 148"/>
                <a:gd name="T46" fmla="*/ 20 w 86"/>
                <a:gd name="T47" fmla="*/ 70 h 148"/>
                <a:gd name="T48" fmla="*/ 19 w 86"/>
                <a:gd name="T49" fmla="*/ 72 h 148"/>
                <a:gd name="T50" fmla="*/ 14 w 86"/>
                <a:gd name="T51" fmla="*/ 70 h 148"/>
                <a:gd name="T52" fmla="*/ 7 w 86"/>
                <a:gd name="T53" fmla="*/ 129 h 148"/>
                <a:gd name="T54" fmla="*/ 9 w 86"/>
                <a:gd name="T55" fmla="*/ 112 h 148"/>
                <a:gd name="T56" fmla="*/ 18 w 86"/>
                <a:gd name="T57" fmla="*/ 91 h 148"/>
                <a:gd name="T58" fmla="*/ 20 w 86"/>
                <a:gd name="T59" fmla="*/ 90 h 148"/>
                <a:gd name="T60" fmla="*/ 16 w 86"/>
                <a:gd name="T61" fmla="*/ 106 h 148"/>
                <a:gd name="T62" fmla="*/ 18 w 86"/>
                <a:gd name="T63" fmla="*/ 113 h 148"/>
                <a:gd name="T64" fmla="*/ 14 w 86"/>
                <a:gd name="T65" fmla="*/ 126 h 148"/>
                <a:gd name="T66" fmla="*/ 7 w 86"/>
                <a:gd name="T67" fmla="*/ 12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48">
                  <a:moveTo>
                    <a:pt x="5" y="146"/>
                  </a:moveTo>
                  <a:cubicBezTo>
                    <a:pt x="6" y="144"/>
                    <a:pt x="16" y="126"/>
                    <a:pt x="26" y="108"/>
                  </a:cubicBezTo>
                  <a:cubicBezTo>
                    <a:pt x="36" y="89"/>
                    <a:pt x="53" y="59"/>
                    <a:pt x="63" y="41"/>
                  </a:cubicBezTo>
                  <a:cubicBezTo>
                    <a:pt x="74" y="23"/>
                    <a:pt x="83" y="6"/>
                    <a:pt x="85" y="3"/>
                  </a:cubicBezTo>
                  <a:cubicBezTo>
                    <a:pt x="86" y="0"/>
                    <a:pt x="81" y="2"/>
                    <a:pt x="74" y="6"/>
                  </a:cubicBezTo>
                  <a:cubicBezTo>
                    <a:pt x="67" y="10"/>
                    <a:pt x="53" y="25"/>
                    <a:pt x="44" y="39"/>
                  </a:cubicBezTo>
                  <a:cubicBezTo>
                    <a:pt x="43" y="40"/>
                    <a:pt x="42" y="42"/>
                    <a:pt x="41" y="43"/>
                  </a:cubicBezTo>
                  <a:cubicBezTo>
                    <a:pt x="40" y="43"/>
                    <a:pt x="38" y="44"/>
                    <a:pt x="36" y="45"/>
                  </a:cubicBezTo>
                  <a:cubicBezTo>
                    <a:pt x="35" y="45"/>
                    <a:pt x="34" y="47"/>
                    <a:pt x="33" y="48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19" y="41"/>
                    <a:pt x="9" y="44"/>
                    <a:pt x="4" y="52"/>
                  </a:cubicBezTo>
                  <a:cubicBezTo>
                    <a:pt x="0" y="60"/>
                    <a:pt x="3" y="70"/>
                    <a:pt x="11" y="74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9"/>
                    <a:pt x="15" y="81"/>
                    <a:pt x="15" y="82"/>
                  </a:cubicBezTo>
                  <a:cubicBezTo>
                    <a:pt x="15" y="84"/>
                    <a:pt x="15" y="86"/>
                    <a:pt x="16" y="87"/>
                  </a:cubicBezTo>
                  <a:cubicBezTo>
                    <a:pt x="15" y="89"/>
                    <a:pt x="15" y="90"/>
                    <a:pt x="14" y="92"/>
                  </a:cubicBezTo>
                  <a:cubicBezTo>
                    <a:pt x="7" y="107"/>
                    <a:pt x="1" y="126"/>
                    <a:pt x="2" y="135"/>
                  </a:cubicBezTo>
                  <a:cubicBezTo>
                    <a:pt x="2" y="143"/>
                    <a:pt x="3" y="148"/>
                    <a:pt x="5" y="146"/>
                  </a:cubicBezTo>
                  <a:close/>
                  <a:moveTo>
                    <a:pt x="14" y="70"/>
                  </a:moveTo>
                  <a:cubicBezTo>
                    <a:pt x="8" y="67"/>
                    <a:pt x="6" y="60"/>
                    <a:pt x="9" y="54"/>
                  </a:cubicBezTo>
                  <a:cubicBezTo>
                    <a:pt x="12" y="49"/>
                    <a:pt x="19" y="47"/>
                    <a:pt x="25" y="50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9" y="54"/>
                    <a:pt x="28" y="55"/>
                  </a:cubicBezTo>
                  <a:cubicBezTo>
                    <a:pt x="26" y="59"/>
                    <a:pt x="22" y="66"/>
                    <a:pt x="20" y="70"/>
                  </a:cubicBezTo>
                  <a:cubicBezTo>
                    <a:pt x="19" y="71"/>
                    <a:pt x="19" y="72"/>
                    <a:pt x="19" y="72"/>
                  </a:cubicBezTo>
                  <a:lnTo>
                    <a:pt x="14" y="70"/>
                  </a:lnTo>
                  <a:close/>
                  <a:moveTo>
                    <a:pt x="7" y="129"/>
                  </a:moveTo>
                  <a:cubicBezTo>
                    <a:pt x="7" y="125"/>
                    <a:pt x="8" y="117"/>
                    <a:pt x="9" y="112"/>
                  </a:cubicBezTo>
                  <a:cubicBezTo>
                    <a:pt x="11" y="106"/>
                    <a:pt x="15" y="97"/>
                    <a:pt x="18" y="91"/>
                  </a:cubicBezTo>
                  <a:cubicBezTo>
                    <a:pt x="22" y="85"/>
                    <a:pt x="23" y="85"/>
                    <a:pt x="20" y="90"/>
                  </a:cubicBezTo>
                  <a:cubicBezTo>
                    <a:pt x="18" y="96"/>
                    <a:pt x="16" y="103"/>
                    <a:pt x="16" y="106"/>
                  </a:cubicBezTo>
                  <a:cubicBezTo>
                    <a:pt x="16" y="108"/>
                    <a:pt x="17" y="112"/>
                    <a:pt x="18" y="113"/>
                  </a:cubicBezTo>
                  <a:cubicBezTo>
                    <a:pt x="19" y="114"/>
                    <a:pt x="17" y="120"/>
                    <a:pt x="14" y="126"/>
                  </a:cubicBezTo>
                  <a:cubicBezTo>
                    <a:pt x="11" y="132"/>
                    <a:pt x="8" y="133"/>
                    <a:pt x="7" y="12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314" name="Freeform 92"/>
            <p:cNvSpPr>
              <a:spLocks noEditPoints="1"/>
            </p:cNvSpPr>
            <p:nvPr/>
          </p:nvSpPr>
          <p:spPr bwMode="auto">
            <a:xfrm>
              <a:off x="8070" y="5345"/>
              <a:ext cx="827" cy="1165"/>
            </a:xfrm>
            <a:custGeom>
              <a:avLst/>
              <a:gdLst>
                <a:gd name="T0" fmla="*/ 106 w 140"/>
                <a:gd name="T1" fmla="*/ 3 h 197"/>
                <a:gd name="T2" fmla="*/ 104 w 140"/>
                <a:gd name="T3" fmla="*/ 8 h 197"/>
                <a:gd name="T4" fmla="*/ 101 w 140"/>
                <a:gd name="T5" fmla="*/ 19 h 197"/>
                <a:gd name="T6" fmla="*/ 102 w 140"/>
                <a:gd name="T7" fmla="*/ 28 h 197"/>
                <a:gd name="T8" fmla="*/ 102 w 140"/>
                <a:gd name="T9" fmla="*/ 29 h 197"/>
                <a:gd name="T10" fmla="*/ 94 w 140"/>
                <a:gd name="T11" fmla="*/ 23 h 197"/>
                <a:gd name="T12" fmla="*/ 93 w 140"/>
                <a:gd name="T13" fmla="*/ 18 h 197"/>
                <a:gd name="T14" fmla="*/ 92 w 140"/>
                <a:gd name="T15" fmla="*/ 13 h 197"/>
                <a:gd name="T16" fmla="*/ 86 w 140"/>
                <a:gd name="T17" fmla="*/ 14 h 197"/>
                <a:gd name="T18" fmla="*/ 64 w 140"/>
                <a:gd name="T19" fmla="*/ 54 h 197"/>
                <a:gd name="T20" fmla="*/ 23 w 140"/>
                <a:gd name="T21" fmla="*/ 127 h 197"/>
                <a:gd name="T22" fmla="*/ 1 w 140"/>
                <a:gd name="T23" fmla="*/ 167 h 197"/>
                <a:gd name="T24" fmla="*/ 2 w 140"/>
                <a:gd name="T25" fmla="*/ 172 h 197"/>
                <a:gd name="T26" fmla="*/ 7 w 140"/>
                <a:gd name="T27" fmla="*/ 171 h 197"/>
                <a:gd name="T28" fmla="*/ 12 w 140"/>
                <a:gd name="T29" fmla="*/ 170 h 197"/>
                <a:gd name="T30" fmla="*/ 22 w 140"/>
                <a:gd name="T31" fmla="*/ 173 h 197"/>
                <a:gd name="T32" fmla="*/ 20 w 140"/>
                <a:gd name="T33" fmla="*/ 173 h 197"/>
                <a:gd name="T34" fmla="*/ 12 w 140"/>
                <a:gd name="T35" fmla="*/ 177 h 197"/>
                <a:gd name="T36" fmla="*/ 5 w 140"/>
                <a:gd name="T37" fmla="*/ 186 h 197"/>
                <a:gd name="T38" fmla="*/ 1 w 140"/>
                <a:gd name="T39" fmla="*/ 190 h 197"/>
                <a:gd name="T40" fmla="*/ 3 w 140"/>
                <a:gd name="T41" fmla="*/ 196 h 197"/>
                <a:gd name="T42" fmla="*/ 8 w 140"/>
                <a:gd name="T43" fmla="*/ 195 h 197"/>
                <a:gd name="T44" fmla="*/ 12 w 140"/>
                <a:gd name="T45" fmla="*/ 190 h 197"/>
                <a:gd name="T46" fmla="*/ 17 w 140"/>
                <a:gd name="T47" fmla="*/ 184 h 197"/>
                <a:gd name="T48" fmla="*/ 22 w 140"/>
                <a:gd name="T49" fmla="*/ 181 h 197"/>
                <a:gd name="T50" fmla="*/ 28 w 140"/>
                <a:gd name="T51" fmla="*/ 183 h 197"/>
                <a:gd name="T52" fmla="*/ 33 w 140"/>
                <a:gd name="T53" fmla="*/ 185 h 197"/>
                <a:gd name="T54" fmla="*/ 39 w 140"/>
                <a:gd name="T55" fmla="*/ 183 h 197"/>
                <a:gd name="T56" fmla="*/ 39 w 140"/>
                <a:gd name="T57" fmla="*/ 182 h 197"/>
                <a:gd name="T58" fmla="*/ 38 w 140"/>
                <a:gd name="T59" fmla="*/ 178 h 197"/>
                <a:gd name="T60" fmla="*/ 82 w 140"/>
                <a:gd name="T61" fmla="*/ 177 h 197"/>
                <a:gd name="T62" fmla="*/ 106 w 140"/>
                <a:gd name="T63" fmla="*/ 164 h 197"/>
                <a:gd name="T64" fmla="*/ 115 w 140"/>
                <a:gd name="T65" fmla="*/ 147 h 197"/>
                <a:gd name="T66" fmla="*/ 129 w 140"/>
                <a:gd name="T67" fmla="*/ 122 h 197"/>
                <a:gd name="T68" fmla="*/ 139 w 140"/>
                <a:gd name="T69" fmla="*/ 105 h 197"/>
                <a:gd name="T70" fmla="*/ 137 w 140"/>
                <a:gd name="T71" fmla="*/ 79 h 197"/>
                <a:gd name="T72" fmla="*/ 115 w 140"/>
                <a:gd name="T73" fmla="*/ 40 h 197"/>
                <a:gd name="T74" fmla="*/ 119 w 140"/>
                <a:gd name="T75" fmla="*/ 39 h 197"/>
                <a:gd name="T76" fmla="*/ 119 w 140"/>
                <a:gd name="T77" fmla="*/ 38 h 197"/>
                <a:gd name="T78" fmla="*/ 118 w 140"/>
                <a:gd name="T79" fmla="*/ 33 h 197"/>
                <a:gd name="T80" fmla="*/ 114 w 140"/>
                <a:gd name="T81" fmla="*/ 30 h 197"/>
                <a:gd name="T82" fmla="*/ 110 w 140"/>
                <a:gd name="T83" fmla="*/ 25 h 197"/>
                <a:gd name="T84" fmla="*/ 109 w 140"/>
                <a:gd name="T85" fmla="*/ 20 h 197"/>
                <a:gd name="T86" fmla="*/ 112 w 140"/>
                <a:gd name="T87" fmla="*/ 12 h 197"/>
                <a:gd name="T88" fmla="*/ 114 w 140"/>
                <a:gd name="T89" fmla="*/ 6 h 197"/>
                <a:gd name="T90" fmla="*/ 112 w 140"/>
                <a:gd name="T91" fmla="*/ 1 h 197"/>
                <a:gd name="T92" fmla="*/ 106 w 140"/>
                <a:gd name="T93" fmla="*/ 3 h 197"/>
                <a:gd name="T94" fmla="*/ 103 w 140"/>
                <a:gd name="T95" fmla="*/ 149 h 197"/>
                <a:gd name="T96" fmla="*/ 89 w 140"/>
                <a:gd name="T97" fmla="*/ 165 h 197"/>
                <a:gd name="T98" fmla="*/ 75 w 140"/>
                <a:gd name="T99" fmla="*/ 171 h 197"/>
                <a:gd name="T100" fmla="*/ 56 w 140"/>
                <a:gd name="T101" fmla="*/ 171 h 197"/>
                <a:gd name="T102" fmla="*/ 34 w 140"/>
                <a:gd name="T103" fmla="*/ 166 h 197"/>
                <a:gd name="T104" fmla="*/ 18 w 140"/>
                <a:gd name="T105" fmla="*/ 162 h 197"/>
                <a:gd name="T106" fmla="*/ 19 w 140"/>
                <a:gd name="T107" fmla="*/ 160 h 197"/>
                <a:gd name="T108" fmla="*/ 37 w 140"/>
                <a:gd name="T109" fmla="*/ 159 h 197"/>
                <a:gd name="T110" fmla="*/ 62 w 140"/>
                <a:gd name="T111" fmla="*/ 158 h 197"/>
                <a:gd name="T112" fmla="*/ 83 w 140"/>
                <a:gd name="T113" fmla="*/ 153 h 197"/>
                <a:gd name="T114" fmla="*/ 100 w 140"/>
                <a:gd name="T115" fmla="*/ 143 h 197"/>
                <a:gd name="T116" fmla="*/ 103 w 140"/>
                <a:gd name="T117" fmla="*/ 14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0" h="197">
                  <a:moveTo>
                    <a:pt x="106" y="3"/>
                  </a:moveTo>
                  <a:cubicBezTo>
                    <a:pt x="104" y="8"/>
                    <a:pt x="104" y="8"/>
                    <a:pt x="104" y="8"/>
                  </a:cubicBezTo>
                  <a:cubicBezTo>
                    <a:pt x="103" y="11"/>
                    <a:pt x="101" y="16"/>
                    <a:pt x="101" y="19"/>
                  </a:cubicBezTo>
                  <a:cubicBezTo>
                    <a:pt x="101" y="22"/>
                    <a:pt x="101" y="26"/>
                    <a:pt x="102" y="28"/>
                  </a:cubicBezTo>
                  <a:cubicBezTo>
                    <a:pt x="102" y="28"/>
                    <a:pt x="102" y="29"/>
                    <a:pt x="102" y="29"/>
                  </a:cubicBezTo>
                  <a:cubicBezTo>
                    <a:pt x="98" y="26"/>
                    <a:pt x="95" y="23"/>
                    <a:pt x="94" y="23"/>
                  </a:cubicBezTo>
                  <a:cubicBezTo>
                    <a:pt x="93" y="22"/>
                    <a:pt x="92" y="20"/>
                    <a:pt x="93" y="18"/>
                  </a:cubicBezTo>
                  <a:cubicBezTo>
                    <a:pt x="94" y="16"/>
                    <a:pt x="93" y="14"/>
                    <a:pt x="92" y="13"/>
                  </a:cubicBezTo>
                  <a:cubicBezTo>
                    <a:pt x="90" y="12"/>
                    <a:pt x="87" y="13"/>
                    <a:pt x="86" y="14"/>
                  </a:cubicBezTo>
                  <a:cubicBezTo>
                    <a:pt x="85" y="16"/>
                    <a:pt x="75" y="34"/>
                    <a:pt x="64" y="54"/>
                  </a:cubicBezTo>
                  <a:cubicBezTo>
                    <a:pt x="53" y="74"/>
                    <a:pt x="34" y="107"/>
                    <a:pt x="23" y="127"/>
                  </a:cubicBezTo>
                  <a:cubicBezTo>
                    <a:pt x="12" y="148"/>
                    <a:pt x="2" y="165"/>
                    <a:pt x="1" y="167"/>
                  </a:cubicBezTo>
                  <a:cubicBezTo>
                    <a:pt x="0" y="169"/>
                    <a:pt x="0" y="171"/>
                    <a:pt x="2" y="172"/>
                  </a:cubicBezTo>
                  <a:cubicBezTo>
                    <a:pt x="4" y="173"/>
                    <a:pt x="7" y="173"/>
                    <a:pt x="7" y="171"/>
                  </a:cubicBezTo>
                  <a:cubicBezTo>
                    <a:pt x="8" y="170"/>
                    <a:pt x="10" y="169"/>
                    <a:pt x="12" y="170"/>
                  </a:cubicBezTo>
                  <a:cubicBezTo>
                    <a:pt x="13" y="170"/>
                    <a:pt x="16" y="171"/>
                    <a:pt x="22" y="173"/>
                  </a:cubicBezTo>
                  <a:cubicBezTo>
                    <a:pt x="21" y="173"/>
                    <a:pt x="21" y="173"/>
                    <a:pt x="20" y="173"/>
                  </a:cubicBezTo>
                  <a:cubicBezTo>
                    <a:pt x="18" y="174"/>
                    <a:pt x="14" y="175"/>
                    <a:pt x="12" y="177"/>
                  </a:cubicBezTo>
                  <a:cubicBezTo>
                    <a:pt x="10" y="179"/>
                    <a:pt x="7" y="182"/>
                    <a:pt x="5" y="186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1" y="195"/>
                    <a:pt x="3" y="196"/>
                  </a:cubicBezTo>
                  <a:cubicBezTo>
                    <a:pt x="5" y="197"/>
                    <a:pt x="7" y="197"/>
                    <a:pt x="8" y="195"/>
                  </a:cubicBezTo>
                  <a:cubicBezTo>
                    <a:pt x="12" y="190"/>
                    <a:pt x="12" y="190"/>
                    <a:pt x="12" y="190"/>
                  </a:cubicBezTo>
                  <a:cubicBezTo>
                    <a:pt x="13" y="188"/>
                    <a:pt x="16" y="185"/>
                    <a:pt x="17" y="184"/>
                  </a:cubicBezTo>
                  <a:cubicBezTo>
                    <a:pt x="18" y="183"/>
                    <a:pt x="21" y="182"/>
                    <a:pt x="22" y="181"/>
                  </a:cubicBezTo>
                  <a:cubicBezTo>
                    <a:pt x="23" y="181"/>
                    <a:pt x="26" y="182"/>
                    <a:pt x="28" y="183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5" y="185"/>
                    <a:pt x="38" y="185"/>
                    <a:pt x="39" y="183"/>
                  </a:cubicBezTo>
                  <a:cubicBezTo>
                    <a:pt x="39" y="183"/>
                    <a:pt x="39" y="183"/>
                    <a:pt x="39" y="182"/>
                  </a:cubicBezTo>
                  <a:cubicBezTo>
                    <a:pt x="39" y="181"/>
                    <a:pt x="39" y="179"/>
                    <a:pt x="38" y="178"/>
                  </a:cubicBezTo>
                  <a:cubicBezTo>
                    <a:pt x="51" y="181"/>
                    <a:pt x="70" y="181"/>
                    <a:pt x="82" y="177"/>
                  </a:cubicBezTo>
                  <a:cubicBezTo>
                    <a:pt x="93" y="172"/>
                    <a:pt x="104" y="167"/>
                    <a:pt x="106" y="164"/>
                  </a:cubicBezTo>
                  <a:cubicBezTo>
                    <a:pt x="107" y="161"/>
                    <a:pt x="111" y="153"/>
                    <a:pt x="115" y="147"/>
                  </a:cubicBezTo>
                  <a:cubicBezTo>
                    <a:pt x="119" y="140"/>
                    <a:pt x="125" y="129"/>
                    <a:pt x="129" y="122"/>
                  </a:cubicBezTo>
                  <a:cubicBezTo>
                    <a:pt x="133" y="115"/>
                    <a:pt x="137" y="107"/>
                    <a:pt x="139" y="105"/>
                  </a:cubicBezTo>
                  <a:cubicBezTo>
                    <a:pt x="140" y="102"/>
                    <a:pt x="139" y="91"/>
                    <a:pt x="137" y="79"/>
                  </a:cubicBezTo>
                  <a:cubicBezTo>
                    <a:pt x="134" y="66"/>
                    <a:pt x="125" y="49"/>
                    <a:pt x="115" y="40"/>
                  </a:cubicBezTo>
                  <a:cubicBezTo>
                    <a:pt x="116" y="41"/>
                    <a:pt x="118" y="40"/>
                    <a:pt x="119" y="39"/>
                  </a:cubicBezTo>
                  <a:cubicBezTo>
                    <a:pt x="119" y="39"/>
                    <a:pt x="119" y="39"/>
                    <a:pt x="119" y="38"/>
                  </a:cubicBezTo>
                  <a:cubicBezTo>
                    <a:pt x="120" y="37"/>
                    <a:pt x="120" y="34"/>
                    <a:pt x="118" y="33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2" y="28"/>
                    <a:pt x="110" y="26"/>
                    <a:pt x="110" y="25"/>
                  </a:cubicBezTo>
                  <a:cubicBezTo>
                    <a:pt x="109" y="24"/>
                    <a:pt x="109" y="21"/>
                    <a:pt x="109" y="20"/>
                  </a:cubicBezTo>
                  <a:cubicBezTo>
                    <a:pt x="109" y="18"/>
                    <a:pt x="110" y="14"/>
                    <a:pt x="112" y="12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5" y="4"/>
                    <a:pt x="114" y="2"/>
                    <a:pt x="112" y="1"/>
                  </a:cubicBezTo>
                  <a:cubicBezTo>
                    <a:pt x="110" y="0"/>
                    <a:pt x="107" y="1"/>
                    <a:pt x="106" y="3"/>
                  </a:cubicBezTo>
                  <a:close/>
                  <a:moveTo>
                    <a:pt x="103" y="149"/>
                  </a:moveTo>
                  <a:cubicBezTo>
                    <a:pt x="99" y="156"/>
                    <a:pt x="93" y="163"/>
                    <a:pt x="89" y="165"/>
                  </a:cubicBezTo>
                  <a:cubicBezTo>
                    <a:pt x="86" y="167"/>
                    <a:pt x="79" y="170"/>
                    <a:pt x="75" y="171"/>
                  </a:cubicBezTo>
                  <a:cubicBezTo>
                    <a:pt x="71" y="171"/>
                    <a:pt x="62" y="171"/>
                    <a:pt x="56" y="171"/>
                  </a:cubicBezTo>
                  <a:cubicBezTo>
                    <a:pt x="50" y="170"/>
                    <a:pt x="40" y="168"/>
                    <a:pt x="34" y="166"/>
                  </a:cubicBezTo>
                  <a:cubicBezTo>
                    <a:pt x="28" y="164"/>
                    <a:pt x="21" y="163"/>
                    <a:pt x="18" y="162"/>
                  </a:cubicBezTo>
                  <a:cubicBezTo>
                    <a:pt x="15" y="162"/>
                    <a:pt x="16" y="161"/>
                    <a:pt x="19" y="160"/>
                  </a:cubicBezTo>
                  <a:cubicBezTo>
                    <a:pt x="22" y="159"/>
                    <a:pt x="30" y="158"/>
                    <a:pt x="37" y="159"/>
                  </a:cubicBezTo>
                  <a:cubicBezTo>
                    <a:pt x="43" y="160"/>
                    <a:pt x="55" y="159"/>
                    <a:pt x="62" y="158"/>
                  </a:cubicBezTo>
                  <a:cubicBezTo>
                    <a:pt x="69" y="156"/>
                    <a:pt x="79" y="154"/>
                    <a:pt x="83" y="153"/>
                  </a:cubicBezTo>
                  <a:cubicBezTo>
                    <a:pt x="88" y="151"/>
                    <a:pt x="95" y="147"/>
                    <a:pt x="100" y="143"/>
                  </a:cubicBezTo>
                  <a:cubicBezTo>
                    <a:pt x="105" y="140"/>
                    <a:pt x="106" y="143"/>
                    <a:pt x="103" y="14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26" name="组合 325"/>
          <p:cNvGrpSpPr/>
          <p:nvPr/>
        </p:nvGrpSpPr>
        <p:grpSpPr>
          <a:xfrm rot="10800000">
            <a:off x="2758440" y="3461385"/>
            <a:ext cx="269240" cy="113665"/>
            <a:chOff x="7915" y="5340"/>
            <a:chExt cx="5123" cy="2166"/>
          </a:xfrm>
        </p:grpSpPr>
        <p:sp>
          <p:nvSpPr>
            <p:cNvPr id="316" name="Freeform 6"/>
            <p:cNvSpPr/>
            <p:nvPr/>
          </p:nvSpPr>
          <p:spPr bwMode="auto">
            <a:xfrm>
              <a:off x="10643" y="6340"/>
              <a:ext cx="1142" cy="485"/>
            </a:xfrm>
            <a:custGeom>
              <a:avLst/>
              <a:gdLst>
                <a:gd name="T0" fmla="*/ 83 w 193"/>
                <a:gd name="T1" fmla="*/ 50 h 82"/>
                <a:gd name="T2" fmla="*/ 112 w 193"/>
                <a:gd name="T3" fmla="*/ 42 h 82"/>
                <a:gd name="T4" fmla="*/ 118 w 193"/>
                <a:gd name="T5" fmla="*/ 43 h 82"/>
                <a:gd name="T6" fmla="*/ 136 w 193"/>
                <a:gd name="T7" fmla="*/ 43 h 82"/>
                <a:gd name="T8" fmla="*/ 175 w 193"/>
                <a:gd name="T9" fmla="*/ 29 h 82"/>
                <a:gd name="T10" fmla="*/ 193 w 193"/>
                <a:gd name="T11" fmla="*/ 19 h 82"/>
                <a:gd name="T12" fmla="*/ 167 w 193"/>
                <a:gd name="T13" fmla="*/ 28 h 82"/>
                <a:gd name="T14" fmla="*/ 141 w 193"/>
                <a:gd name="T15" fmla="*/ 35 h 82"/>
                <a:gd name="T16" fmla="*/ 166 w 193"/>
                <a:gd name="T17" fmla="*/ 24 h 82"/>
                <a:gd name="T18" fmla="*/ 190 w 193"/>
                <a:gd name="T19" fmla="*/ 13 h 82"/>
                <a:gd name="T20" fmla="*/ 165 w 193"/>
                <a:gd name="T21" fmla="*/ 21 h 82"/>
                <a:gd name="T22" fmla="*/ 139 w 193"/>
                <a:gd name="T23" fmla="*/ 28 h 82"/>
                <a:gd name="T24" fmla="*/ 163 w 193"/>
                <a:gd name="T25" fmla="*/ 17 h 82"/>
                <a:gd name="T26" fmla="*/ 188 w 193"/>
                <a:gd name="T27" fmla="*/ 7 h 82"/>
                <a:gd name="T28" fmla="*/ 162 w 193"/>
                <a:gd name="T29" fmla="*/ 14 h 82"/>
                <a:gd name="T30" fmla="*/ 136 w 193"/>
                <a:gd name="T31" fmla="*/ 21 h 82"/>
                <a:gd name="T32" fmla="*/ 161 w 193"/>
                <a:gd name="T33" fmla="*/ 10 h 82"/>
                <a:gd name="T34" fmla="*/ 186 w 193"/>
                <a:gd name="T35" fmla="*/ 0 h 82"/>
                <a:gd name="T36" fmla="*/ 166 w 193"/>
                <a:gd name="T37" fmla="*/ 5 h 82"/>
                <a:gd name="T38" fmla="*/ 127 w 193"/>
                <a:gd name="T39" fmla="*/ 18 h 82"/>
                <a:gd name="T40" fmla="*/ 113 w 193"/>
                <a:gd name="T41" fmla="*/ 28 h 82"/>
                <a:gd name="T42" fmla="*/ 109 w 193"/>
                <a:gd name="T43" fmla="*/ 33 h 82"/>
                <a:gd name="T44" fmla="*/ 81 w 193"/>
                <a:gd name="T45" fmla="*/ 45 h 82"/>
                <a:gd name="T46" fmla="*/ 37 w 193"/>
                <a:gd name="T47" fmla="*/ 57 h 82"/>
                <a:gd name="T48" fmla="*/ 8 w 193"/>
                <a:gd name="T49" fmla="*/ 64 h 82"/>
                <a:gd name="T50" fmla="*/ 1 w 193"/>
                <a:gd name="T51" fmla="*/ 76 h 82"/>
                <a:gd name="T52" fmla="*/ 14 w 193"/>
                <a:gd name="T53" fmla="*/ 81 h 82"/>
                <a:gd name="T54" fmla="*/ 42 w 193"/>
                <a:gd name="T55" fmla="*/ 69 h 82"/>
                <a:gd name="T56" fmla="*/ 83 w 193"/>
                <a:gd name="T57" fmla="*/ 5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3" h="82">
                  <a:moveTo>
                    <a:pt x="83" y="50"/>
                  </a:moveTo>
                  <a:cubicBezTo>
                    <a:pt x="96" y="46"/>
                    <a:pt x="109" y="42"/>
                    <a:pt x="112" y="42"/>
                  </a:cubicBezTo>
                  <a:cubicBezTo>
                    <a:pt x="114" y="43"/>
                    <a:pt x="117" y="43"/>
                    <a:pt x="118" y="43"/>
                  </a:cubicBezTo>
                  <a:cubicBezTo>
                    <a:pt x="123" y="45"/>
                    <a:pt x="130" y="45"/>
                    <a:pt x="136" y="43"/>
                  </a:cubicBezTo>
                  <a:cubicBezTo>
                    <a:pt x="147" y="39"/>
                    <a:pt x="164" y="33"/>
                    <a:pt x="175" y="29"/>
                  </a:cubicBezTo>
                  <a:cubicBezTo>
                    <a:pt x="185" y="24"/>
                    <a:pt x="193" y="20"/>
                    <a:pt x="193" y="19"/>
                  </a:cubicBezTo>
                  <a:cubicBezTo>
                    <a:pt x="192" y="19"/>
                    <a:pt x="181" y="22"/>
                    <a:pt x="167" y="28"/>
                  </a:cubicBezTo>
                  <a:cubicBezTo>
                    <a:pt x="153" y="33"/>
                    <a:pt x="142" y="36"/>
                    <a:pt x="141" y="35"/>
                  </a:cubicBezTo>
                  <a:cubicBezTo>
                    <a:pt x="141" y="34"/>
                    <a:pt x="152" y="29"/>
                    <a:pt x="166" y="24"/>
                  </a:cubicBezTo>
                  <a:cubicBezTo>
                    <a:pt x="180" y="19"/>
                    <a:pt x="191" y="14"/>
                    <a:pt x="190" y="13"/>
                  </a:cubicBezTo>
                  <a:cubicBezTo>
                    <a:pt x="190" y="12"/>
                    <a:pt x="179" y="16"/>
                    <a:pt x="165" y="21"/>
                  </a:cubicBezTo>
                  <a:cubicBezTo>
                    <a:pt x="151" y="26"/>
                    <a:pt x="139" y="29"/>
                    <a:pt x="139" y="28"/>
                  </a:cubicBezTo>
                  <a:cubicBezTo>
                    <a:pt x="138" y="27"/>
                    <a:pt x="149" y="22"/>
                    <a:pt x="163" y="17"/>
                  </a:cubicBezTo>
                  <a:cubicBezTo>
                    <a:pt x="177" y="12"/>
                    <a:pt x="188" y="7"/>
                    <a:pt x="188" y="7"/>
                  </a:cubicBezTo>
                  <a:cubicBezTo>
                    <a:pt x="188" y="6"/>
                    <a:pt x="176" y="9"/>
                    <a:pt x="162" y="14"/>
                  </a:cubicBezTo>
                  <a:cubicBezTo>
                    <a:pt x="148" y="19"/>
                    <a:pt x="137" y="22"/>
                    <a:pt x="136" y="21"/>
                  </a:cubicBezTo>
                  <a:cubicBezTo>
                    <a:pt x="136" y="20"/>
                    <a:pt x="147" y="15"/>
                    <a:pt x="161" y="10"/>
                  </a:cubicBezTo>
                  <a:cubicBezTo>
                    <a:pt x="175" y="6"/>
                    <a:pt x="186" y="1"/>
                    <a:pt x="186" y="0"/>
                  </a:cubicBezTo>
                  <a:cubicBezTo>
                    <a:pt x="186" y="0"/>
                    <a:pt x="177" y="2"/>
                    <a:pt x="166" y="5"/>
                  </a:cubicBezTo>
                  <a:cubicBezTo>
                    <a:pt x="156" y="8"/>
                    <a:pt x="138" y="13"/>
                    <a:pt x="127" y="18"/>
                  </a:cubicBezTo>
                  <a:cubicBezTo>
                    <a:pt x="121" y="20"/>
                    <a:pt x="116" y="24"/>
                    <a:pt x="113" y="28"/>
                  </a:cubicBezTo>
                  <a:cubicBezTo>
                    <a:pt x="112" y="29"/>
                    <a:pt x="110" y="31"/>
                    <a:pt x="109" y="33"/>
                  </a:cubicBezTo>
                  <a:cubicBezTo>
                    <a:pt x="107" y="35"/>
                    <a:pt x="95" y="40"/>
                    <a:pt x="81" y="45"/>
                  </a:cubicBezTo>
                  <a:cubicBezTo>
                    <a:pt x="68" y="50"/>
                    <a:pt x="49" y="55"/>
                    <a:pt x="37" y="57"/>
                  </a:cubicBezTo>
                  <a:cubicBezTo>
                    <a:pt x="26" y="58"/>
                    <a:pt x="13" y="61"/>
                    <a:pt x="8" y="64"/>
                  </a:cubicBezTo>
                  <a:cubicBezTo>
                    <a:pt x="3" y="67"/>
                    <a:pt x="0" y="73"/>
                    <a:pt x="1" y="76"/>
                  </a:cubicBezTo>
                  <a:cubicBezTo>
                    <a:pt x="2" y="80"/>
                    <a:pt x="8" y="82"/>
                    <a:pt x="14" y="81"/>
                  </a:cubicBezTo>
                  <a:cubicBezTo>
                    <a:pt x="20" y="80"/>
                    <a:pt x="32" y="75"/>
                    <a:pt x="42" y="69"/>
                  </a:cubicBezTo>
                  <a:cubicBezTo>
                    <a:pt x="51" y="63"/>
                    <a:pt x="70" y="54"/>
                    <a:pt x="83" y="50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" name="Freeform 16"/>
            <p:cNvSpPr/>
            <p:nvPr/>
          </p:nvSpPr>
          <p:spPr bwMode="auto">
            <a:xfrm>
              <a:off x="12298" y="6410"/>
              <a:ext cx="740" cy="935"/>
            </a:xfrm>
            <a:custGeom>
              <a:avLst/>
              <a:gdLst>
                <a:gd name="T0" fmla="*/ 11 w 125"/>
                <a:gd name="T1" fmla="*/ 7 h 158"/>
                <a:gd name="T2" fmla="*/ 0 w 125"/>
                <a:gd name="T3" fmla="*/ 1 h 158"/>
                <a:gd name="T4" fmla="*/ 2 w 125"/>
                <a:gd name="T5" fmla="*/ 19 h 158"/>
                <a:gd name="T6" fmla="*/ 25 w 125"/>
                <a:gd name="T7" fmla="*/ 53 h 158"/>
                <a:gd name="T8" fmla="*/ 27 w 125"/>
                <a:gd name="T9" fmla="*/ 56 h 158"/>
                <a:gd name="T10" fmla="*/ 50 w 125"/>
                <a:gd name="T11" fmla="*/ 75 h 158"/>
                <a:gd name="T12" fmla="*/ 53 w 125"/>
                <a:gd name="T13" fmla="*/ 79 h 158"/>
                <a:gd name="T14" fmla="*/ 55 w 125"/>
                <a:gd name="T15" fmla="*/ 84 h 158"/>
                <a:gd name="T16" fmla="*/ 70 w 125"/>
                <a:gd name="T17" fmla="*/ 100 h 158"/>
                <a:gd name="T18" fmla="*/ 90 w 125"/>
                <a:gd name="T19" fmla="*/ 129 h 158"/>
                <a:gd name="T20" fmla="*/ 108 w 125"/>
                <a:gd name="T21" fmla="*/ 152 h 158"/>
                <a:gd name="T22" fmla="*/ 122 w 125"/>
                <a:gd name="T23" fmla="*/ 156 h 158"/>
                <a:gd name="T24" fmla="*/ 121 w 125"/>
                <a:gd name="T25" fmla="*/ 142 h 158"/>
                <a:gd name="T26" fmla="*/ 102 w 125"/>
                <a:gd name="T27" fmla="*/ 120 h 158"/>
                <a:gd name="T28" fmla="*/ 78 w 125"/>
                <a:gd name="T29" fmla="*/ 93 h 158"/>
                <a:gd name="T30" fmla="*/ 66 w 125"/>
                <a:gd name="T31" fmla="*/ 76 h 158"/>
                <a:gd name="T32" fmla="*/ 61 w 125"/>
                <a:gd name="T33" fmla="*/ 73 h 158"/>
                <a:gd name="T34" fmla="*/ 57 w 125"/>
                <a:gd name="T35" fmla="*/ 70 h 158"/>
                <a:gd name="T36" fmla="*/ 55 w 125"/>
                <a:gd name="T37" fmla="*/ 63 h 158"/>
                <a:gd name="T38" fmla="*/ 39 w 125"/>
                <a:gd name="T39" fmla="*/ 38 h 158"/>
                <a:gd name="T40" fmla="*/ 23 w 125"/>
                <a:gd name="T41" fmla="*/ 15 h 158"/>
                <a:gd name="T42" fmla="*/ 11 w 125"/>
                <a:gd name="T43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58">
                  <a:moveTo>
                    <a:pt x="11" y="7"/>
                  </a:moveTo>
                  <a:cubicBezTo>
                    <a:pt x="5" y="2"/>
                    <a:pt x="0" y="0"/>
                    <a:pt x="0" y="1"/>
                  </a:cubicBezTo>
                  <a:cubicBezTo>
                    <a:pt x="0" y="2"/>
                    <a:pt x="0" y="11"/>
                    <a:pt x="2" y="19"/>
                  </a:cubicBezTo>
                  <a:cubicBezTo>
                    <a:pt x="3" y="28"/>
                    <a:pt x="14" y="43"/>
                    <a:pt x="25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38" y="66"/>
                    <a:pt x="49" y="74"/>
                    <a:pt x="50" y="75"/>
                  </a:cubicBezTo>
                  <a:cubicBezTo>
                    <a:pt x="52" y="75"/>
                    <a:pt x="53" y="77"/>
                    <a:pt x="53" y="79"/>
                  </a:cubicBezTo>
                  <a:cubicBezTo>
                    <a:pt x="53" y="82"/>
                    <a:pt x="54" y="84"/>
                    <a:pt x="55" y="84"/>
                  </a:cubicBezTo>
                  <a:cubicBezTo>
                    <a:pt x="57" y="85"/>
                    <a:pt x="63" y="92"/>
                    <a:pt x="70" y="100"/>
                  </a:cubicBezTo>
                  <a:cubicBezTo>
                    <a:pt x="76" y="108"/>
                    <a:pt x="86" y="121"/>
                    <a:pt x="90" y="129"/>
                  </a:cubicBezTo>
                  <a:cubicBezTo>
                    <a:pt x="95" y="137"/>
                    <a:pt x="103" y="147"/>
                    <a:pt x="108" y="152"/>
                  </a:cubicBezTo>
                  <a:cubicBezTo>
                    <a:pt x="113" y="156"/>
                    <a:pt x="119" y="158"/>
                    <a:pt x="122" y="156"/>
                  </a:cubicBezTo>
                  <a:cubicBezTo>
                    <a:pt x="125" y="154"/>
                    <a:pt x="124" y="147"/>
                    <a:pt x="121" y="142"/>
                  </a:cubicBezTo>
                  <a:cubicBezTo>
                    <a:pt x="117" y="136"/>
                    <a:pt x="109" y="126"/>
                    <a:pt x="102" y="120"/>
                  </a:cubicBezTo>
                  <a:cubicBezTo>
                    <a:pt x="95" y="113"/>
                    <a:pt x="85" y="102"/>
                    <a:pt x="78" y="93"/>
                  </a:cubicBezTo>
                  <a:cubicBezTo>
                    <a:pt x="72" y="85"/>
                    <a:pt x="66" y="78"/>
                    <a:pt x="66" y="76"/>
                  </a:cubicBezTo>
                  <a:cubicBezTo>
                    <a:pt x="65" y="75"/>
                    <a:pt x="63" y="73"/>
                    <a:pt x="61" y="73"/>
                  </a:cubicBezTo>
                  <a:cubicBezTo>
                    <a:pt x="59" y="73"/>
                    <a:pt x="57" y="71"/>
                    <a:pt x="57" y="70"/>
                  </a:cubicBezTo>
                  <a:cubicBezTo>
                    <a:pt x="57" y="68"/>
                    <a:pt x="56" y="65"/>
                    <a:pt x="55" y="63"/>
                  </a:cubicBezTo>
                  <a:cubicBezTo>
                    <a:pt x="54" y="62"/>
                    <a:pt x="47" y="51"/>
                    <a:pt x="39" y="38"/>
                  </a:cubicBezTo>
                  <a:cubicBezTo>
                    <a:pt x="32" y="26"/>
                    <a:pt x="24" y="16"/>
                    <a:pt x="23" y="15"/>
                  </a:cubicBezTo>
                  <a:cubicBezTo>
                    <a:pt x="22" y="15"/>
                    <a:pt x="16" y="11"/>
                    <a:pt x="11" y="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" name="Freeform 21"/>
            <p:cNvSpPr>
              <a:spLocks noEditPoints="1"/>
            </p:cNvSpPr>
            <p:nvPr/>
          </p:nvSpPr>
          <p:spPr bwMode="auto">
            <a:xfrm>
              <a:off x="11535" y="6358"/>
              <a:ext cx="557" cy="1148"/>
            </a:xfrm>
            <a:custGeom>
              <a:avLst/>
              <a:gdLst>
                <a:gd name="T0" fmla="*/ 76 w 94"/>
                <a:gd name="T1" fmla="*/ 78 h 194"/>
                <a:gd name="T2" fmla="*/ 90 w 94"/>
                <a:gd name="T3" fmla="*/ 43 h 194"/>
                <a:gd name="T4" fmla="*/ 93 w 94"/>
                <a:gd name="T5" fmla="*/ 8 h 194"/>
                <a:gd name="T6" fmla="*/ 91 w 94"/>
                <a:gd name="T7" fmla="*/ 1 h 194"/>
                <a:gd name="T8" fmla="*/ 85 w 94"/>
                <a:gd name="T9" fmla="*/ 5 h 194"/>
                <a:gd name="T10" fmla="*/ 65 w 94"/>
                <a:gd name="T11" fmla="*/ 34 h 194"/>
                <a:gd name="T12" fmla="*/ 53 w 94"/>
                <a:gd name="T13" fmla="*/ 69 h 194"/>
                <a:gd name="T14" fmla="*/ 45 w 94"/>
                <a:gd name="T15" fmla="*/ 83 h 194"/>
                <a:gd name="T16" fmla="*/ 16 w 94"/>
                <a:gd name="T17" fmla="*/ 132 h 194"/>
                <a:gd name="T18" fmla="*/ 0 w 94"/>
                <a:gd name="T19" fmla="*/ 175 h 194"/>
                <a:gd name="T20" fmla="*/ 1 w 94"/>
                <a:gd name="T21" fmla="*/ 177 h 194"/>
                <a:gd name="T22" fmla="*/ 3 w 94"/>
                <a:gd name="T23" fmla="*/ 176 h 194"/>
                <a:gd name="T24" fmla="*/ 19 w 94"/>
                <a:gd name="T25" fmla="*/ 133 h 194"/>
                <a:gd name="T26" fmla="*/ 46 w 94"/>
                <a:gd name="T27" fmla="*/ 86 h 194"/>
                <a:gd name="T28" fmla="*/ 56 w 94"/>
                <a:gd name="T29" fmla="*/ 68 h 194"/>
                <a:gd name="T30" fmla="*/ 73 w 94"/>
                <a:gd name="T31" fmla="*/ 28 h 194"/>
                <a:gd name="T32" fmla="*/ 73 w 94"/>
                <a:gd name="T33" fmla="*/ 28 h 194"/>
                <a:gd name="T34" fmla="*/ 85 w 94"/>
                <a:gd name="T35" fmla="*/ 17 h 194"/>
                <a:gd name="T36" fmla="*/ 88 w 94"/>
                <a:gd name="T37" fmla="*/ 33 h 194"/>
                <a:gd name="T38" fmla="*/ 88 w 94"/>
                <a:gd name="T39" fmla="*/ 33 h 194"/>
                <a:gd name="T40" fmla="*/ 75 w 94"/>
                <a:gd name="T41" fmla="*/ 75 h 194"/>
                <a:gd name="T42" fmla="*/ 71 w 94"/>
                <a:gd name="T43" fmla="*/ 95 h 194"/>
                <a:gd name="T44" fmla="*/ 62 w 94"/>
                <a:gd name="T45" fmla="*/ 149 h 194"/>
                <a:gd name="T46" fmla="*/ 46 w 94"/>
                <a:gd name="T47" fmla="*/ 192 h 194"/>
                <a:gd name="T48" fmla="*/ 47 w 94"/>
                <a:gd name="T49" fmla="*/ 194 h 194"/>
                <a:gd name="T50" fmla="*/ 49 w 94"/>
                <a:gd name="T51" fmla="*/ 193 h 194"/>
                <a:gd name="T52" fmla="*/ 65 w 94"/>
                <a:gd name="T53" fmla="*/ 150 h 194"/>
                <a:gd name="T54" fmla="*/ 74 w 94"/>
                <a:gd name="T55" fmla="*/ 94 h 194"/>
                <a:gd name="T56" fmla="*/ 76 w 94"/>
                <a:gd name="T57" fmla="*/ 78 h 194"/>
                <a:gd name="T58" fmla="*/ 86 w 94"/>
                <a:gd name="T59" fmla="*/ 14 h 194"/>
                <a:gd name="T60" fmla="*/ 86 w 94"/>
                <a:gd name="T61" fmla="*/ 8 h 194"/>
                <a:gd name="T62" fmla="*/ 90 w 94"/>
                <a:gd name="T63" fmla="*/ 4 h 194"/>
                <a:gd name="T64" fmla="*/ 91 w 94"/>
                <a:gd name="T65" fmla="*/ 10 h 194"/>
                <a:gd name="T66" fmla="*/ 86 w 94"/>
                <a:gd name="T67" fmla="*/ 1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94">
                  <a:moveTo>
                    <a:pt x="76" y="78"/>
                  </a:moveTo>
                  <a:cubicBezTo>
                    <a:pt x="82" y="75"/>
                    <a:pt x="87" y="59"/>
                    <a:pt x="90" y="43"/>
                  </a:cubicBezTo>
                  <a:cubicBezTo>
                    <a:pt x="90" y="40"/>
                    <a:pt x="93" y="8"/>
                    <a:pt x="93" y="8"/>
                  </a:cubicBezTo>
                  <a:cubicBezTo>
                    <a:pt x="94" y="4"/>
                    <a:pt x="93" y="2"/>
                    <a:pt x="91" y="1"/>
                  </a:cubicBezTo>
                  <a:cubicBezTo>
                    <a:pt x="89" y="0"/>
                    <a:pt x="87" y="2"/>
                    <a:pt x="85" y="5"/>
                  </a:cubicBezTo>
                  <a:cubicBezTo>
                    <a:pt x="85" y="5"/>
                    <a:pt x="71" y="25"/>
                    <a:pt x="65" y="34"/>
                  </a:cubicBezTo>
                  <a:cubicBezTo>
                    <a:pt x="57" y="48"/>
                    <a:pt x="51" y="63"/>
                    <a:pt x="53" y="69"/>
                  </a:cubicBezTo>
                  <a:cubicBezTo>
                    <a:pt x="55" y="75"/>
                    <a:pt x="51" y="81"/>
                    <a:pt x="45" y="83"/>
                  </a:cubicBezTo>
                  <a:cubicBezTo>
                    <a:pt x="36" y="87"/>
                    <a:pt x="23" y="111"/>
                    <a:pt x="16" y="132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6"/>
                    <a:pt x="0" y="177"/>
                    <a:pt x="1" y="177"/>
                  </a:cubicBezTo>
                  <a:cubicBezTo>
                    <a:pt x="2" y="177"/>
                    <a:pt x="3" y="177"/>
                    <a:pt x="3" y="176"/>
                  </a:cubicBezTo>
                  <a:cubicBezTo>
                    <a:pt x="19" y="133"/>
                    <a:pt x="19" y="133"/>
                    <a:pt x="19" y="133"/>
                  </a:cubicBezTo>
                  <a:cubicBezTo>
                    <a:pt x="28" y="108"/>
                    <a:pt x="40" y="89"/>
                    <a:pt x="46" y="86"/>
                  </a:cubicBezTo>
                  <a:cubicBezTo>
                    <a:pt x="54" y="83"/>
                    <a:pt x="58" y="75"/>
                    <a:pt x="56" y="68"/>
                  </a:cubicBezTo>
                  <a:cubicBezTo>
                    <a:pt x="54" y="64"/>
                    <a:pt x="61" y="46"/>
                    <a:pt x="73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9" y="19"/>
                    <a:pt x="83" y="17"/>
                    <a:pt x="85" y="17"/>
                  </a:cubicBezTo>
                  <a:cubicBezTo>
                    <a:pt x="87" y="18"/>
                    <a:pt x="89" y="22"/>
                    <a:pt x="88" y="33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86" y="55"/>
                    <a:pt x="79" y="73"/>
                    <a:pt x="75" y="75"/>
                  </a:cubicBezTo>
                  <a:cubicBezTo>
                    <a:pt x="69" y="79"/>
                    <a:pt x="67" y="88"/>
                    <a:pt x="71" y="95"/>
                  </a:cubicBezTo>
                  <a:cubicBezTo>
                    <a:pt x="74" y="101"/>
                    <a:pt x="71" y="124"/>
                    <a:pt x="62" y="149"/>
                  </a:cubicBezTo>
                  <a:cubicBezTo>
                    <a:pt x="46" y="192"/>
                    <a:pt x="46" y="192"/>
                    <a:pt x="46" y="192"/>
                  </a:cubicBezTo>
                  <a:cubicBezTo>
                    <a:pt x="46" y="193"/>
                    <a:pt x="46" y="194"/>
                    <a:pt x="47" y="194"/>
                  </a:cubicBezTo>
                  <a:cubicBezTo>
                    <a:pt x="48" y="194"/>
                    <a:pt x="49" y="194"/>
                    <a:pt x="49" y="193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73" y="129"/>
                    <a:pt x="78" y="102"/>
                    <a:pt x="74" y="94"/>
                  </a:cubicBezTo>
                  <a:cubicBezTo>
                    <a:pt x="70" y="88"/>
                    <a:pt x="72" y="81"/>
                    <a:pt x="76" y="78"/>
                  </a:cubicBezTo>
                  <a:close/>
                  <a:moveTo>
                    <a:pt x="86" y="14"/>
                  </a:moveTo>
                  <a:cubicBezTo>
                    <a:pt x="85" y="14"/>
                    <a:pt x="85" y="11"/>
                    <a:pt x="86" y="8"/>
                  </a:cubicBezTo>
                  <a:cubicBezTo>
                    <a:pt x="87" y="5"/>
                    <a:pt x="89" y="3"/>
                    <a:pt x="90" y="4"/>
                  </a:cubicBezTo>
                  <a:cubicBezTo>
                    <a:pt x="91" y="4"/>
                    <a:pt x="92" y="7"/>
                    <a:pt x="91" y="10"/>
                  </a:cubicBezTo>
                  <a:cubicBezTo>
                    <a:pt x="90" y="13"/>
                    <a:pt x="88" y="15"/>
                    <a:pt x="86" y="14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" name="Freeform 44"/>
            <p:cNvSpPr/>
            <p:nvPr/>
          </p:nvSpPr>
          <p:spPr bwMode="auto">
            <a:xfrm>
              <a:off x="7915" y="6830"/>
              <a:ext cx="940" cy="538"/>
            </a:xfrm>
            <a:custGeom>
              <a:avLst/>
              <a:gdLst>
                <a:gd name="T0" fmla="*/ 2 w 159"/>
                <a:gd name="T1" fmla="*/ 33 h 91"/>
                <a:gd name="T2" fmla="*/ 4 w 159"/>
                <a:gd name="T3" fmla="*/ 50 h 91"/>
                <a:gd name="T4" fmla="*/ 5 w 159"/>
                <a:gd name="T5" fmla="*/ 66 h 91"/>
                <a:gd name="T6" fmla="*/ 8 w 159"/>
                <a:gd name="T7" fmla="*/ 84 h 91"/>
                <a:gd name="T8" fmla="*/ 23 w 159"/>
                <a:gd name="T9" fmla="*/ 89 h 91"/>
                <a:gd name="T10" fmla="*/ 48 w 159"/>
                <a:gd name="T11" fmla="*/ 89 h 91"/>
                <a:gd name="T12" fmla="*/ 69 w 159"/>
                <a:gd name="T13" fmla="*/ 75 h 91"/>
                <a:gd name="T14" fmla="*/ 82 w 159"/>
                <a:gd name="T15" fmla="*/ 54 h 91"/>
                <a:gd name="T16" fmla="*/ 112 w 159"/>
                <a:gd name="T17" fmla="*/ 41 h 91"/>
                <a:gd name="T18" fmla="*/ 145 w 159"/>
                <a:gd name="T19" fmla="*/ 42 h 91"/>
                <a:gd name="T20" fmla="*/ 154 w 159"/>
                <a:gd name="T21" fmla="*/ 57 h 91"/>
                <a:gd name="T22" fmla="*/ 158 w 159"/>
                <a:gd name="T23" fmla="*/ 68 h 91"/>
                <a:gd name="T24" fmla="*/ 158 w 159"/>
                <a:gd name="T25" fmla="*/ 51 h 91"/>
                <a:gd name="T26" fmla="*/ 156 w 159"/>
                <a:gd name="T27" fmla="*/ 34 h 91"/>
                <a:gd name="T28" fmla="*/ 154 w 159"/>
                <a:gd name="T29" fmla="*/ 17 h 91"/>
                <a:gd name="T30" fmla="*/ 151 w 159"/>
                <a:gd name="T31" fmla="*/ 0 h 91"/>
                <a:gd name="T32" fmla="*/ 149 w 159"/>
                <a:gd name="T33" fmla="*/ 11 h 91"/>
                <a:gd name="T34" fmla="*/ 143 w 159"/>
                <a:gd name="T35" fmla="*/ 27 h 91"/>
                <a:gd name="T36" fmla="*/ 112 w 159"/>
                <a:gd name="T37" fmla="*/ 36 h 91"/>
                <a:gd name="T38" fmla="*/ 79 w 159"/>
                <a:gd name="T39" fmla="*/ 29 h 91"/>
                <a:gd name="T40" fmla="*/ 62 w 159"/>
                <a:gd name="T41" fmla="*/ 12 h 91"/>
                <a:gd name="T42" fmla="*/ 39 w 159"/>
                <a:gd name="T43" fmla="*/ 2 h 91"/>
                <a:gd name="T44" fmla="*/ 15 w 159"/>
                <a:gd name="T45" fmla="*/ 7 h 91"/>
                <a:gd name="T46" fmla="*/ 1 w 159"/>
                <a:gd name="T47" fmla="*/ 15 h 91"/>
                <a:gd name="T48" fmla="*/ 2 w 159"/>
                <a:gd name="T49" fmla="*/ 3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9" h="91">
                  <a:moveTo>
                    <a:pt x="2" y="33"/>
                  </a:moveTo>
                  <a:cubicBezTo>
                    <a:pt x="3" y="42"/>
                    <a:pt x="4" y="50"/>
                    <a:pt x="4" y="50"/>
                  </a:cubicBezTo>
                  <a:cubicBezTo>
                    <a:pt x="4" y="50"/>
                    <a:pt x="4" y="57"/>
                    <a:pt x="5" y="66"/>
                  </a:cubicBezTo>
                  <a:cubicBezTo>
                    <a:pt x="6" y="75"/>
                    <a:pt x="8" y="83"/>
                    <a:pt x="8" y="84"/>
                  </a:cubicBezTo>
                  <a:cubicBezTo>
                    <a:pt x="9" y="85"/>
                    <a:pt x="16" y="87"/>
                    <a:pt x="23" y="89"/>
                  </a:cubicBezTo>
                  <a:cubicBezTo>
                    <a:pt x="31" y="90"/>
                    <a:pt x="42" y="91"/>
                    <a:pt x="48" y="89"/>
                  </a:cubicBezTo>
                  <a:cubicBezTo>
                    <a:pt x="54" y="87"/>
                    <a:pt x="64" y="81"/>
                    <a:pt x="69" y="75"/>
                  </a:cubicBezTo>
                  <a:cubicBezTo>
                    <a:pt x="74" y="68"/>
                    <a:pt x="80" y="59"/>
                    <a:pt x="82" y="54"/>
                  </a:cubicBezTo>
                  <a:cubicBezTo>
                    <a:pt x="84" y="48"/>
                    <a:pt x="97" y="43"/>
                    <a:pt x="112" y="41"/>
                  </a:cubicBezTo>
                  <a:cubicBezTo>
                    <a:pt x="127" y="39"/>
                    <a:pt x="142" y="40"/>
                    <a:pt x="145" y="42"/>
                  </a:cubicBezTo>
                  <a:cubicBezTo>
                    <a:pt x="148" y="45"/>
                    <a:pt x="152" y="52"/>
                    <a:pt x="154" y="57"/>
                  </a:cubicBezTo>
                  <a:cubicBezTo>
                    <a:pt x="155" y="63"/>
                    <a:pt x="158" y="68"/>
                    <a:pt x="158" y="68"/>
                  </a:cubicBezTo>
                  <a:cubicBezTo>
                    <a:pt x="159" y="68"/>
                    <a:pt x="159" y="60"/>
                    <a:pt x="158" y="51"/>
                  </a:cubicBezTo>
                  <a:cubicBezTo>
                    <a:pt x="157" y="41"/>
                    <a:pt x="156" y="34"/>
                    <a:pt x="156" y="34"/>
                  </a:cubicBezTo>
                  <a:cubicBezTo>
                    <a:pt x="156" y="34"/>
                    <a:pt x="155" y="26"/>
                    <a:pt x="154" y="17"/>
                  </a:cubicBezTo>
                  <a:cubicBezTo>
                    <a:pt x="153" y="7"/>
                    <a:pt x="152" y="0"/>
                    <a:pt x="151" y="0"/>
                  </a:cubicBezTo>
                  <a:cubicBezTo>
                    <a:pt x="150" y="0"/>
                    <a:pt x="149" y="5"/>
                    <a:pt x="149" y="11"/>
                  </a:cubicBezTo>
                  <a:cubicBezTo>
                    <a:pt x="148" y="17"/>
                    <a:pt x="146" y="24"/>
                    <a:pt x="143" y="27"/>
                  </a:cubicBezTo>
                  <a:cubicBezTo>
                    <a:pt x="141" y="30"/>
                    <a:pt x="126" y="34"/>
                    <a:pt x="112" y="36"/>
                  </a:cubicBezTo>
                  <a:cubicBezTo>
                    <a:pt x="97" y="37"/>
                    <a:pt x="82" y="34"/>
                    <a:pt x="79" y="29"/>
                  </a:cubicBezTo>
                  <a:cubicBezTo>
                    <a:pt x="76" y="25"/>
                    <a:pt x="69" y="17"/>
                    <a:pt x="62" y="12"/>
                  </a:cubicBezTo>
                  <a:cubicBezTo>
                    <a:pt x="56" y="7"/>
                    <a:pt x="45" y="2"/>
                    <a:pt x="39" y="2"/>
                  </a:cubicBezTo>
                  <a:cubicBezTo>
                    <a:pt x="33" y="2"/>
                    <a:pt x="22" y="4"/>
                    <a:pt x="15" y="7"/>
                  </a:cubicBezTo>
                  <a:cubicBezTo>
                    <a:pt x="8" y="11"/>
                    <a:pt x="1" y="14"/>
                    <a:pt x="1" y="15"/>
                  </a:cubicBezTo>
                  <a:cubicBezTo>
                    <a:pt x="0" y="16"/>
                    <a:pt x="1" y="24"/>
                    <a:pt x="2" y="3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Freeform 56"/>
            <p:cNvSpPr/>
            <p:nvPr/>
          </p:nvSpPr>
          <p:spPr bwMode="auto">
            <a:xfrm>
              <a:off x="10470" y="5453"/>
              <a:ext cx="1007" cy="953"/>
            </a:xfrm>
            <a:custGeom>
              <a:avLst/>
              <a:gdLst>
                <a:gd name="T0" fmla="*/ 119 w 170"/>
                <a:gd name="T1" fmla="*/ 23 h 161"/>
                <a:gd name="T2" fmla="*/ 101 w 170"/>
                <a:gd name="T3" fmla="*/ 39 h 161"/>
                <a:gd name="T4" fmla="*/ 75 w 170"/>
                <a:gd name="T5" fmla="*/ 51 h 161"/>
                <a:gd name="T6" fmla="*/ 51 w 170"/>
                <a:gd name="T7" fmla="*/ 74 h 161"/>
                <a:gd name="T8" fmla="*/ 42 w 170"/>
                <a:gd name="T9" fmla="*/ 99 h 161"/>
                <a:gd name="T10" fmla="*/ 43 w 170"/>
                <a:gd name="T11" fmla="*/ 111 h 161"/>
                <a:gd name="T12" fmla="*/ 37 w 170"/>
                <a:gd name="T13" fmla="*/ 110 h 161"/>
                <a:gd name="T14" fmla="*/ 30 w 170"/>
                <a:gd name="T15" fmla="*/ 112 h 161"/>
                <a:gd name="T16" fmla="*/ 29 w 170"/>
                <a:gd name="T17" fmla="*/ 118 h 161"/>
                <a:gd name="T18" fmla="*/ 28 w 170"/>
                <a:gd name="T19" fmla="*/ 124 h 161"/>
                <a:gd name="T20" fmla="*/ 21 w 170"/>
                <a:gd name="T21" fmla="*/ 124 h 161"/>
                <a:gd name="T22" fmla="*/ 8 w 170"/>
                <a:gd name="T23" fmla="*/ 119 h 161"/>
                <a:gd name="T24" fmla="*/ 1 w 170"/>
                <a:gd name="T25" fmla="*/ 116 h 161"/>
                <a:gd name="T26" fmla="*/ 9 w 170"/>
                <a:gd name="T27" fmla="*/ 128 h 161"/>
                <a:gd name="T28" fmla="*/ 19 w 170"/>
                <a:gd name="T29" fmla="*/ 139 h 161"/>
                <a:gd name="T30" fmla="*/ 29 w 170"/>
                <a:gd name="T31" fmla="*/ 151 h 161"/>
                <a:gd name="T32" fmla="*/ 40 w 170"/>
                <a:gd name="T33" fmla="*/ 160 h 161"/>
                <a:gd name="T34" fmla="*/ 38 w 170"/>
                <a:gd name="T35" fmla="*/ 152 h 161"/>
                <a:gd name="T36" fmla="*/ 34 w 170"/>
                <a:gd name="T37" fmla="*/ 140 h 161"/>
                <a:gd name="T38" fmla="*/ 36 w 170"/>
                <a:gd name="T39" fmla="*/ 132 h 161"/>
                <a:gd name="T40" fmla="*/ 41 w 170"/>
                <a:gd name="T41" fmla="*/ 132 h 161"/>
                <a:gd name="T42" fmla="*/ 48 w 170"/>
                <a:gd name="T43" fmla="*/ 131 h 161"/>
                <a:gd name="T44" fmla="*/ 50 w 170"/>
                <a:gd name="T45" fmla="*/ 125 h 161"/>
                <a:gd name="T46" fmla="*/ 50 w 170"/>
                <a:gd name="T47" fmla="*/ 119 h 161"/>
                <a:gd name="T48" fmla="*/ 62 w 170"/>
                <a:gd name="T49" fmla="*/ 121 h 161"/>
                <a:gd name="T50" fmla="*/ 88 w 170"/>
                <a:gd name="T51" fmla="*/ 115 h 161"/>
                <a:gd name="T52" fmla="*/ 113 w 170"/>
                <a:gd name="T53" fmla="*/ 94 h 161"/>
                <a:gd name="T54" fmla="*/ 129 w 170"/>
                <a:gd name="T55" fmla="*/ 70 h 161"/>
                <a:gd name="T56" fmla="*/ 146 w 170"/>
                <a:gd name="T57" fmla="*/ 54 h 161"/>
                <a:gd name="T58" fmla="*/ 162 w 170"/>
                <a:gd name="T59" fmla="*/ 48 h 161"/>
                <a:gd name="T60" fmla="*/ 169 w 170"/>
                <a:gd name="T61" fmla="*/ 47 h 161"/>
                <a:gd name="T62" fmla="*/ 160 w 170"/>
                <a:gd name="T63" fmla="*/ 35 h 161"/>
                <a:gd name="T64" fmla="*/ 150 w 170"/>
                <a:gd name="T65" fmla="*/ 23 h 161"/>
                <a:gd name="T66" fmla="*/ 139 w 170"/>
                <a:gd name="T67" fmla="*/ 11 h 161"/>
                <a:gd name="T68" fmla="*/ 128 w 170"/>
                <a:gd name="T69" fmla="*/ 1 h 161"/>
                <a:gd name="T70" fmla="*/ 126 w 170"/>
                <a:gd name="T71" fmla="*/ 8 h 161"/>
                <a:gd name="T72" fmla="*/ 119 w 170"/>
                <a:gd name="T73" fmla="*/ 2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0" h="161">
                  <a:moveTo>
                    <a:pt x="119" y="23"/>
                  </a:moveTo>
                  <a:cubicBezTo>
                    <a:pt x="115" y="29"/>
                    <a:pt x="107" y="36"/>
                    <a:pt x="101" y="39"/>
                  </a:cubicBezTo>
                  <a:cubicBezTo>
                    <a:pt x="94" y="41"/>
                    <a:pt x="83" y="47"/>
                    <a:pt x="75" y="51"/>
                  </a:cubicBezTo>
                  <a:cubicBezTo>
                    <a:pt x="67" y="56"/>
                    <a:pt x="57" y="66"/>
                    <a:pt x="51" y="74"/>
                  </a:cubicBezTo>
                  <a:cubicBezTo>
                    <a:pt x="45" y="82"/>
                    <a:pt x="41" y="93"/>
                    <a:pt x="42" y="99"/>
                  </a:cubicBezTo>
                  <a:cubicBezTo>
                    <a:pt x="43" y="105"/>
                    <a:pt x="43" y="110"/>
                    <a:pt x="43" y="111"/>
                  </a:cubicBezTo>
                  <a:cubicBezTo>
                    <a:pt x="42" y="111"/>
                    <a:pt x="39" y="111"/>
                    <a:pt x="37" y="110"/>
                  </a:cubicBezTo>
                  <a:cubicBezTo>
                    <a:pt x="35" y="110"/>
                    <a:pt x="32" y="110"/>
                    <a:pt x="30" y="112"/>
                  </a:cubicBezTo>
                  <a:cubicBezTo>
                    <a:pt x="29" y="113"/>
                    <a:pt x="28" y="116"/>
                    <a:pt x="29" y="118"/>
                  </a:cubicBezTo>
                  <a:cubicBezTo>
                    <a:pt x="29" y="120"/>
                    <a:pt x="29" y="123"/>
                    <a:pt x="28" y="124"/>
                  </a:cubicBezTo>
                  <a:cubicBezTo>
                    <a:pt x="27" y="125"/>
                    <a:pt x="24" y="125"/>
                    <a:pt x="21" y="124"/>
                  </a:cubicBezTo>
                  <a:cubicBezTo>
                    <a:pt x="17" y="124"/>
                    <a:pt x="12" y="121"/>
                    <a:pt x="8" y="119"/>
                  </a:cubicBezTo>
                  <a:cubicBezTo>
                    <a:pt x="5" y="116"/>
                    <a:pt x="1" y="115"/>
                    <a:pt x="1" y="116"/>
                  </a:cubicBezTo>
                  <a:cubicBezTo>
                    <a:pt x="0" y="116"/>
                    <a:pt x="4" y="122"/>
                    <a:pt x="9" y="128"/>
                  </a:cubicBezTo>
                  <a:cubicBezTo>
                    <a:pt x="14" y="134"/>
                    <a:pt x="19" y="139"/>
                    <a:pt x="19" y="139"/>
                  </a:cubicBezTo>
                  <a:cubicBezTo>
                    <a:pt x="19" y="139"/>
                    <a:pt x="23" y="144"/>
                    <a:pt x="29" y="151"/>
                  </a:cubicBezTo>
                  <a:cubicBezTo>
                    <a:pt x="34" y="157"/>
                    <a:pt x="39" y="161"/>
                    <a:pt x="40" y="160"/>
                  </a:cubicBezTo>
                  <a:cubicBezTo>
                    <a:pt x="41" y="160"/>
                    <a:pt x="40" y="156"/>
                    <a:pt x="38" y="152"/>
                  </a:cubicBezTo>
                  <a:cubicBezTo>
                    <a:pt x="36" y="149"/>
                    <a:pt x="34" y="143"/>
                    <a:pt x="34" y="140"/>
                  </a:cubicBezTo>
                  <a:cubicBezTo>
                    <a:pt x="34" y="136"/>
                    <a:pt x="35" y="133"/>
                    <a:pt x="36" y="132"/>
                  </a:cubicBezTo>
                  <a:cubicBezTo>
                    <a:pt x="36" y="131"/>
                    <a:pt x="39" y="131"/>
                    <a:pt x="41" y="132"/>
                  </a:cubicBezTo>
                  <a:cubicBezTo>
                    <a:pt x="43" y="133"/>
                    <a:pt x="46" y="133"/>
                    <a:pt x="48" y="131"/>
                  </a:cubicBezTo>
                  <a:cubicBezTo>
                    <a:pt x="50" y="130"/>
                    <a:pt x="50" y="127"/>
                    <a:pt x="50" y="125"/>
                  </a:cubicBezTo>
                  <a:cubicBezTo>
                    <a:pt x="49" y="122"/>
                    <a:pt x="50" y="120"/>
                    <a:pt x="50" y="119"/>
                  </a:cubicBezTo>
                  <a:cubicBezTo>
                    <a:pt x="51" y="119"/>
                    <a:pt x="56" y="119"/>
                    <a:pt x="62" y="121"/>
                  </a:cubicBezTo>
                  <a:cubicBezTo>
                    <a:pt x="67" y="122"/>
                    <a:pt x="79" y="120"/>
                    <a:pt x="88" y="115"/>
                  </a:cubicBezTo>
                  <a:cubicBezTo>
                    <a:pt x="96" y="111"/>
                    <a:pt x="108" y="101"/>
                    <a:pt x="113" y="94"/>
                  </a:cubicBezTo>
                  <a:cubicBezTo>
                    <a:pt x="118" y="87"/>
                    <a:pt x="125" y="76"/>
                    <a:pt x="129" y="70"/>
                  </a:cubicBezTo>
                  <a:cubicBezTo>
                    <a:pt x="132" y="64"/>
                    <a:pt x="140" y="57"/>
                    <a:pt x="146" y="54"/>
                  </a:cubicBezTo>
                  <a:cubicBezTo>
                    <a:pt x="152" y="51"/>
                    <a:pt x="159" y="49"/>
                    <a:pt x="162" y="48"/>
                  </a:cubicBezTo>
                  <a:cubicBezTo>
                    <a:pt x="165" y="48"/>
                    <a:pt x="168" y="47"/>
                    <a:pt x="169" y="47"/>
                  </a:cubicBezTo>
                  <a:cubicBezTo>
                    <a:pt x="170" y="47"/>
                    <a:pt x="166" y="42"/>
                    <a:pt x="160" y="35"/>
                  </a:cubicBezTo>
                  <a:cubicBezTo>
                    <a:pt x="154" y="29"/>
                    <a:pt x="150" y="23"/>
                    <a:pt x="150" y="23"/>
                  </a:cubicBezTo>
                  <a:cubicBezTo>
                    <a:pt x="150" y="23"/>
                    <a:pt x="145" y="18"/>
                    <a:pt x="139" y="11"/>
                  </a:cubicBezTo>
                  <a:cubicBezTo>
                    <a:pt x="133" y="5"/>
                    <a:pt x="128" y="0"/>
                    <a:pt x="128" y="1"/>
                  </a:cubicBezTo>
                  <a:cubicBezTo>
                    <a:pt x="128" y="2"/>
                    <a:pt x="127" y="5"/>
                    <a:pt x="126" y="8"/>
                  </a:cubicBezTo>
                  <a:cubicBezTo>
                    <a:pt x="126" y="11"/>
                    <a:pt x="122" y="18"/>
                    <a:pt x="119" y="2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" name="Freeform 82"/>
            <p:cNvSpPr>
              <a:spLocks noEditPoints="1"/>
            </p:cNvSpPr>
            <p:nvPr/>
          </p:nvSpPr>
          <p:spPr bwMode="auto">
            <a:xfrm>
              <a:off x="9555" y="6203"/>
              <a:ext cx="897" cy="550"/>
            </a:xfrm>
            <a:custGeom>
              <a:avLst/>
              <a:gdLst>
                <a:gd name="T0" fmla="*/ 3 w 152"/>
                <a:gd name="T1" fmla="*/ 3 h 93"/>
                <a:gd name="T2" fmla="*/ 42 w 152"/>
                <a:gd name="T3" fmla="*/ 27 h 93"/>
                <a:gd name="T4" fmla="*/ 110 w 152"/>
                <a:gd name="T5" fmla="*/ 68 h 93"/>
                <a:gd name="T6" fmla="*/ 149 w 152"/>
                <a:gd name="T7" fmla="*/ 92 h 93"/>
                <a:gd name="T8" fmla="*/ 146 w 152"/>
                <a:gd name="T9" fmla="*/ 80 h 93"/>
                <a:gd name="T10" fmla="*/ 113 w 152"/>
                <a:gd name="T11" fmla="*/ 48 h 93"/>
                <a:gd name="T12" fmla="*/ 109 w 152"/>
                <a:gd name="T13" fmla="*/ 44 h 93"/>
                <a:gd name="T14" fmla="*/ 107 w 152"/>
                <a:gd name="T15" fmla="*/ 39 h 93"/>
                <a:gd name="T16" fmla="*/ 104 w 152"/>
                <a:gd name="T17" fmla="*/ 36 h 93"/>
                <a:gd name="T18" fmla="*/ 107 w 152"/>
                <a:gd name="T19" fmla="*/ 30 h 93"/>
                <a:gd name="T20" fmla="*/ 101 w 152"/>
                <a:gd name="T21" fmla="*/ 6 h 93"/>
                <a:gd name="T22" fmla="*/ 77 w 152"/>
                <a:gd name="T23" fmla="*/ 12 h 93"/>
                <a:gd name="T24" fmla="*/ 74 w 152"/>
                <a:gd name="T25" fmla="*/ 18 h 93"/>
                <a:gd name="T26" fmla="*/ 69 w 152"/>
                <a:gd name="T27" fmla="*/ 16 h 93"/>
                <a:gd name="T28" fmla="*/ 64 w 152"/>
                <a:gd name="T29" fmla="*/ 17 h 93"/>
                <a:gd name="T30" fmla="*/ 59 w 152"/>
                <a:gd name="T31" fmla="*/ 15 h 93"/>
                <a:gd name="T32" fmla="*/ 15 w 152"/>
                <a:gd name="T33" fmla="*/ 0 h 93"/>
                <a:gd name="T34" fmla="*/ 3 w 152"/>
                <a:gd name="T35" fmla="*/ 3 h 93"/>
                <a:gd name="T36" fmla="*/ 82 w 152"/>
                <a:gd name="T37" fmla="*/ 15 h 93"/>
                <a:gd name="T38" fmla="*/ 98 w 152"/>
                <a:gd name="T39" fmla="*/ 11 h 93"/>
                <a:gd name="T40" fmla="*/ 102 w 152"/>
                <a:gd name="T41" fmla="*/ 27 h 93"/>
                <a:gd name="T42" fmla="*/ 99 w 152"/>
                <a:gd name="T43" fmla="*/ 32 h 93"/>
                <a:gd name="T44" fmla="*/ 97 w 152"/>
                <a:gd name="T45" fmla="*/ 31 h 93"/>
                <a:gd name="T46" fmla="*/ 81 w 152"/>
                <a:gd name="T47" fmla="*/ 22 h 93"/>
                <a:gd name="T48" fmla="*/ 79 w 152"/>
                <a:gd name="T49" fmla="*/ 20 h 93"/>
                <a:gd name="T50" fmla="*/ 82 w 152"/>
                <a:gd name="T51" fmla="*/ 15 h 93"/>
                <a:gd name="T52" fmla="*/ 20 w 152"/>
                <a:gd name="T53" fmla="*/ 6 h 93"/>
                <a:gd name="T54" fmla="*/ 39 w 152"/>
                <a:gd name="T55" fmla="*/ 9 h 93"/>
                <a:gd name="T56" fmla="*/ 60 w 152"/>
                <a:gd name="T57" fmla="*/ 19 h 93"/>
                <a:gd name="T58" fmla="*/ 60 w 152"/>
                <a:gd name="T59" fmla="*/ 22 h 93"/>
                <a:gd name="T60" fmla="*/ 45 w 152"/>
                <a:gd name="T61" fmla="*/ 17 h 93"/>
                <a:gd name="T62" fmla="*/ 37 w 152"/>
                <a:gd name="T63" fmla="*/ 18 h 93"/>
                <a:gd name="T64" fmla="*/ 24 w 152"/>
                <a:gd name="T65" fmla="*/ 13 h 93"/>
                <a:gd name="T66" fmla="*/ 20 w 152"/>
                <a:gd name="T67" fmla="*/ 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2" h="93">
                  <a:moveTo>
                    <a:pt x="3" y="3"/>
                  </a:moveTo>
                  <a:cubicBezTo>
                    <a:pt x="5" y="5"/>
                    <a:pt x="23" y="15"/>
                    <a:pt x="42" y="27"/>
                  </a:cubicBezTo>
                  <a:cubicBezTo>
                    <a:pt x="61" y="38"/>
                    <a:pt x="91" y="57"/>
                    <a:pt x="110" y="68"/>
                  </a:cubicBezTo>
                  <a:cubicBezTo>
                    <a:pt x="129" y="79"/>
                    <a:pt x="146" y="90"/>
                    <a:pt x="149" y="92"/>
                  </a:cubicBezTo>
                  <a:cubicBezTo>
                    <a:pt x="152" y="93"/>
                    <a:pt x="150" y="88"/>
                    <a:pt x="146" y="80"/>
                  </a:cubicBezTo>
                  <a:cubicBezTo>
                    <a:pt x="142" y="72"/>
                    <a:pt x="127" y="58"/>
                    <a:pt x="113" y="48"/>
                  </a:cubicBezTo>
                  <a:cubicBezTo>
                    <a:pt x="112" y="47"/>
                    <a:pt x="110" y="45"/>
                    <a:pt x="109" y="44"/>
                  </a:cubicBezTo>
                  <a:cubicBezTo>
                    <a:pt x="109" y="43"/>
                    <a:pt x="108" y="41"/>
                    <a:pt x="107" y="39"/>
                  </a:cubicBezTo>
                  <a:cubicBezTo>
                    <a:pt x="106" y="38"/>
                    <a:pt x="105" y="37"/>
                    <a:pt x="104" y="36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112" y="22"/>
                    <a:pt x="109" y="11"/>
                    <a:pt x="101" y="6"/>
                  </a:cubicBezTo>
                  <a:cubicBezTo>
                    <a:pt x="93" y="1"/>
                    <a:pt x="82" y="4"/>
                    <a:pt x="77" y="12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2" y="17"/>
                    <a:pt x="70" y="16"/>
                    <a:pt x="69" y="16"/>
                  </a:cubicBezTo>
                  <a:cubicBezTo>
                    <a:pt x="67" y="16"/>
                    <a:pt x="65" y="16"/>
                    <a:pt x="64" y="17"/>
                  </a:cubicBezTo>
                  <a:cubicBezTo>
                    <a:pt x="62" y="16"/>
                    <a:pt x="61" y="15"/>
                    <a:pt x="59" y="15"/>
                  </a:cubicBezTo>
                  <a:cubicBezTo>
                    <a:pt x="43" y="7"/>
                    <a:pt x="23" y="0"/>
                    <a:pt x="15" y="0"/>
                  </a:cubicBezTo>
                  <a:cubicBezTo>
                    <a:pt x="6" y="0"/>
                    <a:pt x="0" y="2"/>
                    <a:pt x="3" y="3"/>
                  </a:cubicBezTo>
                  <a:close/>
                  <a:moveTo>
                    <a:pt x="82" y="15"/>
                  </a:moveTo>
                  <a:cubicBezTo>
                    <a:pt x="85" y="10"/>
                    <a:pt x="93" y="8"/>
                    <a:pt x="98" y="11"/>
                  </a:cubicBezTo>
                  <a:cubicBezTo>
                    <a:pt x="104" y="15"/>
                    <a:pt x="105" y="22"/>
                    <a:pt x="102" y="27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8" y="32"/>
                    <a:pt x="97" y="31"/>
                    <a:pt x="97" y="31"/>
                  </a:cubicBezTo>
                  <a:cubicBezTo>
                    <a:pt x="92" y="28"/>
                    <a:pt x="86" y="24"/>
                    <a:pt x="81" y="22"/>
                  </a:cubicBezTo>
                  <a:cubicBezTo>
                    <a:pt x="80" y="21"/>
                    <a:pt x="80" y="21"/>
                    <a:pt x="79" y="20"/>
                  </a:cubicBezTo>
                  <a:lnTo>
                    <a:pt x="82" y="15"/>
                  </a:lnTo>
                  <a:close/>
                  <a:moveTo>
                    <a:pt x="20" y="6"/>
                  </a:moveTo>
                  <a:cubicBezTo>
                    <a:pt x="25" y="6"/>
                    <a:pt x="33" y="7"/>
                    <a:pt x="39" y="9"/>
                  </a:cubicBezTo>
                  <a:cubicBezTo>
                    <a:pt x="44" y="11"/>
                    <a:pt x="54" y="16"/>
                    <a:pt x="60" y="19"/>
                  </a:cubicBezTo>
                  <a:cubicBezTo>
                    <a:pt x="66" y="23"/>
                    <a:pt x="66" y="24"/>
                    <a:pt x="60" y="22"/>
                  </a:cubicBezTo>
                  <a:cubicBezTo>
                    <a:pt x="55" y="19"/>
                    <a:pt x="48" y="17"/>
                    <a:pt x="45" y="17"/>
                  </a:cubicBezTo>
                  <a:cubicBezTo>
                    <a:pt x="42" y="17"/>
                    <a:pt x="38" y="17"/>
                    <a:pt x="37" y="18"/>
                  </a:cubicBezTo>
                  <a:cubicBezTo>
                    <a:pt x="36" y="19"/>
                    <a:pt x="30" y="17"/>
                    <a:pt x="24" y="13"/>
                  </a:cubicBezTo>
                  <a:cubicBezTo>
                    <a:pt x="18" y="10"/>
                    <a:pt x="16" y="7"/>
                    <a:pt x="20" y="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" name="Freeform 83"/>
            <p:cNvSpPr>
              <a:spLocks noEditPoints="1"/>
            </p:cNvSpPr>
            <p:nvPr/>
          </p:nvSpPr>
          <p:spPr bwMode="auto">
            <a:xfrm>
              <a:off x="9348" y="6215"/>
              <a:ext cx="1195" cy="875"/>
            </a:xfrm>
            <a:custGeom>
              <a:avLst/>
              <a:gdLst>
                <a:gd name="T0" fmla="*/ 199 w 202"/>
                <a:gd name="T1" fmla="*/ 117 h 148"/>
                <a:gd name="T2" fmla="*/ 193 w 202"/>
                <a:gd name="T3" fmla="*/ 114 h 148"/>
                <a:gd name="T4" fmla="*/ 182 w 202"/>
                <a:gd name="T5" fmla="*/ 110 h 148"/>
                <a:gd name="T6" fmla="*/ 173 w 202"/>
                <a:gd name="T7" fmla="*/ 111 h 148"/>
                <a:gd name="T8" fmla="*/ 171 w 202"/>
                <a:gd name="T9" fmla="*/ 112 h 148"/>
                <a:gd name="T10" fmla="*/ 179 w 202"/>
                <a:gd name="T11" fmla="*/ 104 h 148"/>
                <a:gd name="T12" fmla="*/ 183 w 202"/>
                <a:gd name="T13" fmla="*/ 103 h 148"/>
                <a:gd name="T14" fmla="*/ 189 w 202"/>
                <a:gd name="T15" fmla="*/ 101 h 148"/>
                <a:gd name="T16" fmla="*/ 187 w 202"/>
                <a:gd name="T17" fmla="*/ 96 h 148"/>
                <a:gd name="T18" fmla="*/ 147 w 202"/>
                <a:gd name="T19" fmla="*/ 71 h 148"/>
                <a:gd name="T20" fmla="*/ 72 w 202"/>
                <a:gd name="T21" fmla="*/ 26 h 148"/>
                <a:gd name="T22" fmla="*/ 31 w 202"/>
                <a:gd name="T23" fmla="*/ 1 h 148"/>
                <a:gd name="T24" fmla="*/ 26 w 202"/>
                <a:gd name="T25" fmla="*/ 2 h 148"/>
                <a:gd name="T26" fmla="*/ 27 w 202"/>
                <a:gd name="T27" fmla="*/ 8 h 148"/>
                <a:gd name="T28" fmla="*/ 28 w 202"/>
                <a:gd name="T29" fmla="*/ 12 h 148"/>
                <a:gd name="T30" fmla="*/ 24 w 202"/>
                <a:gd name="T31" fmla="*/ 23 h 148"/>
                <a:gd name="T32" fmla="*/ 24 w 202"/>
                <a:gd name="T33" fmla="*/ 21 h 148"/>
                <a:gd name="T34" fmla="*/ 21 w 202"/>
                <a:gd name="T35" fmla="*/ 12 h 148"/>
                <a:gd name="T36" fmla="*/ 12 w 202"/>
                <a:gd name="T37" fmla="*/ 4 h 148"/>
                <a:gd name="T38" fmla="*/ 7 w 202"/>
                <a:gd name="T39" fmla="*/ 1 h 148"/>
                <a:gd name="T40" fmla="*/ 1 w 202"/>
                <a:gd name="T41" fmla="*/ 2 h 148"/>
                <a:gd name="T42" fmla="*/ 2 w 202"/>
                <a:gd name="T43" fmla="*/ 8 h 148"/>
                <a:gd name="T44" fmla="*/ 7 w 202"/>
                <a:gd name="T45" fmla="*/ 11 h 148"/>
                <a:gd name="T46" fmla="*/ 14 w 202"/>
                <a:gd name="T47" fmla="*/ 17 h 148"/>
                <a:gd name="T48" fmla="*/ 16 w 202"/>
                <a:gd name="T49" fmla="*/ 23 h 148"/>
                <a:gd name="T50" fmla="*/ 14 w 202"/>
                <a:gd name="T51" fmla="*/ 29 h 148"/>
                <a:gd name="T52" fmla="*/ 12 w 202"/>
                <a:gd name="T53" fmla="*/ 34 h 148"/>
                <a:gd name="T54" fmla="*/ 14 w 202"/>
                <a:gd name="T55" fmla="*/ 40 h 148"/>
                <a:gd name="T56" fmla="*/ 14 w 202"/>
                <a:gd name="T57" fmla="*/ 40 h 148"/>
                <a:gd name="T58" fmla="*/ 19 w 202"/>
                <a:gd name="T59" fmla="*/ 39 h 148"/>
                <a:gd name="T60" fmla="*/ 19 w 202"/>
                <a:gd name="T61" fmla="*/ 85 h 148"/>
                <a:gd name="T62" fmla="*/ 31 w 202"/>
                <a:gd name="T63" fmla="*/ 110 h 148"/>
                <a:gd name="T64" fmla="*/ 49 w 202"/>
                <a:gd name="T65" fmla="*/ 121 h 148"/>
                <a:gd name="T66" fmla="*/ 74 w 202"/>
                <a:gd name="T67" fmla="*/ 136 h 148"/>
                <a:gd name="T68" fmla="*/ 92 w 202"/>
                <a:gd name="T69" fmla="*/ 147 h 148"/>
                <a:gd name="T70" fmla="*/ 119 w 202"/>
                <a:gd name="T71" fmla="*/ 146 h 148"/>
                <a:gd name="T72" fmla="*/ 159 w 202"/>
                <a:gd name="T73" fmla="*/ 124 h 148"/>
                <a:gd name="T74" fmla="*/ 161 w 202"/>
                <a:gd name="T75" fmla="*/ 129 h 148"/>
                <a:gd name="T76" fmla="*/ 161 w 202"/>
                <a:gd name="T77" fmla="*/ 129 h 148"/>
                <a:gd name="T78" fmla="*/ 167 w 202"/>
                <a:gd name="T79" fmla="*/ 128 h 148"/>
                <a:gd name="T80" fmla="*/ 170 w 202"/>
                <a:gd name="T81" fmla="*/ 124 h 148"/>
                <a:gd name="T82" fmla="*/ 176 w 202"/>
                <a:gd name="T83" fmla="*/ 119 h 148"/>
                <a:gd name="T84" fmla="*/ 181 w 202"/>
                <a:gd name="T85" fmla="*/ 119 h 148"/>
                <a:gd name="T86" fmla="*/ 189 w 202"/>
                <a:gd name="T87" fmla="*/ 122 h 148"/>
                <a:gd name="T88" fmla="*/ 195 w 202"/>
                <a:gd name="T89" fmla="*/ 125 h 148"/>
                <a:gd name="T90" fmla="*/ 201 w 202"/>
                <a:gd name="T91" fmla="*/ 123 h 148"/>
                <a:gd name="T92" fmla="*/ 199 w 202"/>
                <a:gd name="T93" fmla="*/ 117 h 148"/>
                <a:gd name="T94" fmla="*/ 47 w 202"/>
                <a:gd name="T95" fmla="*/ 108 h 148"/>
                <a:gd name="T96" fmla="*/ 31 w 202"/>
                <a:gd name="T97" fmla="*/ 93 h 148"/>
                <a:gd name="T98" fmla="*/ 25 w 202"/>
                <a:gd name="T99" fmla="*/ 78 h 148"/>
                <a:gd name="T100" fmla="*/ 26 w 202"/>
                <a:gd name="T101" fmla="*/ 58 h 148"/>
                <a:gd name="T102" fmla="*/ 31 w 202"/>
                <a:gd name="T103" fmla="*/ 35 h 148"/>
                <a:gd name="T104" fmla="*/ 36 w 202"/>
                <a:gd name="T105" fmla="*/ 19 h 148"/>
                <a:gd name="T106" fmla="*/ 38 w 202"/>
                <a:gd name="T107" fmla="*/ 20 h 148"/>
                <a:gd name="T108" fmla="*/ 39 w 202"/>
                <a:gd name="T109" fmla="*/ 39 h 148"/>
                <a:gd name="T110" fmla="*/ 39 w 202"/>
                <a:gd name="T111" fmla="*/ 65 h 148"/>
                <a:gd name="T112" fmla="*/ 44 w 202"/>
                <a:gd name="T113" fmla="*/ 87 h 148"/>
                <a:gd name="T114" fmla="*/ 53 w 202"/>
                <a:gd name="T115" fmla="*/ 106 h 148"/>
                <a:gd name="T116" fmla="*/ 47 w 202"/>
                <a:gd name="T117" fmla="*/ 10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2" h="148">
                  <a:moveTo>
                    <a:pt x="199" y="117"/>
                  </a:moveTo>
                  <a:cubicBezTo>
                    <a:pt x="193" y="114"/>
                    <a:pt x="193" y="114"/>
                    <a:pt x="193" y="114"/>
                  </a:cubicBezTo>
                  <a:cubicBezTo>
                    <a:pt x="190" y="113"/>
                    <a:pt x="185" y="111"/>
                    <a:pt x="182" y="110"/>
                  </a:cubicBezTo>
                  <a:cubicBezTo>
                    <a:pt x="179" y="110"/>
                    <a:pt x="175" y="110"/>
                    <a:pt x="173" y="111"/>
                  </a:cubicBezTo>
                  <a:cubicBezTo>
                    <a:pt x="172" y="111"/>
                    <a:pt x="172" y="112"/>
                    <a:pt x="171" y="112"/>
                  </a:cubicBezTo>
                  <a:cubicBezTo>
                    <a:pt x="175" y="108"/>
                    <a:pt x="178" y="104"/>
                    <a:pt x="179" y="104"/>
                  </a:cubicBezTo>
                  <a:cubicBezTo>
                    <a:pt x="180" y="102"/>
                    <a:pt x="182" y="102"/>
                    <a:pt x="183" y="103"/>
                  </a:cubicBezTo>
                  <a:cubicBezTo>
                    <a:pt x="185" y="104"/>
                    <a:pt x="187" y="103"/>
                    <a:pt x="189" y="101"/>
                  </a:cubicBezTo>
                  <a:cubicBezTo>
                    <a:pt x="190" y="99"/>
                    <a:pt x="189" y="97"/>
                    <a:pt x="187" y="96"/>
                  </a:cubicBezTo>
                  <a:cubicBezTo>
                    <a:pt x="186" y="94"/>
                    <a:pt x="167" y="83"/>
                    <a:pt x="147" y="71"/>
                  </a:cubicBezTo>
                  <a:cubicBezTo>
                    <a:pt x="126" y="58"/>
                    <a:pt x="93" y="38"/>
                    <a:pt x="72" y="26"/>
                  </a:cubicBezTo>
                  <a:cubicBezTo>
                    <a:pt x="52" y="13"/>
                    <a:pt x="33" y="2"/>
                    <a:pt x="31" y="1"/>
                  </a:cubicBezTo>
                  <a:cubicBezTo>
                    <a:pt x="30" y="0"/>
                    <a:pt x="27" y="1"/>
                    <a:pt x="26" y="2"/>
                  </a:cubicBezTo>
                  <a:cubicBezTo>
                    <a:pt x="25" y="4"/>
                    <a:pt x="25" y="7"/>
                    <a:pt x="27" y="8"/>
                  </a:cubicBezTo>
                  <a:cubicBezTo>
                    <a:pt x="29" y="9"/>
                    <a:pt x="29" y="11"/>
                    <a:pt x="28" y="12"/>
                  </a:cubicBezTo>
                  <a:cubicBezTo>
                    <a:pt x="28" y="13"/>
                    <a:pt x="26" y="17"/>
                    <a:pt x="24" y="23"/>
                  </a:cubicBezTo>
                  <a:cubicBezTo>
                    <a:pt x="25" y="22"/>
                    <a:pt x="24" y="22"/>
                    <a:pt x="24" y="21"/>
                  </a:cubicBezTo>
                  <a:cubicBezTo>
                    <a:pt x="24" y="19"/>
                    <a:pt x="22" y="15"/>
                    <a:pt x="21" y="12"/>
                  </a:cubicBezTo>
                  <a:cubicBezTo>
                    <a:pt x="19" y="10"/>
                    <a:pt x="15" y="7"/>
                    <a:pt x="12" y="4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3" y="0"/>
                    <a:pt x="1" y="2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0" y="13"/>
                    <a:pt x="13" y="16"/>
                    <a:pt x="14" y="17"/>
                  </a:cubicBezTo>
                  <a:cubicBezTo>
                    <a:pt x="15" y="19"/>
                    <a:pt x="16" y="21"/>
                    <a:pt x="16" y="23"/>
                  </a:cubicBezTo>
                  <a:cubicBezTo>
                    <a:pt x="16" y="23"/>
                    <a:pt x="15" y="26"/>
                    <a:pt x="14" y="29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6"/>
                    <a:pt x="12" y="39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6" y="41"/>
                    <a:pt x="18" y="40"/>
                    <a:pt x="19" y="39"/>
                  </a:cubicBezTo>
                  <a:cubicBezTo>
                    <a:pt x="15" y="52"/>
                    <a:pt x="15" y="73"/>
                    <a:pt x="19" y="85"/>
                  </a:cubicBezTo>
                  <a:cubicBezTo>
                    <a:pt x="23" y="97"/>
                    <a:pt x="28" y="109"/>
                    <a:pt x="31" y="110"/>
                  </a:cubicBezTo>
                  <a:cubicBezTo>
                    <a:pt x="34" y="112"/>
                    <a:pt x="42" y="117"/>
                    <a:pt x="49" y="121"/>
                  </a:cubicBezTo>
                  <a:cubicBezTo>
                    <a:pt x="55" y="125"/>
                    <a:pt x="67" y="132"/>
                    <a:pt x="74" y="136"/>
                  </a:cubicBezTo>
                  <a:cubicBezTo>
                    <a:pt x="81" y="141"/>
                    <a:pt x="89" y="145"/>
                    <a:pt x="92" y="147"/>
                  </a:cubicBezTo>
                  <a:cubicBezTo>
                    <a:pt x="94" y="148"/>
                    <a:pt x="106" y="148"/>
                    <a:pt x="119" y="146"/>
                  </a:cubicBezTo>
                  <a:cubicBezTo>
                    <a:pt x="131" y="144"/>
                    <a:pt x="150" y="134"/>
                    <a:pt x="159" y="124"/>
                  </a:cubicBezTo>
                  <a:cubicBezTo>
                    <a:pt x="159" y="126"/>
                    <a:pt x="159" y="128"/>
                    <a:pt x="161" y="129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3" y="130"/>
                    <a:pt x="165" y="130"/>
                    <a:pt x="167" y="128"/>
                  </a:cubicBezTo>
                  <a:cubicBezTo>
                    <a:pt x="170" y="124"/>
                    <a:pt x="170" y="124"/>
                    <a:pt x="170" y="124"/>
                  </a:cubicBezTo>
                  <a:cubicBezTo>
                    <a:pt x="172" y="122"/>
                    <a:pt x="175" y="120"/>
                    <a:pt x="176" y="119"/>
                  </a:cubicBezTo>
                  <a:cubicBezTo>
                    <a:pt x="177" y="119"/>
                    <a:pt x="179" y="119"/>
                    <a:pt x="181" y="119"/>
                  </a:cubicBezTo>
                  <a:cubicBezTo>
                    <a:pt x="183" y="119"/>
                    <a:pt x="187" y="121"/>
                    <a:pt x="189" y="122"/>
                  </a:cubicBezTo>
                  <a:cubicBezTo>
                    <a:pt x="195" y="125"/>
                    <a:pt x="195" y="125"/>
                    <a:pt x="195" y="125"/>
                  </a:cubicBezTo>
                  <a:cubicBezTo>
                    <a:pt x="197" y="126"/>
                    <a:pt x="199" y="125"/>
                    <a:pt x="201" y="123"/>
                  </a:cubicBezTo>
                  <a:cubicBezTo>
                    <a:pt x="202" y="121"/>
                    <a:pt x="201" y="118"/>
                    <a:pt x="199" y="117"/>
                  </a:cubicBezTo>
                  <a:close/>
                  <a:moveTo>
                    <a:pt x="47" y="108"/>
                  </a:moveTo>
                  <a:cubicBezTo>
                    <a:pt x="40" y="104"/>
                    <a:pt x="33" y="97"/>
                    <a:pt x="31" y="93"/>
                  </a:cubicBezTo>
                  <a:cubicBezTo>
                    <a:pt x="28" y="90"/>
                    <a:pt x="26" y="83"/>
                    <a:pt x="25" y="78"/>
                  </a:cubicBezTo>
                  <a:cubicBezTo>
                    <a:pt x="25" y="74"/>
                    <a:pt x="25" y="65"/>
                    <a:pt x="26" y="58"/>
                  </a:cubicBezTo>
                  <a:cubicBezTo>
                    <a:pt x="27" y="52"/>
                    <a:pt x="29" y="42"/>
                    <a:pt x="31" y="35"/>
                  </a:cubicBezTo>
                  <a:cubicBezTo>
                    <a:pt x="33" y="29"/>
                    <a:pt x="36" y="22"/>
                    <a:pt x="36" y="19"/>
                  </a:cubicBezTo>
                  <a:cubicBezTo>
                    <a:pt x="36" y="16"/>
                    <a:pt x="37" y="17"/>
                    <a:pt x="38" y="20"/>
                  </a:cubicBezTo>
                  <a:cubicBezTo>
                    <a:pt x="39" y="23"/>
                    <a:pt x="40" y="32"/>
                    <a:pt x="39" y="39"/>
                  </a:cubicBezTo>
                  <a:cubicBezTo>
                    <a:pt x="38" y="46"/>
                    <a:pt x="38" y="58"/>
                    <a:pt x="39" y="65"/>
                  </a:cubicBezTo>
                  <a:cubicBezTo>
                    <a:pt x="40" y="73"/>
                    <a:pt x="42" y="83"/>
                    <a:pt x="44" y="87"/>
                  </a:cubicBezTo>
                  <a:cubicBezTo>
                    <a:pt x="45" y="92"/>
                    <a:pt x="49" y="100"/>
                    <a:pt x="53" y="106"/>
                  </a:cubicBezTo>
                  <a:cubicBezTo>
                    <a:pt x="56" y="111"/>
                    <a:pt x="53" y="112"/>
                    <a:pt x="47" y="1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" name="Freeform 88"/>
            <p:cNvSpPr>
              <a:spLocks noEditPoints="1"/>
            </p:cNvSpPr>
            <p:nvPr/>
          </p:nvSpPr>
          <p:spPr bwMode="auto">
            <a:xfrm>
              <a:off x="11655" y="5340"/>
              <a:ext cx="767" cy="750"/>
            </a:xfrm>
            <a:custGeom>
              <a:avLst/>
              <a:gdLst>
                <a:gd name="T0" fmla="*/ 119 w 130"/>
                <a:gd name="T1" fmla="*/ 14 h 127"/>
                <a:gd name="T2" fmla="*/ 113 w 130"/>
                <a:gd name="T3" fmla="*/ 11 h 127"/>
                <a:gd name="T4" fmla="*/ 104 w 130"/>
                <a:gd name="T5" fmla="*/ 4 h 127"/>
                <a:gd name="T6" fmla="*/ 14 w 130"/>
                <a:gd name="T7" fmla="*/ 99 h 127"/>
                <a:gd name="T8" fmla="*/ 2 w 130"/>
                <a:gd name="T9" fmla="*/ 115 h 127"/>
                <a:gd name="T10" fmla="*/ 26 w 130"/>
                <a:gd name="T11" fmla="*/ 114 h 127"/>
                <a:gd name="T12" fmla="*/ 48 w 130"/>
                <a:gd name="T13" fmla="*/ 117 h 127"/>
                <a:gd name="T14" fmla="*/ 62 w 130"/>
                <a:gd name="T15" fmla="*/ 120 h 127"/>
                <a:gd name="T16" fmla="*/ 85 w 130"/>
                <a:gd name="T17" fmla="*/ 123 h 127"/>
                <a:gd name="T18" fmla="*/ 115 w 130"/>
                <a:gd name="T19" fmla="*/ 86 h 127"/>
                <a:gd name="T20" fmla="*/ 125 w 130"/>
                <a:gd name="T21" fmla="*/ 52 h 127"/>
                <a:gd name="T22" fmla="*/ 62 w 130"/>
                <a:gd name="T23" fmla="*/ 79 h 127"/>
                <a:gd name="T24" fmla="*/ 58 w 130"/>
                <a:gd name="T25" fmla="*/ 81 h 127"/>
                <a:gd name="T26" fmla="*/ 62 w 130"/>
                <a:gd name="T27" fmla="*/ 88 h 127"/>
                <a:gd name="T28" fmla="*/ 46 w 130"/>
                <a:gd name="T29" fmla="*/ 92 h 127"/>
                <a:gd name="T30" fmla="*/ 50 w 130"/>
                <a:gd name="T31" fmla="*/ 94 h 127"/>
                <a:gd name="T32" fmla="*/ 47 w 130"/>
                <a:gd name="T33" fmla="*/ 114 h 127"/>
                <a:gd name="T34" fmla="*/ 52 w 130"/>
                <a:gd name="T35" fmla="*/ 118 h 127"/>
                <a:gd name="T36" fmla="*/ 40 w 130"/>
                <a:gd name="T37" fmla="*/ 103 h 127"/>
                <a:gd name="T38" fmla="*/ 55 w 130"/>
                <a:gd name="T39" fmla="*/ 113 h 127"/>
                <a:gd name="T40" fmla="*/ 60 w 130"/>
                <a:gd name="T41" fmla="*/ 117 h 127"/>
                <a:gd name="T42" fmla="*/ 59 w 130"/>
                <a:gd name="T43" fmla="*/ 111 h 127"/>
                <a:gd name="T44" fmla="*/ 63 w 130"/>
                <a:gd name="T45" fmla="*/ 115 h 127"/>
                <a:gd name="T46" fmla="*/ 57 w 130"/>
                <a:gd name="T47" fmla="*/ 98 h 127"/>
                <a:gd name="T48" fmla="*/ 67 w 130"/>
                <a:gd name="T49" fmla="*/ 107 h 127"/>
                <a:gd name="T50" fmla="*/ 63 w 130"/>
                <a:gd name="T51" fmla="*/ 99 h 127"/>
                <a:gd name="T52" fmla="*/ 55 w 130"/>
                <a:gd name="T53" fmla="*/ 90 h 127"/>
                <a:gd name="T54" fmla="*/ 49 w 130"/>
                <a:gd name="T55" fmla="*/ 86 h 127"/>
                <a:gd name="T56" fmla="*/ 66 w 130"/>
                <a:gd name="T57" fmla="*/ 90 h 127"/>
                <a:gd name="T58" fmla="*/ 77 w 130"/>
                <a:gd name="T59" fmla="*/ 98 h 127"/>
                <a:gd name="T60" fmla="*/ 66 w 130"/>
                <a:gd name="T61" fmla="*/ 86 h 127"/>
                <a:gd name="T62" fmla="*/ 80 w 130"/>
                <a:gd name="T63" fmla="*/ 95 h 127"/>
                <a:gd name="T64" fmla="*/ 69 w 130"/>
                <a:gd name="T65" fmla="*/ 76 h 127"/>
                <a:gd name="T66" fmla="*/ 88 w 130"/>
                <a:gd name="T67" fmla="*/ 94 h 127"/>
                <a:gd name="T68" fmla="*/ 86 w 130"/>
                <a:gd name="T69" fmla="*/ 89 h 127"/>
                <a:gd name="T70" fmla="*/ 82 w 130"/>
                <a:gd name="T71" fmla="*/ 88 h 127"/>
                <a:gd name="T72" fmla="*/ 93 w 130"/>
                <a:gd name="T73" fmla="*/ 90 h 127"/>
                <a:gd name="T74" fmla="*/ 86 w 130"/>
                <a:gd name="T75" fmla="*/ 86 h 127"/>
                <a:gd name="T76" fmla="*/ 82 w 130"/>
                <a:gd name="T77" fmla="*/ 79 h 127"/>
                <a:gd name="T78" fmla="*/ 100 w 130"/>
                <a:gd name="T79" fmla="*/ 85 h 127"/>
                <a:gd name="T80" fmla="*/ 96 w 130"/>
                <a:gd name="T81" fmla="*/ 84 h 127"/>
                <a:gd name="T82" fmla="*/ 84 w 130"/>
                <a:gd name="T83" fmla="*/ 68 h 127"/>
                <a:gd name="T84" fmla="*/ 100 w 130"/>
                <a:gd name="T85" fmla="*/ 81 h 127"/>
                <a:gd name="T86" fmla="*/ 96 w 130"/>
                <a:gd name="T87" fmla="*/ 74 h 127"/>
                <a:gd name="T88" fmla="*/ 91 w 130"/>
                <a:gd name="T89" fmla="*/ 63 h 127"/>
                <a:gd name="T90" fmla="*/ 87 w 130"/>
                <a:gd name="T91" fmla="*/ 61 h 127"/>
                <a:gd name="T92" fmla="*/ 97 w 130"/>
                <a:gd name="T93" fmla="*/ 63 h 127"/>
                <a:gd name="T94" fmla="*/ 91 w 130"/>
                <a:gd name="T95" fmla="*/ 59 h 127"/>
                <a:gd name="T96" fmla="*/ 87 w 130"/>
                <a:gd name="T97" fmla="*/ 52 h 127"/>
                <a:gd name="T98" fmla="*/ 104 w 130"/>
                <a:gd name="T99" fmla="*/ 58 h 127"/>
                <a:gd name="T100" fmla="*/ 100 w 130"/>
                <a:gd name="T101" fmla="*/ 57 h 127"/>
                <a:gd name="T102" fmla="*/ 92 w 130"/>
                <a:gd name="T103" fmla="*/ 48 h 127"/>
                <a:gd name="T104" fmla="*/ 114 w 130"/>
                <a:gd name="T105" fmla="*/ 64 h 127"/>
                <a:gd name="T106" fmla="*/ 104 w 130"/>
                <a:gd name="T107" fmla="*/ 52 h 127"/>
                <a:gd name="T108" fmla="*/ 103 w 130"/>
                <a:gd name="T109" fmla="*/ 47 h 127"/>
                <a:gd name="T110" fmla="*/ 99 w 130"/>
                <a:gd name="T111" fmla="*/ 46 h 127"/>
                <a:gd name="T112" fmla="*/ 118 w 130"/>
                <a:gd name="T113" fmla="*/ 59 h 127"/>
                <a:gd name="T114" fmla="*/ 107 w 130"/>
                <a:gd name="T115" fmla="*/ 48 h 127"/>
                <a:gd name="T116" fmla="*/ 103 w 130"/>
                <a:gd name="T117" fmla="*/ 41 h 127"/>
                <a:gd name="T118" fmla="*/ 121 w 130"/>
                <a:gd name="T119" fmla="*/ 55 h 127"/>
                <a:gd name="T120" fmla="*/ 120 w 130"/>
                <a:gd name="T121" fmla="*/ 53 h 127"/>
                <a:gd name="T122" fmla="*/ 122 w 130"/>
                <a:gd name="T123" fmla="*/ 4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0" h="127">
                  <a:moveTo>
                    <a:pt x="122" y="30"/>
                  </a:moveTo>
                  <a:cubicBezTo>
                    <a:pt x="122" y="30"/>
                    <a:pt x="122" y="29"/>
                    <a:pt x="122" y="29"/>
                  </a:cubicBezTo>
                  <a:cubicBezTo>
                    <a:pt x="123" y="28"/>
                    <a:pt x="123" y="27"/>
                    <a:pt x="122" y="25"/>
                  </a:cubicBezTo>
                  <a:cubicBezTo>
                    <a:pt x="120" y="22"/>
                    <a:pt x="120" y="22"/>
                    <a:pt x="120" y="22"/>
                  </a:cubicBezTo>
                  <a:cubicBezTo>
                    <a:pt x="119" y="20"/>
                    <a:pt x="118" y="18"/>
                    <a:pt x="118" y="17"/>
                  </a:cubicBezTo>
                  <a:cubicBezTo>
                    <a:pt x="118" y="17"/>
                    <a:pt x="118" y="15"/>
                    <a:pt x="119" y="14"/>
                  </a:cubicBezTo>
                  <a:cubicBezTo>
                    <a:pt x="119" y="12"/>
                    <a:pt x="121" y="10"/>
                    <a:pt x="122" y="8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4"/>
                    <a:pt x="126" y="2"/>
                    <a:pt x="125" y="1"/>
                  </a:cubicBezTo>
                  <a:cubicBezTo>
                    <a:pt x="124" y="0"/>
                    <a:pt x="122" y="0"/>
                    <a:pt x="121" y="1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6"/>
                    <a:pt x="114" y="9"/>
                    <a:pt x="113" y="11"/>
                  </a:cubicBezTo>
                  <a:cubicBezTo>
                    <a:pt x="112" y="13"/>
                    <a:pt x="112" y="16"/>
                    <a:pt x="112" y="18"/>
                  </a:cubicBezTo>
                  <a:cubicBezTo>
                    <a:pt x="112" y="18"/>
                    <a:pt x="112" y="19"/>
                    <a:pt x="112" y="19"/>
                  </a:cubicBezTo>
                  <a:cubicBezTo>
                    <a:pt x="110" y="15"/>
                    <a:pt x="108" y="13"/>
                    <a:pt x="107" y="12"/>
                  </a:cubicBezTo>
                  <a:cubicBezTo>
                    <a:pt x="107" y="11"/>
                    <a:pt x="107" y="10"/>
                    <a:pt x="108" y="9"/>
                  </a:cubicBezTo>
                  <a:cubicBezTo>
                    <a:pt x="109" y="8"/>
                    <a:pt x="109" y="6"/>
                    <a:pt x="108" y="5"/>
                  </a:cubicBezTo>
                  <a:cubicBezTo>
                    <a:pt x="107" y="4"/>
                    <a:pt x="105" y="3"/>
                    <a:pt x="104" y="4"/>
                  </a:cubicBezTo>
                  <a:cubicBezTo>
                    <a:pt x="103" y="5"/>
                    <a:pt x="91" y="16"/>
                    <a:pt x="78" y="28"/>
                  </a:cubicBezTo>
                  <a:cubicBezTo>
                    <a:pt x="66" y="40"/>
                    <a:pt x="45" y="59"/>
                    <a:pt x="32" y="71"/>
                  </a:cubicBezTo>
                  <a:cubicBezTo>
                    <a:pt x="19" y="83"/>
                    <a:pt x="8" y="93"/>
                    <a:pt x="7" y="94"/>
                  </a:cubicBezTo>
                  <a:cubicBezTo>
                    <a:pt x="6" y="95"/>
                    <a:pt x="6" y="97"/>
                    <a:pt x="7" y="98"/>
                  </a:cubicBezTo>
                  <a:cubicBezTo>
                    <a:pt x="8" y="99"/>
                    <a:pt x="10" y="100"/>
                    <a:pt x="11" y="99"/>
                  </a:cubicBezTo>
                  <a:cubicBezTo>
                    <a:pt x="12" y="98"/>
                    <a:pt x="13" y="98"/>
                    <a:pt x="14" y="99"/>
                  </a:cubicBezTo>
                  <a:cubicBezTo>
                    <a:pt x="15" y="99"/>
                    <a:pt x="17" y="101"/>
                    <a:pt x="21" y="103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18" y="103"/>
                    <a:pt x="15" y="103"/>
                    <a:pt x="13" y="104"/>
                  </a:cubicBezTo>
                  <a:cubicBezTo>
                    <a:pt x="11" y="105"/>
                    <a:pt x="8" y="107"/>
                    <a:pt x="5" y="108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1" y="112"/>
                    <a:pt x="0" y="114"/>
                    <a:pt x="2" y="115"/>
                  </a:cubicBezTo>
                  <a:cubicBezTo>
                    <a:pt x="3" y="117"/>
                    <a:pt x="5" y="117"/>
                    <a:pt x="6" y="116"/>
                  </a:cubicBezTo>
                  <a:cubicBezTo>
                    <a:pt x="9" y="113"/>
                    <a:pt x="9" y="113"/>
                    <a:pt x="9" y="113"/>
                  </a:cubicBezTo>
                  <a:cubicBezTo>
                    <a:pt x="11" y="112"/>
                    <a:pt x="14" y="110"/>
                    <a:pt x="15" y="110"/>
                  </a:cubicBezTo>
                  <a:cubicBezTo>
                    <a:pt x="16" y="109"/>
                    <a:pt x="18" y="109"/>
                    <a:pt x="19" y="109"/>
                  </a:cubicBezTo>
                  <a:cubicBezTo>
                    <a:pt x="19" y="109"/>
                    <a:pt x="21" y="110"/>
                    <a:pt x="23" y="112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7" y="115"/>
                    <a:pt x="29" y="115"/>
                    <a:pt x="30" y="114"/>
                  </a:cubicBezTo>
                  <a:cubicBezTo>
                    <a:pt x="30" y="114"/>
                    <a:pt x="31" y="114"/>
                    <a:pt x="31" y="114"/>
                  </a:cubicBezTo>
                  <a:cubicBezTo>
                    <a:pt x="31" y="113"/>
                    <a:pt x="32" y="112"/>
                    <a:pt x="31" y="110"/>
                  </a:cubicBezTo>
                  <a:cubicBezTo>
                    <a:pt x="35" y="113"/>
                    <a:pt x="40" y="115"/>
                    <a:pt x="46" y="117"/>
                  </a:cubicBezTo>
                  <a:cubicBezTo>
                    <a:pt x="46" y="117"/>
                    <a:pt x="46" y="117"/>
                    <a:pt x="46" y="116"/>
                  </a:cubicBezTo>
                  <a:cubicBezTo>
                    <a:pt x="46" y="116"/>
                    <a:pt x="48" y="116"/>
                    <a:pt x="48" y="117"/>
                  </a:cubicBezTo>
                  <a:cubicBezTo>
                    <a:pt x="49" y="117"/>
                    <a:pt x="49" y="118"/>
                    <a:pt x="49" y="118"/>
                  </a:cubicBezTo>
                  <a:cubicBezTo>
                    <a:pt x="51" y="119"/>
                    <a:pt x="54" y="119"/>
                    <a:pt x="56" y="119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6" y="119"/>
                    <a:pt x="57" y="119"/>
                    <a:pt x="58" y="119"/>
                  </a:cubicBezTo>
                  <a:cubicBezTo>
                    <a:pt x="58" y="119"/>
                    <a:pt x="59" y="120"/>
                    <a:pt x="59" y="120"/>
                  </a:cubicBezTo>
                  <a:cubicBezTo>
                    <a:pt x="60" y="120"/>
                    <a:pt x="61" y="120"/>
                    <a:pt x="62" y="120"/>
                  </a:cubicBezTo>
                  <a:cubicBezTo>
                    <a:pt x="61" y="119"/>
                    <a:pt x="61" y="118"/>
                    <a:pt x="61" y="118"/>
                  </a:cubicBezTo>
                  <a:cubicBezTo>
                    <a:pt x="62" y="117"/>
                    <a:pt x="63" y="117"/>
                    <a:pt x="64" y="118"/>
                  </a:cubicBezTo>
                  <a:cubicBezTo>
                    <a:pt x="64" y="119"/>
                    <a:pt x="65" y="119"/>
                    <a:pt x="65" y="120"/>
                  </a:cubicBezTo>
                  <a:cubicBezTo>
                    <a:pt x="71" y="119"/>
                    <a:pt x="80" y="115"/>
                    <a:pt x="88" y="109"/>
                  </a:cubicBezTo>
                  <a:cubicBezTo>
                    <a:pt x="88" y="110"/>
                    <a:pt x="87" y="111"/>
                    <a:pt x="87" y="111"/>
                  </a:cubicBezTo>
                  <a:cubicBezTo>
                    <a:pt x="85" y="115"/>
                    <a:pt x="85" y="120"/>
                    <a:pt x="85" y="123"/>
                  </a:cubicBezTo>
                  <a:cubicBezTo>
                    <a:pt x="86" y="126"/>
                    <a:pt x="87" y="127"/>
                    <a:pt x="89" y="126"/>
                  </a:cubicBezTo>
                  <a:cubicBezTo>
                    <a:pt x="91" y="124"/>
                    <a:pt x="96" y="119"/>
                    <a:pt x="100" y="115"/>
                  </a:cubicBezTo>
                  <a:cubicBezTo>
                    <a:pt x="105" y="111"/>
                    <a:pt x="113" y="104"/>
                    <a:pt x="117" y="99"/>
                  </a:cubicBezTo>
                  <a:cubicBezTo>
                    <a:pt x="122" y="95"/>
                    <a:pt x="127" y="90"/>
                    <a:pt x="129" y="89"/>
                  </a:cubicBezTo>
                  <a:cubicBezTo>
                    <a:pt x="130" y="87"/>
                    <a:pt x="129" y="85"/>
                    <a:pt x="127" y="85"/>
                  </a:cubicBezTo>
                  <a:cubicBezTo>
                    <a:pt x="124" y="84"/>
                    <a:pt x="118" y="84"/>
                    <a:pt x="115" y="86"/>
                  </a:cubicBezTo>
                  <a:cubicBezTo>
                    <a:pt x="114" y="86"/>
                    <a:pt x="113" y="86"/>
                    <a:pt x="113" y="87"/>
                  </a:cubicBezTo>
                  <a:cubicBezTo>
                    <a:pt x="119" y="78"/>
                    <a:pt x="124" y="69"/>
                    <a:pt x="125" y="62"/>
                  </a:cubicBezTo>
                  <a:cubicBezTo>
                    <a:pt x="125" y="62"/>
                    <a:pt x="125" y="62"/>
                    <a:pt x="125" y="62"/>
                  </a:cubicBezTo>
                  <a:cubicBezTo>
                    <a:pt x="124" y="61"/>
                    <a:pt x="124" y="60"/>
                    <a:pt x="124" y="59"/>
                  </a:cubicBezTo>
                  <a:cubicBezTo>
                    <a:pt x="125" y="59"/>
                    <a:pt x="125" y="59"/>
                    <a:pt x="125" y="59"/>
                  </a:cubicBezTo>
                  <a:cubicBezTo>
                    <a:pt x="125" y="57"/>
                    <a:pt x="125" y="55"/>
                    <a:pt x="125" y="52"/>
                  </a:cubicBezTo>
                  <a:cubicBezTo>
                    <a:pt x="124" y="53"/>
                    <a:pt x="124" y="52"/>
                    <a:pt x="123" y="52"/>
                  </a:cubicBezTo>
                  <a:cubicBezTo>
                    <a:pt x="122" y="51"/>
                    <a:pt x="122" y="50"/>
                    <a:pt x="123" y="49"/>
                  </a:cubicBezTo>
                  <a:cubicBezTo>
                    <a:pt x="123" y="49"/>
                    <a:pt x="124" y="49"/>
                    <a:pt x="124" y="49"/>
                  </a:cubicBezTo>
                  <a:cubicBezTo>
                    <a:pt x="123" y="42"/>
                    <a:pt x="121" y="35"/>
                    <a:pt x="118" y="30"/>
                  </a:cubicBezTo>
                  <a:cubicBezTo>
                    <a:pt x="119" y="30"/>
                    <a:pt x="120" y="30"/>
                    <a:pt x="122" y="30"/>
                  </a:cubicBezTo>
                  <a:close/>
                  <a:moveTo>
                    <a:pt x="62" y="79"/>
                  </a:moveTo>
                  <a:cubicBezTo>
                    <a:pt x="63" y="78"/>
                    <a:pt x="64" y="78"/>
                    <a:pt x="65" y="79"/>
                  </a:cubicBezTo>
                  <a:cubicBezTo>
                    <a:pt x="66" y="80"/>
                    <a:pt x="66" y="81"/>
                    <a:pt x="65" y="82"/>
                  </a:cubicBezTo>
                  <a:cubicBezTo>
                    <a:pt x="64" y="82"/>
                    <a:pt x="63" y="82"/>
                    <a:pt x="62" y="81"/>
                  </a:cubicBezTo>
                  <a:cubicBezTo>
                    <a:pt x="61" y="81"/>
                    <a:pt x="61" y="79"/>
                    <a:pt x="62" y="79"/>
                  </a:cubicBezTo>
                  <a:close/>
                  <a:moveTo>
                    <a:pt x="55" y="81"/>
                  </a:moveTo>
                  <a:cubicBezTo>
                    <a:pt x="56" y="80"/>
                    <a:pt x="57" y="80"/>
                    <a:pt x="58" y="81"/>
                  </a:cubicBezTo>
                  <a:cubicBezTo>
                    <a:pt x="59" y="82"/>
                    <a:pt x="59" y="83"/>
                    <a:pt x="58" y="84"/>
                  </a:cubicBezTo>
                  <a:cubicBezTo>
                    <a:pt x="57" y="85"/>
                    <a:pt x="56" y="84"/>
                    <a:pt x="55" y="84"/>
                  </a:cubicBezTo>
                  <a:cubicBezTo>
                    <a:pt x="55" y="83"/>
                    <a:pt x="55" y="82"/>
                    <a:pt x="55" y="81"/>
                  </a:cubicBezTo>
                  <a:close/>
                  <a:moveTo>
                    <a:pt x="59" y="85"/>
                  </a:moveTo>
                  <a:cubicBezTo>
                    <a:pt x="60" y="84"/>
                    <a:pt x="61" y="84"/>
                    <a:pt x="62" y="85"/>
                  </a:cubicBezTo>
                  <a:cubicBezTo>
                    <a:pt x="63" y="86"/>
                    <a:pt x="63" y="87"/>
                    <a:pt x="62" y="88"/>
                  </a:cubicBezTo>
                  <a:cubicBezTo>
                    <a:pt x="61" y="89"/>
                    <a:pt x="60" y="89"/>
                    <a:pt x="59" y="88"/>
                  </a:cubicBezTo>
                  <a:cubicBezTo>
                    <a:pt x="59" y="87"/>
                    <a:pt x="59" y="86"/>
                    <a:pt x="59" y="85"/>
                  </a:cubicBezTo>
                  <a:close/>
                  <a:moveTo>
                    <a:pt x="46" y="90"/>
                  </a:moveTo>
                  <a:cubicBezTo>
                    <a:pt x="47" y="89"/>
                    <a:pt x="48" y="89"/>
                    <a:pt x="49" y="90"/>
                  </a:cubicBezTo>
                  <a:cubicBezTo>
                    <a:pt x="50" y="91"/>
                    <a:pt x="49" y="92"/>
                    <a:pt x="49" y="93"/>
                  </a:cubicBezTo>
                  <a:cubicBezTo>
                    <a:pt x="48" y="93"/>
                    <a:pt x="47" y="93"/>
                    <a:pt x="46" y="92"/>
                  </a:cubicBezTo>
                  <a:cubicBezTo>
                    <a:pt x="45" y="92"/>
                    <a:pt x="45" y="90"/>
                    <a:pt x="46" y="90"/>
                  </a:cubicBezTo>
                  <a:close/>
                  <a:moveTo>
                    <a:pt x="50" y="94"/>
                  </a:moveTo>
                  <a:cubicBezTo>
                    <a:pt x="51" y="93"/>
                    <a:pt x="52" y="93"/>
                    <a:pt x="53" y="94"/>
                  </a:cubicBezTo>
                  <a:cubicBezTo>
                    <a:pt x="54" y="95"/>
                    <a:pt x="53" y="96"/>
                    <a:pt x="53" y="97"/>
                  </a:cubicBezTo>
                  <a:cubicBezTo>
                    <a:pt x="52" y="98"/>
                    <a:pt x="51" y="98"/>
                    <a:pt x="50" y="97"/>
                  </a:cubicBezTo>
                  <a:cubicBezTo>
                    <a:pt x="49" y="96"/>
                    <a:pt x="49" y="95"/>
                    <a:pt x="50" y="94"/>
                  </a:cubicBezTo>
                  <a:close/>
                  <a:moveTo>
                    <a:pt x="43" y="96"/>
                  </a:moveTo>
                  <a:cubicBezTo>
                    <a:pt x="44" y="95"/>
                    <a:pt x="45" y="95"/>
                    <a:pt x="46" y="96"/>
                  </a:cubicBezTo>
                  <a:cubicBezTo>
                    <a:pt x="47" y="97"/>
                    <a:pt x="47" y="98"/>
                    <a:pt x="46" y="99"/>
                  </a:cubicBezTo>
                  <a:cubicBezTo>
                    <a:pt x="45" y="100"/>
                    <a:pt x="44" y="100"/>
                    <a:pt x="43" y="99"/>
                  </a:cubicBezTo>
                  <a:cubicBezTo>
                    <a:pt x="42" y="98"/>
                    <a:pt x="42" y="97"/>
                    <a:pt x="43" y="96"/>
                  </a:cubicBezTo>
                  <a:close/>
                  <a:moveTo>
                    <a:pt x="47" y="114"/>
                  </a:moveTo>
                  <a:cubicBezTo>
                    <a:pt x="46" y="113"/>
                    <a:pt x="46" y="112"/>
                    <a:pt x="47" y="112"/>
                  </a:cubicBezTo>
                  <a:cubicBezTo>
                    <a:pt x="47" y="111"/>
                    <a:pt x="48" y="111"/>
                    <a:pt x="49" y="112"/>
                  </a:cubicBezTo>
                  <a:cubicBezTo>
                    <a:pt x="50" y="113"/>
                    <a:pt x="50" y="114"/>
                    <a:pt x="50" y="114"/>
                  </a:cubicBezTo>
                  <a:cubicBezTo>
                    <a:pt x="49" y="115"/>
                    <a:pt x="48" y="115"/>
                    <a:pt x="47" y="114"/>
                  </a:cubicBezTo>
                  <a:close/>
                  <a:moveTo>
                    <a:pt x="54" y="118"/>
                  </a:moveTo>
                  <a:cubicBezTo>
                    <a:pt x="54" y="118"/>
                    <a:pt x="53" y="118"/>
                    <a:pt x="52" y="118"/>
                  </a:cubicBezTo>
                  <a:cubicBezTo>
                    <a:pt x="51" y="117"/>
                    <a:pt x="51" y="116"/>
                    <a:pt x="51" y="115"/>
                  </a:cubicBezTo>
                  <a:cubicBezTo>
                    <a:pt x="52" y="115"/>
                    <a:pt x="53" y="115"/>
                    <a:pt x="54" y="116"/>
                  </a:cubicBezTo>
                  <a:cubicBezTo>
                    <a:pt x="55" y="117"/>
                    <a:pt x="55" y="117"/>
                    <a:pt x="54" y="118"/>
                  </a:cubicBezTo>
                  <a:close/>
                  <a:moveTo>
                    <a:pt x="43" y="106"/>
                  </a:moveTo>
                  <a:cubicBezTo>
                    <a:pt x="42" y="106"/>
                    <a:pt x="41" y="106"/>
                    <a:pt x="40" y="105"/>
                  </a:cubicBezTo>
                  <a:cubicBezTo>
                    <a:pt x="40" y="105"/>
                    <a:pt x="40" y="103"/>
                    <a:pt x="40" y="103"/>
                  </a:cubicBezTo>
                  <a:cubicBezTo>
                    <a:pt x="41" y="102"/>
                    <a:pt x="43" y="102"/>
                    <a:pt x="43" y="103"/>
                  </a:cubicBezTo>
                  <a:cubicBezTo>
                    <a:pt x="44" y="104"/>
                    <a:pt x="44" y="105"/>
                    <a:pt x="43" y="106"/>
                  </a:cubicBezTo>
                  <a:close/>
                  <a:moveTo>
                    <a:pt x="53" y="113"/>
                  </a:moveTo>
                  <a:cubicBezTo>
                    <a:pt x="52" y="112"/>
                    <a:pt x="52" y="111"/>
                    <a:pt x="52" y="110"/>
                  </a:cubicBezTo>
                  <a:cubicBezTo>
                    <a:pt x="53" y="110"/>
                    <a:pt x="54" y="110"/>
                    <a:pt x="55" y="111"/>
                  </a:cubicBezTo>
                  <a:cubicBezTo>
                    <a:pt x="56" y="111"/>
                    <a:pt x="56" y="113"/>
                    <a:pt x="55" y="113"/>
                  </a:cubicBezTo>
                  <a:cubicBezTo>
                    <a:pt x="55" y="114"/>
                    <a:pt x="54" y="113"/>
                    <a:pt x="53" y="113"/>
                  </a:cubicBezTo>
                  <a:close/>
                  <a:moveTo>
                    <a:pt x="60" y="117"/>
                  </a:moveTo>
                  <a:cubicBezTo>
                    <a:pt x="59" y="117"/>
                    <a:pt x="58" y="117"/>
                    <a:pt x="57" y="116"/>
                  </a:cubicBezTo>
                  <a:cubicBezTo>
                    <a:pt x="56" y="116"/>
                    <a:pt x="56" y="115"/>
                    <a:pt x="57" y="114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60" y="115"/>
                    <a:pt x="60" y="116"/>
                    <a:pt x="60" y="117"/>
                  </a:cubicBezTo>
                  <a:close/>
                  <a:moveTo>
                    <a:pt x="50" y="103"/>
                  </a:moveTo>
                  <a:cubicBezTo>
                    <a:pt x="49" y="104"/>
                    <a:pt x="48" y="104"/>
                    <a:pt x="47" y="103"/>
                  </a:cubicBezTo>
                  <a:cubicBezTo>
                    <a:pt x="46" y="102"/>
                    <a:pt x="46" y="101"/>
                    <a:pt x="47" y="100"/>
                  </a:cubicBezTo>
                  <a:cubicBezTo>
                    <a:pt x="48" y="100"/>
                    <a:pt x="49" y="100"/>
                    <a:pt x="50" y="101"/>
                  </a:cubicBezTo>
                  <a:cubicBezTo>
                    <a:pt x="51" y="101"/>
                    <a:pt x="51" y="103"/>
                    <a:pt x="50" y="103"/>
                  </a:cubicBezTo>
                  <a:close/>
                  <a:moveTo>
                    <a:pt x="59" y="111"/>
                  </a:moveTo>
                  <a:cubicBezTo>
                    <a:pt x="58" y="111"/>
                    <a:pt x="58" y="110"/>
                    <a:pt x="58" y="109"/>
                  </a:cubicBezTo>
                  <a:cubicBezTo>
                    <a:pt x="59" y="108"/>
                    <a:pt x="60" y="108"/>
                    <a:pt x="61" y="109"/>
                  </a:cubicBezTo>
                  <a:cubicBezTo>
                    <a:pt x="62" y="110"/>
                    <a:pt x="62" y="111"/>
                    <a:pt x="61" y="112"/>
                  </a:cubicBezTo>
                  <a:cubicBezTo>
                    <a:pt x="61" y="112"/>
                    <a:pt x="59" y="112"/>
                    <a:pt x="59" y="111"/>
                  </a:cubicBezTo>
                  <a:close/>
                  <a:moveTo>
                    <a:pt x="66" y="115"/>
                  </a:moveTo>
                  <a:cubicBezTo>
                    <a:pt x="65" y="116"/>
                    <a:pt x="64" y="116"/>
                    <a:pt x="63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4" y="112"/>
                    <a:pt x="65" y="113"/>
                  </a:cubicBezTo>
                  <a:cubicBezTo>
                    <a:pt x="66" y="114"/>
                    <a:pt x="66" y="115"/>
                    <a:pt x="66" y="115"/>
                  </a:cubicBezTo>
                  <a:close/>
                  <a:moveTo>
                    <a:pt x="54" y="101"/>
                  </a:moveTo>
                  <a:cubicBezTo>
                    <a:pt x="53" y="100"/>
                    <a:pt x="53" y="99"/>
                    <a:pt x="54" y="98"/>
                  </a:cubicBezTo>
                  <a:cubicBezTo>
                    <a:pt x="55" y="97"/>
                    <a:pt x="56" y="97"/>
                    <a:pt x="57" y="98"/>
                  </a:cubicBezTo>
                  <a:cubicBezTo>
                    <a:pt x="57" y="99"/>
                    <a:pt x="57" y="100"/>
                    <a:pt x="57" y="101"/>
                  </a:cubicBezTo>
                  <a:cubicBezTo>
                    <a:pt x="56" y="102"/>
                    <a:pt x="55" y="102"/>
                    <a:pt x="54" y="101"/>
                  </a:cubicBezTo>
                  <a:close/>
                  <a:moveTo>
                    <a:pt x="67" y="110"/>
                  </a:moveTo>
                  <a:cubicBezTo>
                    <a:pt x="67" y="111"/>
                    <a:pt x="65" y="111"/>
                    <a:pt x="65" y="110"/>
                  </a:cubicBezTo>
                  <a:cubicBezTo>
                    <a:pt x="64" y="109"/>
                    <a:pt x="64" y="108"/>
                    <a:pt x="64" y="107"/>
                  </a:cubicBezTo>
                  <a:cubicBezTo>
                    <a:pt x="65" y="106"/>
                    <a:pt x="66" y="107"/>
                    <a:pt x="67" y="107"/>
                  </a:cubicBezTo>
                  <a:cubicBezTo>
                    <a:pt x="68" y="108"/>
                    <a:pt x="68" y="109"/>
                    <a:pt x="67" y="110"/>
                  </a:cubicBezTo>
                  <a:close/>
                  <a:moveTo>
                    <a:pt x="63" y="99"/>
                  </a:moveTo>
                  <a:cubicBezTo>
                    <a:pt x="63" y="100"/>
                    <a:pt x="61" y="100"/>
                    <a:pt x="60" y="99"/>
                  </a:cubicBezTo>
                  <a:cubicBezTo>
                    <a:pt x="60" y="98"/>
                    <a:pt x="60" y="97"/>
                    <a:pt x="61" y="96"/>
                  </a:cubicBezTo>
                  <a:cubicBezTo>
                    <a:pt x="61" y="95"/>
                    <a:pt x="63" y="95"/>
                    <a:pt x="63" y="96"/>
                  </a:cubicBezTo>
                  <a:cubicBezTo>
                    <a:pt x="64" y="97"/>
                    <a:pt x="64" y="98"/>
                    <a:pt x="63" y="99"/>
                  </a:cubicBezTo>
                  <a:close/>
                  <a:moveTo>
                    <a:pt x="59" y="95"/>
                  </a:moveTo>
                  <a:cubicBezTo>
                    <a:pt x="59" y="95"/>
                    <a:pt x="57" y="95"/>
                    <a:pt x="57" y="94"/>
                  </a:cubicBezTo>
                  <a:cubicBezTo>
                    <a:pt x="56" y="94"/>
                    <a:pt x="56" y="92"/>
                    <a:pt x="57" y="92"/>
                  </a:cubicBezTo>
                  <a:cubicBezTo>
                    <a:pt x="57" y="91"/>
                    <a:pt x="59" y="91"/>
                    <a:pt x="59" y="92"/>
                  </a:cubicBezTo>
                  <a:cubicBezTo>
                    <a:pt x="60" y="93"/>
                    <a:pt x="60" y="94"/>
                    <a:pt x="59" y="95"/>
                  </a:cubicBezTo>
                  <a:close/>
                  <a:moveTo>
                    <a:pt x="55" y="90"/>
                  </a:moveTo>
                  <a:cubicBezTo>
                    <a:pt x="55" y="91"/>
                    <a:pt x="53" y="91"/>
                    <a:pt x="53" y="90"/>
                  </a:cubicBezTo>
                  <a:cubicBezTo>
                    <a:pt x="52" y="89"/>
                    <a:pt x="52" y="88"/>
                    <a:pt x="53" y="87"/>
                  </a:cubicBezTo>
                  <a:cubicBezTo>
                    <a:pt x="53" y="87"/>
                    <a:pt x="55" y="87"/>
                    <a:pt x="55" y="87"/>
                  </a:cubicBezTo>
                  <a:cubicBezTo>
                    <a:pt x="56" y="88"/>
                    <a:pt x="56" y="90"/>
                    <a:pt x="55" y="90"/>
                  </a:cubicBezTo>
                  <a:close/>
                  <a:moveTo>
                    <a:pt x="51" y="86"/>
                  </a:moveTo>
                  <a:cubicBezTo>
                    <a:pt x="51" y="87"/>
                    <a:pt x="49" y="87"/>
                    <a:pt x="49" y="86"/>
                  </a:cubicBezTo>
                  <a:cubicBezTo>
                    <a:pt x="48" y="85"/>
                    <a:pt x="48" y="84"/>
                    <a:pt x="49" y="83"/>
                  </a:cubicBezTo>
                  <a:cubicBezTo>
                    <a:pt x="49" y="82"/>
                    <a:pt x="51" y="82"/>
                    <a:pt x="52" y="83"/>
                  </a:cubicBezTo>
                  <a:cubicBezTo>
                    <a:pt x="52" y="84"/>
                    <a:pt x="52" y="85"/>
                    <a:pt x="51" y="86"/>
                  </a:cubicBezTo>
                  <a:close/>
                  <a:moveTo>
                    <a:pt x="63" y="92"/>
                  </a:moveTo>
                  <a:cubicBezTo>
                    <a:pt x="62" y="91"/>
                    <a:pt x="63" y="90"/>
                    <a:pt x="63" y="89"/>
                  </a:cubicBezTo>
                  <a:cubicBezTo>
                    <a:pt x="64" y="89"/>
                    <a:pt x="65" y="89"/>
                    <a:pt x="66" y="90"/>
                  </a:cubicBezTo>
                  <a:cubicBezTo>
                    <a:pt x="67" y="90"/>
                    <a:pt x="67" y="92"/>
                    <a:pt x="66" y="92"/>
                  </a:cubicBezTo>
                  <a:cubicBezTo>
                    <a:pt x="65" y="93"/>
                    <a:pt x="64" y="93"/>
                    <a:pt x="63" y="92"/>
                  </a:cubicBezTo>
                  <a:close/>
                  <a:moveTo>
                    <a:pt x="77" y="101"/>
                  </a:moveTo>
                  <a:cubicBezTo>
                    <a:pt x="76" y="102"/>
                    <a:pt x="75" y="102"/>
                    <a:pt x="74" y="101"/>
                  </a:cubicBezTo>
                  <a:cubicBezTo>
                    <a:pt x="73" y="100"/>
                    <a:pt x="73" y="99"/>
                    <a:pt x="74" y="98"/>
                  </a:cubicBezTo>
                  <a:cubicBezTo>
                    <a:pt x="75" y="97"/>
                    <a:pt x="76" y="97"/>
                    <a:pt x="77" y="98"/>
                  </a:cubicBezTo>
                  <a:cubicBezTo>
                    <a:pt x="78" y="99"/>
                    <a:pt x="78" y="100"/>
                    <a:pt x="77" y="101"/>
                  </a:cubicBezTo>
                  <a:close/>
                  <a:moveTo>
                    <a:pt x="66" y="86"/>
                  </a:moveTo>
                  <a:cubicBezTo>
                    <a:pt x="65" y="85"/>
                    <a:pt x="65" y="84"/>
                    <a:pt x="66" y="83"/>
                  </a:cubicBezTo>
                  <a:cubicBezTo>
                    <a:pt x="67" y="82"/>
                    <a:pt x="68" y="82"/>
                    <a:pt x="69" y="83"/>
                  </a:cubicBezTo>
                  <a:cubicBezTo>
                    <a:pt x="70" y="84"/>
                    <a:pt x="70" y="85"/>
                    <a:pt x="69" y="86"/>
                  </a:cubicBezTo>
                  <a:cubicBezTo>
                    <a:pt x="68" y="87"/>
                    <a:pt x="67" y="87"/>
                    <a:pt x="66" y="86"/>
                  </a:cubicBezTo>
                  <a:close/>
                  <a:moveTo>
                    <a:pt x="84" y="99"/>
                  </a:moveTo>
                  <a:cubicBezTo>
                    <a:pt x="83" y="100"/>
                    <a:pt x="81" y="100"/>
                    <a:pt x="81" y="99"/>
                  </a:cubicBezTo>
                  <a:cubicBezTo>
                    <a:pt x="80" y="98"/>
                    <a:pt x="80" y="97"/>
                    <a:pt x="81" y="96"/>
                  </a:cubicBezTo>
                  <a:cubicBezTo>
                    <a:pt x="82" y="95"/>
                    <a:pt x="83" y="95"/>
                    <a:pt x="84" y="96"/>
                  </a:cubicBezTo>
                  <a:cubicBezTo>
                    <a:pt x="84" y="97"/>
                    <a:pt x="84" y="98"/>
                    <a:pt x="84" y="99"/>
                  </a:cubicBezTo>
                  <a:close/>
                  <a:moveTo>
                    <a:pt x="80" y="95"/>
                  </a:moveTo>
                  <a:cubicBezTo>
                    <a:pt x="79" y="95"/>
                    <a:pt x="77" y="95"/>
                    <a:pt x="77" y="94"/>
                  </a:cubicBezTo>
                  <a:cubicBezTo>
                    <a:pt x="76" y="94"/>
                    <a:pt x="76" y="92"/>
                    <a:pt x="77" y="92"/>
                  </a:cubicBezTo>
                  <a:cubicBezTo>
                    <a:pt x="78" y="91"/>
                    <a:pt x="79" y="91"/>
                    <a:pt x="80" y="92"/>
                  </a:cubicBezTo>
                  <a:cubicBezTo>
                    <a:pt x="80" y="93"/>
                    <a:pt x="80" y="94"/>
                    <a:pt x="80" y="95"/>
                  </a:cubicBezTo>
                  <a:close/>
                  <a:moveTo>
                    <a:pt x="69" y="79"/>
                  </a:moveTo>
                  <a:cubicBezTo>
                    <a:pt x="68" y="78"/>
                    <a:pt x="68" y="77"/>
                    <a:pt x="69" y="76"/>
                  </a:cubicBezTo>
                  <a:cubicBezTo>
                    <a:pt x="70" y="76"/>
                    <a:pt x="71" y="76"/>
                    <a:pt x="72" y="76"/>
                  </a:cubicBezTo>
                  <a:cubicBezTo>
                    <a:pt x="72" y="77"/>
                    <a:pt x="72" y="79"/>
                    <a:pt x="72" y="79"/>
                  </a:cubicBezTo>
                  <a:cubicBezTo>
                    <a:pt x="71" y="80"/>
                    <a:pt x="69" y="80"/>
                    <a:pt x="69" y="79"/>
                  </a:cubicBezTo>
                  <a:close/>
                  <a:moveTo>
                    <a:pt x="90" y="97"/>
                  </a:moveTo>
                  <a:cubicBezTo>
                    <a:pt x="89" y="97"/>
                    <a:pt x="88" y="97"/>
                    <a:pt x="87" y="96"/>
                  </a:cubicBezTo>
                  <a:cubicBezTo>
                    <a:pt x="87" y="96"/>
                    <a:pt x="87" y="94"/>
                    <a:pt x="88" y="94"/>
                  </a:cubicBezTo>
                  <a:cubicBezTo>
                    <a:pt x="88" y="93"/>
                    <a:pt x="90" y="93"/>
                    <a:pt x="90" y="94"/>
                  </a:cubicBezTo>
                  <a:cubicBezTo>
                    <a:pt x="91" y="95"/>
                    <a:pt x="91" y="96"/>
                    <a:pt x="90" y="97"/>
                  </a:cubicBezTo>
                  <a:close/>
                  <a:moveTo>
                    <a:pt x="86" y="92"/>
                  </a:moveTo>
                  <a:cubicBezTo>
                    <a:pt x="85" y="93"/>
                    <a:pt x="84" y="93"/>
                    <a:pt x="83" y="92"/>
                  </a:cubicBezTo>
                  <a:cubicBezTo>
                    <a:pt x="83" y="91"/>
                    <a:pt x="83" y="90"/>
                    <a:pt x="84" y="89"/>
                  </a:cubicBezTo>
                  <a:cubicBezTo>
                    <a:pt x="84" y="89"/>
                    <a:pt x="86" y="89"/>
                    <a:pt x="86" y="89"/>
                  </a:cubicBezTo>
                  <a:cubicBezTo>
                    <a:pt x="87" y="90"/>
                    <a:pt x="87" y="92"/>
                    <a:pt x="86" y="92"/>
                  </a:cubicBezTo>
                  <a:close/>
                  <a:moveTo>
                    <a:pt x="82" y="88"/>
                  </a:moveTo>
                  <a:cubicBezTo>
                    <a:pt x="81" y="89"/>
                    <a:pt x="80" y="89"/>
                    <a:pt x="79" y="88"/>
                  </a:cubicBezTo>
                  <a:cubicBezTo>
                    <a:pt x="79" y="87"/>
                    <a:pt x="79" y="86"/>
                    <a:pt x="80" y="85"/>
                  </a:cubicBezTo>
                  <a:cubicBezTo>
                    <a:pt x="80" y="84"/>
                    <a:pt x="82" y="84"/>
                    <a:pt x="82" y="85"/>
                  </a:cubicBezTo>
                  <a:cubicBezTo>
                    <a:pt x="83" y="86"/>
                    <a:pt x="83" y="87"/>
                    <a:pt x="82" y="88"/>
                  </a:cubicBezTo>
                  <a:close/>
                  <a:moveTo>
                    <a:pt x="97" y="94"/>
                  </a:moveTo>
                  <a:cubicBezTo>
                    <a:pt x="96" y="95"/>
                    <a:pt x="95" y="95"/>
                    <a:pt x="94" y="94"/>
                  </a:cubicBezTo>
                  <a:cubicBezTo>
                    <a:pt x="93" y="93"/>
                    <a:pt x="93" y="92"/>
                    <a:pt x="94" y="91"/>
                  </a:cubicBezTo>
                  <a:cubicBezTo>
                    <a:pt x="95" y="91"/>
                    <a:pt x="96" y="91"/>
                    <a:pt x="97" y="92"/>
                  </a:cubicBezTo>
                  <a:cubicBezTo>
                    <a:pt x="98" y="92"/>
                    <a:pt x="98" y="94"/>
                    <a:pt x="97" y="94"/>
                  </a:cubicBezTo>
                  <a:close/>
                  <a:moveTo>
                    <a:pt x="93" y="90"/>
                  </a:moveTo>
                  <a:cubicBezTo>
                    <a:pt x="92" y="91"/>
                    <a:pt x="91" y="91"/>
                    <a:pt x="90" y="90"/>
                  </a:cubicBezTo>
                  <a:cubicBezTo>
                    <a:pt x="89" y="89"/>
                    <a:pt x="89" y="88"/>
                    <a:pt x="90" y="87"/>
                  </a:cubicBezTo>
                  <a:cubicBezTo>
                    <a:pt x="91" y="86"/>
                    <a:pt x="92" y="86"/>
                    <a:pt x="93" y="87"/>
                  </a:cubicBezTo>
                  <a:cubicBezTo>
                    <a:pt x="94" y="88"/>
                    <a:pt x="94" y="89"/>
                    <a:pt x="93" y="90"/>
                  </a:cubicBezTo>
                  <a:close/>
                  <a:moveTo>
                    <a:pt x="89" y="86"/>
                  </a:moveTo>
                  <a:cubicBezTo>
                    <a:pt x="88" y="87"/>
                    <a:pt x="87" y="86"/>
                    <a:pt x="86" y="86"/>
                  </a:cubicBezTo>
                  <a:cubicBezTo>
                    <a:pt x="85" y="85"/>
                    <a:pt x="85" y="84"/>
                    <a:pt x="86" y="83"/>
                  </a:cubicBezTo>
                  <a:cubicBezTo>
                    <a:pt x="87" y="82"/>
                    <a:pt x="88" y="82"/>
                    <a:pt x="89" y="83"/>
                  </a:cubicBezTo>
                  <a:cubicBezTo>
                    <a:pt x="90" y="84"/>
                    <a:pt x="90" y="85"/>
                    <a:pt x="89" y="86"/>
                  </a:cubicBezTo>
                  <a:close/>
                  <a:moveTo>
                    <a:pt x="85" y="81"/>
                  </a:moveTo>
                  <a:cubicBezTo>
                    <a:pt x="84" y="82"/>
                    <a:pt x="83" y="82"/>
                    <a:pt x="82" y="81"/>
                  </a:cubicBezTo>
                  <a:cubicBezTo>
                    <a:pt x="81" y="81"/>
                    <a:pt x="81" y="79"/>
                    <a:pt x="82" y="79"/>
                  </a:cubicBezTo>
                  <a:cubicBezTo>
                    <a:pt x="83" y="78"/>
                    <a:pt x="84" y="78"/>
                    <a:pt x="85" y="79"/>
                  </a:cubicBezTo>
                  <a:cubicBezTo>
                    <a:pt x="86" y="79"/>
                    <a:pt x="86" y="81"/>
                    <a:pt x="85" y="81"/>
                  </a:cubicBezTo>
                  <a:close/>
                  <a:moveTo>
                    <a:pt x="100" y="88"/>
                  </a:moveTo>
                  <a:cubicBezTo>
                    <a:pt x="99" y="89"/>
                    <a:pt x="98" y="89"/>
                    <a:pt x="97" y="88"/>
                  </a:cubicBezTo>
                  <a:cubicBezTo>
                    <a:pt x="96" y="87"/>
                    <a:pt x="96" y="86"/>
                    <a:pt x="97" y="85"/>
                  </a:cubicBezTo>
                  <a:cubicBezTo>
                    <a:pt x="98" y="84"/>
                    <a:pt x="99" y="84"/>
                    <a:pt x="100" y="85"/>
                  </a:cubicBezTo>
                  <a:cubicBezTo>
                    <a:pt x="101" y="86"/>
                    <a:pt x="101" y="87"/>
                    <a:pt x="100" y="88"/>
                  </a:cubicBezTo>
                  <a:close/>
                  <a:moveTo>
                    <a:pt x="96" y="84"/>
                  </a:moveTo>
                  <a:cubicBezTo>
                    <a:pt x="95" y="84"/>
                    <a:pt x="94" y="84"/>
                    <a:pt x="93" y="83"/>
                  </a:cubicBezTo>
                  <a:cubicBezTo>
                    <a:pt x="92" y="83"/>
                    <a:pt x="92" y="81"/>
                    <a:pt x="93" y="81"/>
                  </a:cubicBezTo>
                  <a:cubicBezTo>
                    <a:pt x="94" y="80"/>
                    <a:pt x="95" y="80"/>
                    <a:pt x="96" y="81"/>
                  </a:cubicBezTo>
                  <a:cubicBezTo>
                    <a:pt x="97" y="82"/>
                    <a:pt x="97" y="83"/>
                    <a:pt x="96" y="84"/>
                  </a:cubicBezTo>
                  <a:close/>
                  <a:moveTo>
                    <a:pt x="92" y="79"/>
                  </a:moveTo>
                  <a:cubicBezTo>
                    <a:pt x="91" y="80"/>
                    <a:pt x="90" y="80"/>
                    <a:pt x="89" y="79"/>
                  </a:cubicBezTo>
                  <a:cubicBezTo>
                    <a:pt x="88" y="78"/>
                    <a:pt x="88" y="77"/>
                    <a:pt x="89" y="76"/>
                  </a:cubicBezTo>
                  <a:cubicBezTo>
                    <a:pt x="90" y="76"/>
                    <a:pt x="91" y="76"/>
                    <a:pt x="92" y="76"/>
                  </a:cubicBezTo>
                  <a:cubicBezTo>
                    <a:pt x="93" y="77"/>
                    <a:pt x="93" y="79"/>
                    <a:pt x="92" y="79"/>
                  </a:cubicBezTo>
                  <a:close/>
                  <a:moveTo>
                    <a:pt x="84" y="68"/>
                  </a:moveTo>
                  <a:cubicBezTo>
                    <a:pt x="83" y="69"/>
                    <a:pt x="82" y="69"/>
                    <a:pt x="81" y="68"/>
                  </a:cubicBezTo>
                  <a:cubicBezTo>
                    <a:pt x="80" y="67"/>
                    <a:pt x="80" y="66"/>
                    <a:pt x="81" y="65"/>
                  </a:cubicBezTo>
                  <a:cubicBezTo>
                    <a:pt x="82" y="64"/>
                    <a:pt x="83" y="64"/>
                    <a:pt x="84" y="65"/>
                  </a:cubicBezTo>
                  <a:cubicBezTo>
                    <a:pt x="85" y="66"/>
                    <a:pt x="85" y="67"/>
                    <a:pt x="84" y="68"/>
                  </a:cubicBezTo>
                  <a:close/>
                  <a:moveTo>
                    <a:pt x="102" y="81"/>
                  </a:moveTo>
                  <a:cubicBezTo>
                    <a:pt x="102" y="82"/>
                    <a:pt x="100" y="82"/>
                    <a:pt x="100" y="81"/>
                  </a:cubicBezTo>
                  <a:cubicBezTo>
                    <a:pt x="99" y="80"/>
                    <a:pt x="99" y="79"/>
                    <a:pt x="100" y="78"/>
                  </a:cubicBezTo>
                  <a:cubicBezTo>
                    <a:pt x="101" y="78"/>
                    <a:pt x="102" y="78"/>
                    <a:pt x="103" y="78"/>
                  </a:cubicBezTo>
                  <a:cubicBezTo>
                    <a:pt x="103" y="79"/>
                    <a:pt x="103" y="81"/>
                    <a:pt x="102" y="81"/>
                  </a:cubicBezTo>
                  <a:close/>
                  <a:moveTo>
                    <a:pt x="98" y="77"/>
                  </a:moveTo>
                  <a:cubicBezTo>
                    <a:pt x="98" y="78"/>
                    <a:pt x="96" y="78"/>
                    <a:pt x="96" y="77"/>
                  </a:cubicBezTo>
                  <a:cubicBezTo>
                    <a:pt x="95" y="76"/>
                    <a:pt x="95" y="75"/>
                    <a:pt x="96" y="74"/>
                  </a:cubicBezTo>
                  <a:cubicBezTo>
                    <a:pt x="97" y="73"/>
                    <a:pt x="98" y="73"/>
                    <a:pt x="99" y="74"/>
                  </a:cubicBezTo>
                  <a:cubicBezTo>
                    <a:pt x="99" y="75"/>
                    <a:pt x="99" y="76"/>
                    <a:pt x="98" y="77"/>
                  </a:cubicBezTo>
                  <a:close/>
                  <a:moveTo>
                    <a:pt x="91" y="66"/>
                  </a:moveTo>
                  <a:cubicBezTo>
                    <a:pt x="90" y="66"/>
                    <a:pt x="89" y="66"/>
                    <a:pt x="88" y="65"/>
                  </a:cubicBezTo>
                  <a:cubicBezTo>
                    <a:pt x="87" y="65"/>
                    <a:pt x="87" y="63"/>
                    <a:pt x="88" y="63"/>
                  </a:cubicBezTo>
                  <a:cubicBezTo>
                    <a:pt x="89" y="62"/>
                    <a:pt x="90" y="62"/>
                    <a:pt x="91" y="63"/>
                  </a:cubicBezTo>
                  <a:cubicBezTo>
                    <a:pt x="91" y="64"/>
                    <a:pt x="91" y="65"/>
                    <a:pt x="91" y="66"/>
                  </a:cubicBezTo>
                  <a:close/>
                  <a:moveTo>
                    <a:pt x="87" y="61"/>
                  </a:moveTo>
                  <a:cubicBezTo>
                    <a:pt x="86" y="62"/>
                    <a:pt x="85" y="62"/>
                    <a:pt x="84" y="61"/>
                  </a:cubicBezTo>
                  <a:cubicBezTo>
                    <a:pt x="83" y="60"/>
                    <a:pt x="83" y="59"/>
                    <a:pt x="84" y="58"/>
                  </a:cubicBezTo>
                  <a:cubicBezTo>
                    <a:pt x="85" y="58"/>
                    <a:pt x="86" y="58"/>
                    <a:pt x="87" y="58"/>
                  </a:cubicBezTo>
                  <a:cubicBezTo>
                    <a:pt x="88" y="59"/>
                    <a:pt x="87" y="61"/>
                    <a:pt x="87" y="61"/>
                  </a:cubicBezTo>
                  <a:close/>
                  <a:moveTo>
                    <a:pt x="105" y="75"/>
                  </a:moveTo>
                  <a:cubicBezTo>
                    <a:pt x="104" y="76"/>
                    <a:pt x="103" y="75"/>
                    <a:pt x="102" y="75"/>
                  </a:cubicBezTo>
                  <a:cubicBezTo>
                    <a:pt x="102" y="74"/>
                    <a:pt x="102" y="73"/>
                    <a:pt x="102" y="72"/>
                  </a:cubicBezTo>
                  <a:cubicBezTo>
                    <a:pt x="103" y="71"/>
                    <a:pt x="105" y="71"/>
                    <a:pt x="105" y="72"/>
                  </a:cubicBezTo>
                  <a:cubicBezTo>
                    <a:pt x="106" y="73"/>
                    <a:pt x="106" y="74"/>
                    <a:pt x="105" y="75"/>
                  </a:cubicBezTo>
                  <a:close/>
                  <a:moveTo>
                    <a:pt x="97" y="63"/>
                  </a:moveTo>
                  <a:cubicBezTo>
                    <a:pt x="97" y="64"/>
                    <a:pt x="95" y="64"/>
                    <a:pt x="94" y="63"/>
                  </a:cubicBezTo>
                  <a:cubicBezTo>
                    <a:pt x="94" y="62"/>
                    <a:pt x="94" y="61"/>
                    <a:pt x="95" y="60"/>
                  </a:cubicBezTo>
                  <a:cubicBezTo>
                    <a:pt x="95" y="60"/>
                    <a:pt x="97" y="60"/>
                    <a:pt x="97" y="61"/>
                  </a:cubicBezTo>
                  <a:cubicBezTo>
                    <a:pt x="98" y="61"/>
                    <a:pt x="98" y="63"/>
                    <a:pt x="97" y="63"/>
                  </a:cubicBezTo>
                  <a:close/>
                  <a:moveTo>
                    <a:pt x="93" y="59"/>
                  </a:moveTo>
                  <a:cubicBezTo>
                    <a:pt x="93" y="60"/>
                    <a:pt x="91" y="60"/>
                    <a:pt x="91" y="59"/>
                  </a:cubicBezTo>
                  <a:cubicBezTo>
                    <a:pt x="90" y="58"/>
                    <a:pt x="90" y="57"/>
                    <a:pt x="91" y="56"/>
                  </a:cubicBezTo>
                  <a:cubicBezTo>
                    <a:pt x="91" y="55"/>
                    <a:pt x="93" y="55"/>
                    <a:pt x="93" y="56"/>
                  </a:cubicBezTo>
                  <a:cubicBezTo>
                    <a:pt x="94" y="57"/>
                    <a:pt x="94" y="58"/>
                    <a:pt x="93" y="59"/>
                  </a:cubicBezTo>
                  <a:close/>
                  <a:moveTo>
                    <a:pt x="89" y="55"/>
                  </a:moveTo>
                  <a:cubicBezTo>
                    <a:pt x="89" y="56"/>
                    <a:pt x="87" y="56"/>
                    <a:pt x="87" y="55"/>
                  </a:cubicBezTo>
                  <a:cubicBezTo>
                    <a:pt x="86" y="54"/>
                    <a:pt x="86" y="53"/>
                    <a:pt x="87" y="52"/>
                  </a:cubicBezTo>
                  <a:cubicBezTo>
                    <a:pt x="87" y="51"/>
                    <a:pt x="89" y="51"/>
                    <a:pt x="89" y="52"/>
                  </a:cubicBezTo>
                  <a:cubicBezTo>
                    <a:pt x="90" y="53"/>
                    <a:pt x="90" y="54"/>
                    <a:pt x="89" y="55"/>
                  </a:cubicBezTo>
                  <a:close/>
                  <a:moveTo>
                    <a:pt x="104" y="61"/>
                  </a:moveTo>
                  <a:cubicBezTo>
                    <a:pt x="103" y="62"/>
                    <a:pt x="102" y="62"/>
                    <a:pt x="101" y="61"/>
                  </a:cubicBezTo>
                  <a:cubicBezTo>
                    <a:pt x="100" y="60"/>
                    <a:pt x="101" y="59"/>
                    <a:pt x="101" y="58"/>
                  </a:cubicBezTo>
                  <a:cubicBezTo>
                    <a:pt x="102" y="57"/>
                    <a:pt x="103" y="58"/>
                    <a:pt x="104" y="58"/>
                  </a:cubicBezTo>
                  <a:cubicBezTo>
                    <a:pt x="105" y="59"/>
                    <a:pt x="105" y="60"/>
                    <a:pt x="104" y="61"/>
                  </a:cubicBezTo>
                  <a:close/>
                  <a:moveTo>
                    <a:pt x="100" y="57"/>
                  </a:moveTo>
                  <a:cubicBezTo>
                    <a:pt x="99" y="58"/>
                    <a:pt x="98" y="58"/>
                    <a:pt x="97" y="57"/>
                  </a:cubicBezTo>
                  <a:cubicBezTo>
                    <a:pt x="96" y="56"/>
                    <a:pt x="97" y="55"/>
                    <a:pt x="97" y="54"/>
                  </a:cubicBezTo>
                  <a:cubicBezTo>
                    <a:pt x="98" y="53"/>
                    <a:pt x="99" y="53"/>
                    <a:pt x="100" y="54"/>
                  </a:cubicBezTo>
                  <a:cubicBezTo>
                    <a:pt x="101" y="55"/>
                    <a:pt x="101" y="56"/>
                    <a:pt x="100" y="57"/>
                  </a:cubicBezTo>
                  <a:close/>
                  <a:moveTo>
                    <a:pt x="96" y="53"/>
                  </a:moveTo>
                  <a:cubicBezTo>
                    <a:pt x="95" y="53"/>
                    <a:pt x="94" y="53"/>
                    <a:pt x="93" y="52"/>
                  </a:cubicBezTo>
                  <a:cubicBezTo>
                    <a:pt x="93" y="52"/>
                    <a:pt x="93" y="50"/>
                    <a:pt x="93" y="50"/>
                  </a:cubicBezTo>
                  <a:cubicBezTo>
                    <a:pt x="94" y="49"/>
                    <a:pt x="95" y="49"/>
                    <a:pt x="96" y="50"/>
                  </a:cubicBezTo>
                  <a:cubicBezTo>
                    <a:pt x="97" y="51"/>
                    <a:pt x="97" y="52"/>
                    <a:pt x="96" y="53"/>
                  </a:cubicBezTo>
                  <a:close/>
                  <a:moveTo>
                    <a:pt x="92" y="48"/>
                  </a:moveTo>
                  <a:cubicBezTo>
                    <a:pt x="91" y="49"/>
                    <a:pt x="90" y="49"/>
                    <a:pt x="89" y="48"/>
                  </a:cubicBezTo>
                  <a:cubicBezTo>
                    <a:pt x="89" y="47"/>
                    <a:pt x="89" y="46"/>
                    <a:pt x="89" y="45"/>
                  </a:cubicBezTo>
                  <a:cubicBezTo>
                    <a:pt x="90" y="45"/>
                    <a:pt x="91" y="45"/>
                    <a:pt x="92" y="45"/>
                  </a:cubicBezTo>
                  <a:cubicBezTo>
                    <a:pt x="93" y="46"/>
                    <a:pt x="93" y="48"/>
                    <a:pt x="92" y="48"/>
                  </a:cubicBezTo>
                  <a:close/>
                  <a:moveTo>
                    <a:pt x="116" y="65"/>
                  </a:moveTo>
                  <a:cubicBezTo>
                    <a:pt x="115" y="65"/>
                    <a:pt x="114" y="65"/>
                    <a:pt x="114" y="64"/>
                  </a:cubicBezTo>
                  <a:cubicBezTo>
                    <a:pt x="113" y="64"/>
                    <a:pt x="113" y="62"/>
                    <a:pt x="113" y="62"/>
                  </a:cubicBezTo>
                  <a:cubicBezTo>
                    <a:pt x="114" y="61"/>
                    <a:pt x="115" y="61"/>
                    <a:pt x="116" y="62"/>
                  </a:cubicBezTo>
                  <a:cubicBezTo>
                    <a:pt x="117" y="63"/>
                    <a:pt x="117" y="64"/>
                    <a:pt x="116" y="65"/>
                  </a:cubicBezTo>
                  <a:close/>
                  <a:moveTo>
                    <a:pt x="107" y="55"/>
                  </a:moveTo>
                  <a:cubicBezTo>
                    <a:pt x="106" y="55"/>
                    <a:pt x="105" y="55"/>
                    <a:pt x="104" y="55"/>
                  </a:cubicBezTo>
                  <a:cubicBezTo>
                    <a:pt x="103" y="54"/>
                    <a:pt x="103" y="52"/>
                    <a:pt x="104" y="52"/>
                  </a:cubicBezTo>
                  <a:cubicBezTo>
                    <a:pt x="105" y="51"/>
                    <a:pt x="106" y="51"/>
                    <a:pt x="107" y="52"/>
                  </a:cubicBezTo>
                  <a:cubicBezTo>
                    <a:pt x="108" y="53"/>
                    <a:pt x="108" y="54"/>
                    <a:pt x="107" y="55"/>
                  </a:cubicBezTo>
                  <a:close/>
                  <a:moveTo>
                    <a:pt x="103" y="50"/>
                  </a:moveTo>
                  <a:cubicBezTo>
                    <a:pt x="102" y="51"/>
                    <a:pt x="101" y="51"/>
                    <a:pt x="100" y="50"/>
                  </a:cubicBezTo>
                  <a:cubicBezTo>
                    <a:pt x="99" y="49"/>
                    <a:pt x="99" y="48"/>
                    <a:pt x="100" y="47"/>
                  </a:cubicBezTo>
                  <a:cubicBezTo>
                    <a:pt x="101" y="47"/>
                    <a:pt x="102" y="47"/>
                    <a:pt x="103" y="47"/>
                  </a:cubicBezTo>
                  <a:cubicBezTo>
                    <a:pt x="104" y="48"/>
                    <a:pt x="104" y="50"/>
                    <a:pt x="103" y="50"/>
                  </a:cubicBezTo>
                  <a:close/>
                  <a:moveTo>
                    <a:pt x="99" y="46"/>
                  </a:moveTo>
                  <a:cubicBezTo>
                    <a:pt x="98" y="47"/>
                    <a:pt x="97" y="47"/>
                    <a:pt x="96" y="46"/>
                  </a:cubicBezTo>
                  <a:cubicBezTo>
                    <a:pt x="95" y="45"/>
                    <a:pt x="95" y="44"/>
                    <a:pt x="96" y="43"/>
                  </a:cubicBezTo>
                  <a:cubicBezTo>
                    <a:pt x="97" y="42"/>
                    <a:pt x="98" y="42"/>
                    <a:pt x="99" y="43"/>
                  </a:cubicBezTo>
                  <a:cubicBezTo>
                    <a:pt x="100" y="44"/>
                    <a:pt x="100" y="45"/>
                    <a:pt x="99" y="46"/>
                  </a:cubicBezTo>
                  <a:close/>
                  <a:moveTo>
                    <a:pt x="122" y="63"/>
                  </a:moveTo>
                  <a:cubicBezTo>
                    <a:pt x="121" y="64"/>
                    <a:pt x="120" y="64"/>
                    <a:pt x="119" y="63"/>
                  </a:cubicBezTo>
                  <a:cubicBezTo>
                    <a:pt x="119" y="62"/>
                    <a:pt x="119" y="61"/>
                    <a:pt x="119" y="60"/>
                  </a:cubicBezTo>
                  <a:cubicBezTo>
                    <a:pt x="120" y="60"/>
                    <a:pt x="121" y="60"/>
                    <a:pt x="122" y="61"/>
                  </a:cubicBezTo>
                  <a:cubicBezTo>
                    <a:pt x="122" y="62"/>
                    <a:pt x="122" y="63"/>
                    <a:pt x="122" y="63"/>
                  </a:cubicBezTo>
                  <a:close/>
                  <a:moveTo>
                    <a:pt x="118" y="59"/>
                  </a:moveTo>
                  <a:cubicBezTo>
                    <a:pt x="118" y="59"/>
                    <a:pt x="116" y="59"/>
                    <a:pt x="116" y="58"/>
                  </a:cubicBezTo>
                  <a:cubicBezTo>
                    <a:pt x="115" y="57"/>
                    <a:pt x="115" y="56"/>
                    <a:pt x="116" y="56"/>
                  </a:cubicBezTo>
                  <a:cubicBezTo>
                    <a:pt x="116" y="55"/>
                    <a:pt x="117" y="55"/>
                    <a:pt x="118" y="56"/>
                  </a:cubicBezTo>
                  <a:cubicBezTo>
                    <a:pt x="119" y="57"/>
                    <a:pt x="119" y="58"/>
                    <a:pt x="118" y="59"/>
                  </a:cubicBezTo>
                  <a:close/>
                  <a:moveTo>
                    <a:pt x="110" y="48"/>
                  </a:moveTo>
                  <a:cubicBezTo>
                    <a:pt x="109" y="49"/>
                    <a:pt x="107" y="49"/>
                    <a:pt x="107" y="48"/>
                  </a:cubicBezTo>
                  <a:cubicBezTo>
                    <a:pt x="106" y="47"/>
                    <a:pt x="106" y="46"/>
                    <a:pt x="107" y="45"/>
                  </a:cubicBezTo>
                  <a:cubicBezTo>
                    <a:pt x="108" y="44"/>
                    <a:pt x="109" y="44"/>
                    <a:pt x="110" y="45"/>
                  </a:cubicBezTo>
                  <a:cubicBezTo>
                    <a:pt x="110" y="46"/>
                    <a:pt x="110" y="47"/>
                    <a:pt x="110" y="48"/>
                  </a:cubicBezTo>
                  <a:close/>
                  <a:moveTo>
                    <a:pt x="106" y="44"/>
                  </a:moveTo>
                  <a:cubicBezTo>
                    <a:pt x="105" y="45"/>
                    <a:pt x="103" y="45"/>
                    <a:pt x="103" y="44"/>
                  </a:cubicBezTo>
                  <a:cubicBezTo>
                    <a:pt x="102" y="43"/>
                    <a:pt x="102" y="42"/>
                    <a:pt x="103" y="41"/>
                  </a:cubicBezTo>
                  <a:cubicBezTo>
                    <a:pt x="104" y="40"/>
                    <a:pt x="105" y="40"/>
                    <a:pt x="106" y="41"/>
                  </a:cubicBezTo>
                  <a:cubicBezTo>
                    <a:pt x="106" y="42"/>
                    <a:pt x="106" y="43"/>
                    <a:pt x="106" y="44"/>
                  </a:cubicBezTo>
                  <a:close/>
                  <a:moveTo>
                    <a:pt x="123" y="55"/>
                  </a:moveTo>
                  <a:cubicBezTo>
                    <a:pt x="124" y="56"/>
                    <a:pt x="124" y="57"/>
                    <a:pt x="123" y="58"/>
                  </a:cubicBezTo>
                  <a:cubicBezTo>
                    <a:pt x="123" y="58"/>
                    <a:pt x="122" y="58"/>
                    <a:pt x="121" y="57"/>
                  </a:cubicBezTo>
                  <a:cubicBezTo>
                    <a:pt x="121" y="56"/>
                    <a:pt x="121" y="55"/>
                    <a:pt x="121" y="55"/>
                  </a:cubicBezTo>
                  <a:cubicBezTo>
                    <a:pt x="122" y="54"/>
                    <a:pt x="123" y="54"/>
                    <a:pt x="123" y="55"/>
                  </a:cubicBezTo>
                  <a:close/>
                  <a:moveTo>
                    <a:pt x="120" y="53"/>
                  </a:moveTo>
                  <a:cubicBezTo>
                    <a:pt x="120" y="54"/>
                    <a:pt x="118" y="53"/>
                    <a:pt x="118" y="52"/>
                  </a:cubicBezTo>
                  <a:cubicBezTo>
                    <a:pt x="117" y="52"/>
                    <a:pt x="117" y="50"/>
                    <a:pt x="118" y="50"/>
                  </a:cubicBezTo>
                  <a:cubicBezTo>
                    <a:pt x="118" y="49"/>
                    <a:pt x="119" y="49"/>
                    <a:pt x="120" y="50"/>
                  </a:cubicBezTo>
                  <a:cubicBezTo>
                    <a:pt x="121" y="51"/>
                    <a:pt x="121" y="52"/>
                    <a:pt x="120" y="53"/>
                  </a:cubicBezTo>
                  <a:close/>
                  <a:moveTo>
                    <a:pt x="112" y="42"/>
                  </a:moveTo>
                  <a:cubicBezTo>
                    <a:pt x="111" y="42"/>
                    <a:pt x="110" y="42"/>
                    <a:pt x="109" y="41"/>
                  </a:cubicBezTo>
                  <a:cubicBezTo>
                    <a:pt x="109" y="41"/>
                    <a:pt x="109" y="39"/>
                    <a:pt x="110" y="39"/>
                  </a:cubicBezTo>
                  <a:cubicBezTo>
                    <a:pt x="110" y="38"/>
                    <a:pt x="112" y="38"/>
                    <a:pt x="112" y="39"/>
                  </a:cubicBezTo>
                  <a:cubicBezTo>
                    <a:pt x="113" y="40"/>
                    <a:pt x="113" y="41"/>
                    <a:pt x="112" y="42"/>
                  </a:cubicBezTo>
                  <a:close/>
                  <a:moveTo>
                    <a:pt x="122" y="48"/>
                  </a:moveTo>
                  <a:cubicBezTo>
                    <a:pt x="121" y="48"/>
                    <a:pt x="120" y="48"/>
                    <a:pt x="119" y="47"/>
                  </a:cubicBezTo>
                  <a:cubicBezTo>
                    <a:pt x="119" y="46"/>
                    <a:pt x="119" y="45"/>
                    <a:pt x="119" y="44"/>
                  </a:cubicBezTo>
                  <a:cubicBezTo>
                    <a:pt x="120" y="44"/>
                    <a:pt x="121" y="44"/>
                    <a:pt x="122" y="45"/>
                  </a:cubicBezTo>
                  <a:cubicBezTo>
                    <a:pt x="122" y="46"/>
                    <a:pt x="122" y="47"/>
                    <a:pt x="122" y="4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4" name="Freeform 91"/>
            <p:cNvSpPr>
              <a:spLocks noEditPoints="1"/>
            </p:cNvSpPr>
            <p:nvPr/>
          </p:nvSpPr>
          <p:spPr bwMode="auto">
            <a:xfrm>
              <a:off x="8045" y="5435"/>
              <a:ext cx="510" cy="875"/>
            </a:xfrm>
            <a:custGeom>
              <a:avLst/>
              <a:gdLst>
                <a:gd name="T0" fmla="*/ 5 w 86"/>
                <a:gd name="T1" fmla="*/ 146 h 148"/>
                <a:gd name="T2" fmla="*/ 26 w 86"/>
                <a:gd name="T3" fmla="*/ 108 h 148"/>
                <a:gd name="T4" fmla="*/ 63 w 86"/>
                <a:gd name="T5" fmla="*/ 41 h 148"/>
                <a:gd name="T6" fmla="*/ 85 w 86"/>
                <a:gd name="T7" fmla="*/ 3 h 148"/>
                <a:gd name="T8" fmla="*/ 74 w 86"/>
                <a:gd name="T9" fmla="*/ 6 h 148"/>
                <a:gd name="T10" fmla="*/ 44 w 86"/>
                <a:gd name="T11" fmla="*/ 39 h 148"/>
                <a:gd name="T12" fmla="*/ 41 w 86"/>
                <a:gd name="T13" fmla="*/ 43 h 148"/>
                <a:gd name="T14" fmla="*/ 36 w 86"/>
                <a:gd name="T15" fmla="*/ 45 h 148"/>
                <a:gd name="T16" fmla="*/ 33 w 86"/>
                <a:gd name="T17" fmla="*/ 48 h 148"/>
                <a:gd name="T18" fmla="*/ 27 w 86"/>
                <a:gd name="T19" fmla="*/ 45 h 148"/>
                <a:gd name="T20" fmla="*/ 4 w 86"/>
                <a:gd name="T21" fmla="*/ 52 h 148"/>
                <a:gd name="T22" fmla="*/ 11 w 86"/>
                <a:gd name="T23" fmla="*/ 74 h 148"/>
                <a:gd name="T24" fmla="*/ 16 w 86"/>
                <a:gd name="T25" fmla="*/ 78 h 148"/>
                <a:gd name="T26" fmla="*/ 15 w 86"/>
                <a:gd name="T27" fmla="*/ 82 h 148"/>
                <a:gd name="T28" fmla="*/ 16 w 86"/>
                <a:gd name="T29" fmla="*/ 87 h 148"/>
                <a:gd name="T30" fmla="*/ 14 w 86"/>
                <a:gd name="T31" fmla="*/ 92 h 148"/>
                <a:gd name="T32" fmla="*/ 2 w 86"/>
                <a:gd name="T33" fmla="*/ 135 h 148"/>
                <a:gd name="T34" fmla="*/ 5 w 86"/>
                <a:gd name="T35" fmla="*/ 146 h 148"/>
                <a:gd name="T36" fmla="*/ 14 w 86"/>
                <a:gd name="T37" fmla="*/ 70 h 148"/>
                <a:gd name="T38" fmla="*/ 9 w 86"/>
                <a:gd name="T39" fmla="*/ 54 h 148"/>
                <a:gd name="T40" fmla="*/ 25 w 86"/>
                <a:gd name="T41" fmla="*/ 50 h 148"/>
                <a:gd name="T42" fmla="*/ 30 w 86"/>
                <a:gd name="T43" fmla="*/ 53 h 148"/>
                <a:gd name="T44" fmla="*/ 28 w 86"/>
                <a:gd name="T45" fmla="*/ 55 h 148"/>
                <a:gd name="T46" fmla="*/ 20 w 86"/>
                <a:gd name="T47" fmla="*/ 70 h 148"/>
                <a:gd name="T48" fmla="*/ 19 w 86"/>
                <a:gd name="T49" fmla="*/ 72 h 148"/>
                <a:gd name="T50" fmla="*/ 14 w 86"/>
                <a:gd name="T51" fmla="*/ 70 h 148"/>
                <a:gd name="T52" fmla="*/ 7 w 86"/>
                <a:gd name="T53" fmla="*/ 129 h 148"/>
                <a:gd name="T54" fmla="*/ 9 w 86"/>
                <a:gd name="T55" fmla="*/ 112 h 148"/>
                <a:gd name="T56" fmla="*/ 18 w 86"/>
                <a:gd name="T57" fmla="*/ 91 h 148"/>
                <a:gd name="T58" fmla="*/ 20 w 86"/>
                <a:gd name="T59" fmla="*/ 90 h 148"/>
                <a:gd name="T60" fmla="*/ 16 w 86"/>
                <a:gd name="T61" fmla="*/ 106 h 148"/>
                <a:gd name="T62" fmla="*/ 18 w 86"/>
                <a:gd name="T63" fmla="*/ 113 h 148"/>
                <a:gd name="T64" fmla="*/ 14 w 86"/>
                <a:gd name="T65" fmla="*/ 126 h 148"/>
                <a:gd name="T66" fmla="*/ 7 w 86"/>
                <a:gd name="T67" fmla="*/ 12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6" h="148">
                  <a:moveTo>
                    <a:pt x="5" y="146"/>
                  </a:moveTo>
                  <a:cubicBezTo>
                    <a:pt x="6" y="144"/>
                    <a:pt x="16" y="126"/>
                    <a:pt x="26" y="108"/>
                  </a:cubicBezTo>
                  <a:cubicBezTo>
                    <a:pt x="36" y="89"/>
                    <a:pt x="53" y="59"/>
                    <a:pt x="63" y="41"/>
                  </a:cubicBezTo>
                  <a:cubicBezTo>
                    <a:pt x="74" y="23"/>
                    <a:pt x="83" y="6"/>
                    <a:pt x="85" y="3"/>
                  </a:cubicBezTo>
                  <a:cubicBezTo>
                    <a:pt x="86" y="0"/>
                    <a:pt x="81" y="2"/>
                    <a:pt x="74" y="6"/>
                  </a:cubicBezTo>
                  <a:cubicBezTo>
                    <a:pt x="67" y="10"/>
                    <a:pt x="53" y="25"/>
                    <a:pt x="44" y="39"/>
                  </a:cubicBezTo>
                  <a:cubicBezTo>
                    <a:pt x="43" y="40"/>
                    <a:pt x="42" y="42"/>
                    <a:pt x="41" y="43"/>
                  </a:cubicBezTo>
                  <a:cubicBezTo>
                    <a:pt x="40" y="43"/>
                    <a:pt x="38" y="44"/>
                    <a:pt x="36" y="45"/>
                  </a:cubicBezTo>
                  <a:cubicBezTo>
                    <a:pt x="35" y="45"/>
                    <a:pt x="34" y="47"/>
                    <a:pt x="33" y="48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19" y="41"/>
                    <a:pt x="9" y="44"/>
                    <a:pt x="4" y="52"/>
                  </a:cubicBezTo>
                  <a:cubicBezTo>
                    <a:pt x="0" y="60"/>
                    <a:pt x="3" y="70"/>
                    <a:pt x="11" y="74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6" y="79"/>
                    <a:pt x="15" y="81"/>
                    <a:pt x="15" y="82"/>
                  </a:cubicBezTo>
                  <a:cubicBezTo>
                    <a:pt x="15" y="84"/>
                    <a:pt x="15" y="86"/>
                    <a:pt x="16" y="87"/>
                  </a:cubicBezTo>
                  <a:cubicBezTo>
                    <a:pt x="15" y="89"/>
                    <a:pt x="15" y="90"/>
                    <a:pt x="14" y="92"/>
                  </a:cubicBezTo>
                  <a:cubicBezTo>
                    <a:pt x="7" y="107"/>
                    <a:pt x="1" y="126"/>
                    <a:pt x="2" y="135"/>
                  </a:cubicBezTo>
                  <a:cubicBezTo>
                    <a:pt x="2" y="143"/>
                    <a:pt x="3" y="148"/>
                    <a:pt x="5" y="146"/>
                  </a:cubicBezTo>
                  <a:close/>
                  <a:moveTo>
                    <a:pt x="14" y="70"/>
                  </a:moveTo>
                  <a:cubicBezTo>
                    <a:pt x="8" y="67"/>
                    <a:pt x="6" y="60"/>
                    <a:pt x="9" y="54"/>
                  </a:cubicBezTo>
                  <a:cubicBezTo>
                    <a:pt x="12" y="49"/>
                    <a:pt x="19" y="47"/>
                    <a:pt x="25" y="50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9" y="54"/>
                    <a:pt x="29" y="54"/>
                    <a:pt x="28" y="55"/>
                  </a:cubicBezTo>
                  <a:cubicBezTo>
                    <a:pt x="26" y="59"/>
                    <a:pt x="22" y="66"/>
                    <a:pt x="20" y="70"/>
                  </a:cubicBezTo>
                  <a:cubicBezTo>
                    <a:pt x="19" y="71"/>
                    <a:pt x="19" y="72"/>
                    <a:pt x="19" y="72"/>
                  </a:cubicBezTo>
                  <a:lnTo>
                    <a:pt x="14" y="70"/>
                  </a:lnTo>
                  <a:close/>
                  <a:moveTo>
                    <a:pt x="7" y="129"/>
                  </a:moveTo>
                  <a:cubicBezTo>
                    <a:pt x="7" y="125"/>
                    <a:pt x="8" y="117"/>
                    <a:pt x="9" y="112"/>
                  </a:cubicBezTo>
                  <a:cubicBezTo>
                    <a:pt x="11" y="106"/>
                    <a:pt x="15" y="97"/>
                    <a:pt x="18" y="91"/>
                  </a:cubicBezTo>
                  <a:cubicBezTo>
                    <a:pt x="22" y="85"/>
                    <a:pt x="23" y="85"/>
                    <a:pt x="20" y="90"/>
                  </a:cubicBezTo>
                  <a:cubicBezTo>
                    <a:pt x="18" y="96"/>
                    <a:pt x="16" y="103"/>
                    <a:pt x="16" y="106"/>
                  </a:cubicBezTo>
                  <a:cubicBezTo>
                    <a:pt x="16" y="108"/>
                    <a:pt x="17" y="112"/>
                    <a:pt x="18" y="113"/>
                  </a:cubicBezTo>
                  <a:cubicBezTo>
                    <a:pt x="19" y="114"/>
                    <a:pt x="17" y="120"/>
                    <a:pt x="14" y="126"/>
                  </a:cubicBezTo>
                  <a:cubicBezTo>
                    <a:pt x="11" y="132"/>
                    <a:pt x="8" y="133"/>
                    <a:pt x="7" y="12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5" name="Freeform 92"/>
            <p:cNvSpPr>
              <a:spLocks noEditPoints="1"/>
            </p:cNvSpPr>
            <p:nvPr/>
          </p:nvSpPr>
          <p:spPr bwMode="auto">
            <a:xfrm>
              <a:off x="8070" y="5345"/>
              <a:ext cx="827" cy="1165"/>
            </a:xfrm>
            <a:custGeom>
              <a:avLst/>
              <a:gdLst>
                <a:gd name="T0" fmla="*/ 106 w 140"/>
                <a:gd name="T1" fmla="*/ 3 h 197"/>
                <a:gd name="T2" fmla="*/ 104 w 140"/>
                <a:gd name="T3" fmla="*/ 8 h 197"/>
                <a:gd name="T4" fmla="*/ 101 w 140"/>
                <a:gd name="T5" fmla="*/ 19 h 197"/>
                <a:gd name="T6" fmla="*/ 102 w 140"/>
                <a:gd name="T7" fmla="*/ 28 h 197"/>
                <a:gd name="T8" fmla="*/ 102 w 140"/>
                <a:gd name="T9" fmla="*/ 29 h 197"/>
                <a:gd name="T10" fmla="*/ 94 w 140"/>
                <a:gd name="T11" fmla="*/ 23 h 197"/>
                <a:gd name="T12" fmla="*/ 93 w 140"/>
                <a:gd name="T13" fmla="*/ 18 h 197"/>
                <a:gd name="T14" fmla="*/ 92 w 140"/>
                <a:gd name="T15" fmla="*/ 13 h 197"/>
                <a:gd name="T16" fmla="*/ 86 w 140"/>
                <a:gd name="T17" fmla="*/ 14 h 197"/>
                <a:gd name="T18" fmla="*/ 64 w 140"/>
                <a:gd name="T19" fmla="*/ 54 h 197"/>
                <a:gd name="T20" fmla="*/ 23 w 140"/>
                <a:gd name="T21" fmla="*/ 127 h 197"/>
                <a:gd name="T22" fmla="*/ 1 w 140"/>
                <a:gd name="T23" fmla="*/ 167 h 197"/>
                <a:gd name="T24" fmla="*/ 2 w 140"/>
                <a:gd name="T25" fmla="*/ 172 h 197"/>
                <a:gd name="T26" fmla="*/ 7 w 140"/>
                <a:gd name="T27" fmla="*/ 171 h 197"/>
                <a:gd name="T28" fmla="*/ 12 w 140"/>
                <a:gd name="T29" fmla="*/ 170 h 197"/>
                <a:gd name="T30" fmla="*/ 22 w 140"/>
                <a:gd name="T31" fmla="*/ 173 h 197"/>
                <a:gd name="T32" fmla="*/ 20 w 140"/>
                <a:gd name="T33" fmla="*/ 173 h 197"/>
                <a:gd name="T34" fmla="*/ 12 w 140"/>
                <a:gd name="T35" fmla="*/ 177 h 197"/>
                <a:gd name="T36" fmla="*/ 5 w 140"/>
                <a:gd name="T37" fmla="*/ 186 h 197"/>
                <a:gd name="T38" fmla="*/ 1 w 140"/>
                <a:gd name="T39" fmla="*/ 190 h 197"/>
                <a:gd name="T40" fmla="*/ 3 w 140"/>
                <a:gd name="T41" fmla="*/ 196 h 197"/>
                <a:gd name="T42" fmla="*/ 8 w 140"/>
                <a:gd name="T43" fmla="*/ 195 h 197"/>
                <a:gd name="T44" fmla="*/ 12 w 140"/>
                <a:gd name="T45" fmla="*/ 190 h 197"/>
                <a:gd name="T46" fmla="*/ 17 w 140"/>
                <a:gd name="T47" fmla="*/ 184 h 197"/>
                <a:gd name="T48" fmla="*/ 22 w 140"/>
                <a:gd name="T49" fmla="*/ 181 h 197"/>
                <a:gd name="T50" fmla="*/ 28 w 140"/>
                <a:gd name="T51" fmla="*/ 183 h 197"/>
                <a:gd name="T52" fmla="*/ 33 w 140"/>
                <a:gd name="T53" fmla="*/ 185 h 197"/>
                <a:gd name="T54" fmla="*/ 39 w 140"/>
                <a:gd name="T55" fmla="*/ 183 h 197"/>
                <a:gd name="T56" fmla="*/ 39 w 140"/>
                <a:gd name="T57" fmla="*/ 182 h 197"/>
                <a:gd name="T58" fmla="*/ 38 w 140"/>
                <a:gd name="T59" fmla="*/ 178 h 197"/>
                <a:gd name="T60" fmla="*/ 82 w 140"/>
                <a:gd name="T61" fmla="*/ 177 h 197"/>
                <a:gd name="T62" fmla="*/ 106 w 140"/>
                <a:gd name="T63" fmla="*/ 164 h 197"/>
                <a:gd name="T64" fmla="*/ 115 w 140"/>
                <a:gd name="T65" fmla="*/ 147 h 197"/>
                <a:gd name="T66" fmla="*/ 129 w 140"/>
                <a:gd name="T67" fmla="*/ 122 h 197"/>
                <a:gd name="T68" fmla="*/ 139 w 140"/>
                <a:gd name="T69" fmla="*/ 105 h 197"/>
                <a:gd name="T70" fmla="*/ 137 w 140"/>
                <a:gd name="T71" fmla="*/ 79 h 197"/>
                <a:gd name="T72" fmla="*/ 115 w 140"/>
                <a:gd name="T73" fmla="*/ 40 h 197"/>
                <a:gd name="T74" fmla="*/ 119 w 140"/>
                <a:gd name="T75" fmla="*/ 39 h 197"/>
                <a:gd name="T76" fmla="*/ 119 w 140"/>
                <a:gd name="T77" fmla="*/ 38 h 197"/>
                <a:gd name="T78" fmla="*/ 118 w 140"/>
                <a:gd name="T79" fmla="*/ 33 h 197"/>
                <a:gd name="T80" fmla="*/ 114 w 140"/>
                <a:gd name="T81" fmla="*/ 30 h 197"/>
                <a:gd name="T82" fmla="*/ 110 w 140"/>
                <a:gd name="T83" fmla="*/ 25 h 197"/>
                <a:gd name="T84" fmla="*/ 109 w 140"/>
                <a:gd name="T85" fmla="*/ 20 h 197"/>
                <a:gd name="T86" fmla="*/ 112 w 140"/>
                <a:gd name="T87" fmla="*/ 12 h 197"/>
                <a:gd name="T88" fmla="*/ 114 w 140"/>
                <a:gd name="T89" fmla="*/ 6 h 197"/>
                <a:gd name="T90" fmla="*/ 112 w 140"/>
                <a:gd name="T91" fmla="*/ 1 h 197"/>
                <a:gd name="T92" fmla="*/ 106 w 140"/>
                <a:gd name="T93" fmla="*/ 3 h 197"/>
                <a:gd name="T94" fmla="*/ 103 w 140"/>
                <a:gd name="T95" fmla="*/ 149 h 197"/>
                <a:gd name="T96" fmla="*/ 89 w 140"/>
                <a:gd name="T97" fmla="*/ 165 h 197"/>
                <a:gd name="T98" fmla="*/ 75 w 140"/>
                <a:gd name="T99" fmla="*/ 171 h 197"/>
                <a:gd name="T100" fmla="*/ 56 w 140"/>
                <a:gd name="T101" fmla="*/ 171 h 197"/>
                <a:gd name="T102" fmla="*/ 34 w 140"/>
                <a:gd name="T103" fmla="*/ 166 h 197"/>
                <a:gd name="T104" fmla="*/ 18 w 140"/>
                <a:gd name="T105" fmla="*/ 162 h 197"/>
                <a:gd name="T106" fmla="*/ 19 w 140"/>
                <a:gd name="T107" fmla="*/ 160 h 197"/>
                <a:gd name="T108" fmla="*/ 37 w 140"/>
                <a:gd name="T109" fmla="*/ 159 h 197"/>
                <a:gd name="T110" fmla="*/ 62 w 140"/>
                <a:gd name="T111" fmla="*/ 158 h 197"/>
                <a:gd name="T112" fmla="*/ 83 w 140"/>
                <a:gd name="T113" fmla="*/ 153 h 197"/>
                <a:gd name="T114" fmla="*/ 100 w 140"/>
                <a:gd name="T115" fmla="*/ 143 h 197"/>
                <a:gd name="T116" fmla="*/ 103 w 140"/>
                <a:gd name="T117" fmla="*/ 149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0" h="197">
                  <a:moveTo>
                    <a:pt x="106" y="3"/>
                  </a:moveTo>
                  <a:cubicBezTo>
                    <a:pt x="104" y="8"/>
                    <a:pt x="104" y="8"/>
                    <a:pt x="104" y="8"/>
                  </a:cubicBezTo>
                  <a:cubicBezTo>
                    <a:pt x="103" y="11"/>
                    <a:pt x="101" y="16"/>
                    <a:pt x="101" y="19"/>
                  </a:cubicBezTo>
                  <a:cubicBezTo>
                    <a:pt x="101" y="22"/>
                    <a:pt x="101" y="26"/>
                    <a:pt x="102" y="28"/>
                  </a:cubicBezTo>
                  <a:cubicBezTo>
                    <a:pt x="102" y="28"/>
                    <a:pt x="102" y="29"/>
                    <a:pt x="102" y="29"/>
                  </a:cubicBezTo>
                  <a:cubicBezTo>
                    <a:pt x="98" y="26"/>
                    <a:pt x="95" y="23"/>
                    <a:pt x="94" y="23"/>
                  </a:cubicBezTo>
                  <a:cubicBezTo>
                    <a:pt x="93" y="22"/>
                    <a:pt x="92" y="20"/>
                    <a:pt x="93" y="18"/>
                  </a:cubicBezTo>
                  <a:cubicBezTo>
                    <a:pt x="94" y="16"/>
                    <a:pt x="93" y="14"/>
                    <a:pt x="92" y="13"/>
                  </a:cubicBezTo>
                  <a:cubicBezTo>
                    <a:pt x="90" y="12"/>
                    <a:pt x="87" y="13"/>
                    <a:pt x="86" y="14"/>
                  </a:cubicBezTo>
                  <a:cubicBezTo>
                    <a:pt x="85" y="16"/>
                    <a:pt x="75" y="34"/>
                    <a:pt x="64" y="54"/>
                  </a:cubicBezTo>
                  <a:cubicBezTo>
                    <a:pt x="53" y="74"/>
                    <a:pt x="34" y="107"/>
                    <a:pt x="23" y="127"/>
                  </a:cubicBezTo>
                  <a:cubicBezTo>
                    <a:pt x="12" y="148"/>
                    <a:pt x="2" y="165"/>
                    <a:pt x="1" y="167"/>
                  </a:cubicBezTo>
                  <a:cubicBezTo>
                    <a:pt x="0" y="169"/>
                    <a:pt x="0" y="171"/>
                    <a:pt x="2" y="172"/>
                  </a:cubicBezTo>
                  <a:cubicBezTo>
                    <a:pt x="4" y="173"/>
                    <a:pt x="7" y="173"/>
                    <a:pt x="7" y="171"/>
                  </a:cubicBezTo>
                  <a:cubicBezTo>
                    <a:pt x="8" y="170"/>
                    <a:pt x="10" y="169"/>
                    <a:pt x="12" y="170"/>
                  </a:cubicBezTo>
                  <a:cubicBezTo>
                    <a:pt x="13" y="170"/>
                    <a:pt x="16" y="171"/>
                    <a:pt x="22" y="173"/>
                  </a:cubicBezTo>
                  <a:cubicBezTo>
                    <a:pt x="21" y="173"/>
                    <a:pt x="21" y="173"/>
                    <a:pt x="20" y="173"/>
                  </a:cubicBezTo>
                  <a:cubicBezTo>
                    <a:pt x="18" y="174"/>
                    <a:pt x="14" y="175"/>
                    <a:pt x="12" y="177"/>
                  </a:cubicBezTo>
                  <a:cubicBezTo>
                    <a:pt x="10" y="179"/>
                    <a:pt x="7" y="182"/>
                    <a:pt x="5" y="186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0" y="192"/>
                    <a:pt x="1" y="195"/>
                    <a:pt x="3" y="196"/>
                  </a:cubicBezTo>
                  <a:cubicBezTo>
                    <a:pt x="5" y="197"/>
                    <a:pt x="7" y="197"/>
                    <a:pt x="8" y="195"/>
                  </a:cubicBezTo>
                  <a:cubicBezTo>
                    <a:pt x="12" y="190"/>
                    <a:pt x="12" y="190"/>
                    <a:pt x="12" y="190"/>
                  </a:cubicBezTo>
                  <a:cubicBezTo>
                    <a:pt x="13" y="188"/>
                    <a:pt x="16" y="185"/>
                    <a:pt x="17" y="184"/>
                  </a:cubicBezTo>
                  <a:cubicBezTo>
                    <a:pt x="18" y="183"/>
                    <a:pt x="21" y="182"/>
                    <a:pt x="22" y="181"/>
                  </a:cubicBezTo>
                  <a:cubicBezTo>
                    <a:pt x="23" y="181"/>
                    <a:pt x="26" y="182"/>
                    <a:pt x="28" y="183"/>
                  </a:cubicBezTo>
                  <a:cubicBezTo>
                    <a:pt x="33" y="185"/>
                    <a:pt x="33" y="185"/>
                    <a:pt x="33" y="185"/>
                  </a:cubicBezTo>
                  <a:cubicBezTo>
                    <a:pt x="35" y="185"/>
                    <a:pt x="38" y="185"/>
                    <a:pt x="39" y="183"/>
                  </a:cubicBezTo>
                  <a:cubicBezTo>
                    <a:pt x="39" y="183"/>
                    <a:pt x="39" y="183"/>
                    <a:pt x="39" y="182"/>
                  </a:cubicBezTo>
                  <a:cubicBezTo>
                    <a:pt x="39" y="181"/>
                    <a:pt x="39" y="179"/>
                    <a:pt x="38" y="178"/>
                  </a:cubicBezTo>
                  <a:cubicBezTo>
                    <a:pt x="51" y="181"/>
                    <a:pt x="70" y="181"/>
                    <a:pt x="82" y="177"/>
                  </a:cubicBezTo>
                  <a:cubicBezTo>
                    <a:pt x="93" y="172"/>
                    <a:pt x="104" y="167"/>
                    <a:pt x="106" y="164"/>
                  </a:cubicBezTo>
                  <a:cubicBezTo>
                    <a:pt x="107" y="161"/>
                    <a:pt x="111" y="153"/>
                    <a:pt x="115" y="147"/>
                  </a:cubicBezTo>
                  <a:cubicBezTo>
                    <a:pt x="119" y="140"/>
                    <a:pt x="125" y="129"/>
                    <a:pt x="129" y="122"/>
                  </a:cubicBezTo>
                  <a:cubicBezTo>
                    <a:pt x="133" y="115"/>
                    <a:pt x="137" y="107"/>
                    <a:pt x="139" y="105"/>
                  </a:cubicBezTo>
                  <a:cubicBezTo>
                    <a:pt x="140" y="102"/>
                    <a:pt x="139" y="91"/>
                    <a:pt x="137" y="79"/>
                  </a:cubicBezTo>
                  <a:cubicBezTo>
                    <a:pt x="134" y="66"/>
                    <a:pt x="125" y="49"/>
                    <a:pt x="115" y="40"/>
                  </a:cubicBezTo>
                  <a:cubicBezTo>
                    <a:pt x="116" y="41"/>
                    <a:pt x="118" y="40"/>
                    <a:pt x="119" y="39"/>
                  </a:cubicBezTo>
                  <a:cubicBezTo>
                    <a:pt x="119" y="39"/>
                    <a:pt x="119" y="39"/>
                    <a:pt x="119" y="38"/>
                  </a:cubicBezTo>
                  <a:cubicBezTo>
                    <a:pt x="120" y="37"/>
                    <a:pt x="120" y="34"/>
                    <a:pt x="118" y="33"/>
                  </a:cubicBezTo>
                  <a:cubicBezTo>
                    <a:pt x="114" y="30"/>
                    <a:pt x="114" y="30"/>
                    <a:pt x="114" y="30"/>
                  </a:cubicBezTo>
                  <a:cubicBezTo>
                    <a:pt x="112" y="28"/>
                    <a:pt x="110" y="26"/>
                    <a:pt x="110" y="25"/>
                  </a:cubicBezTo>
                  <a:cubicBezTo>
                    <a:pt x="109" y="24"/>
                    <a:pt x="109" y="21"/>
                    <a:pt x="109" y="20"/>
                  </a:cubicBezTo>
                  <a:cubicBezTo>
                    <a:pt x="109" y="18"/>
                    <a:pt x="110" y="14"/>
                    <a:pt x="112" y="12"/>
                  </a:cubicBezTo>
                  <a:cubicBezTo>
                    <a:pt x="114" y="6"/>
                    <a:pt x="114" y="6"/>
                    <a:pt x="114" y="6"/>
                  </a:cubicBezTo>
                  <a:cubicBezTo>
                    <a:pt x="115" y="4"/>
                    <a:pt x="114" y="2"/>
                    <a:pt x="112" y="1"/>
                  </a:cubicBezTo>
                  <a:cubicBezTo>
                    <a:pt x="110" y="0"/>
                    <a:pt x="107" y="1"/>
                    <a:pt x="106" y="3"/>
                  </a:cubicBezTo>
                  <a:close/>
                  <a:moveTo>
                    <a:pt x="103" y="149"/>
                  </a:moveTo>
                  <a:cubicBezTo>
                    <a:pt x="99" y="156"/>
                    <a:pt x="93" y="163"/>
                    <a:pt x="89" y="165"/>
                  </a:cubicBezTo>
                  <a:cubicBezTo>
                    <a:pt x="86" y="167"/>
                    <a:pt x="79" y="170"/>
                    <a:pt x="75" y="171"/>
                  </a:cubicBezTo>
                  <a:cubicBezTo>
                    <a:pt x="71" y="171"/>
                    <a:pt x="62" y="171"/>
                    <a:pt x="56" y="171"/>
                  </a:cubicBezTo>
                  <a:cubicBezTo>
                    <a:pt x="50" y="170"/>
                    <a:pt x="40" y="168"/>
                    <a:pt x="34" y="166"/>
                  </a:cubicBezTo>
                  <a:cubicBezTo>
                    <a:pt x="28" y="164"/>
                    <a:pt x="21" y="163"/>
                    <a:pt x="18" y="162"/>
                  </a:cubicBezTo>
                  <a:cubicBezTo>
                    <a:pt x="15" y="162"/>
                    <a:pt x="16" y="161"/>
                    <a:pt x="19" y="160"/>
                  </a:cubicBezTo>
                  <a:cubicBezTo>
                    <a:pt x="22" y="159"/>
                    <a:pt x="30" y="158"/>
                    <a:pt x="37" y="159"/>
                  </a:cubicBezTo>
                  <a:cubicBezTo>
                    <a:pt x="43" y="160"/>
                    <a:pt x="55" y="159"/>
                    <a:pt x="62" y="158"/>
                  </a:cubicBezTo>
                  <a:cubicBezTo>
                    <a:pt x="69" y="156"/>
                    <a:pt x="79" y="154"/>
                    <a:pt x="83" y="153"/>
                  </a:cubicBezTo>
                  <a:cubicBezTo>
                    <a:pt x="88" y="151"/>
                    <a:pt x="95" y="147"/>
                    <a:pt x="100" y="143"/>
                  </a:cubicBezTo>
                  <a:cubicBezTo>
                    <a:pt x="105" y="140"/>
                    <a:pt x="106" y="143"/>
                    <a:pt x="103" y="14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73999"/>
          </a:schemeClr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100" name="组合 11"/>
          <p:cNvGrpSpPr/>
          <p:nvPr/>
        </p:nvGrpSpPr>
        <p:grpSpPr>
          <a:xfrm>
            <a:off x="1588" y="132080"/>
            <a:ext cx="8975405" cy="337185"/>
            <a:chOff x="3" y="219"/>
            <a:chExt cx="14133" cy="531"/>
          </a:xfrm>
        </p:grpSpPr>
        <p:pic>
          <p:nvPicPr>
            <p:cNvPr id="4101" name="图片 1" descr="E:\1. 【 公司资料 】\新LOGO\sixun-04.pngsixun-04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12148" y="348"/>
              <a:ext cx="1988" cy="27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4102" name="组合 13"/>
            <p:cNvGrpSpPr/>
            <p:nvPr/>
          </p:nvGrpSpPr>
          <p:grpSpPr>
            <a:xfrm>
              <a:off x="3" y="219"/>
              <a:ext cx="5255" cy="531"/>
              <a:chOff x="120" y="320"/>
              <a:chExt cx="5254" cy="531"/>
            </a:xfrm>
          </p:grpSpPr>
          <p:sp>
            <p:nvSpPr>
              <p:cNvPr id="4103" name="文本框 14"/>
              <p:cNvSpPr txBox="1"/>
              <p:nvPr/>
            </p:nvSpPr>
            <p:spPr>
              <a:xfrm>
                <a:off x="409" y="320"/>
                <a:ext cx="4965" cy="5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pPr>
                  <a:buFont typeface="宋体" panose="02010600030101010101" pitchFamily="2" charset="-122"/>
                  <a:buNone/>
                </a:pPr>
                <a:r>
                  <a:rPr lang="zh-CN" altLang="en-US" sz="1600" b="1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宋体" panose="02010600030101010101" pitchFamily="2" charset="-122"/>
                  </a:rPr>
                  <a:t>部署实施</a:t>
                </a:r>
                <a:endParaRPr lang="zh-CN" altLang="en-US" sz="16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4104" name="组合 15"/>
              <p:cNvGrpSpPr/>
              <p:nvPr/>
            </p:nvGrpSpPr>
            <p:grpSpPr>
              <a:xfrm>
                <a:off x="120" y="372"/>
                <a:ext cx="289" cy="476"/>
                <a:chOff x="120" y="372"/>
                <a:chExt cx="289" cy="476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120" y="372"/>
                  <a:ext cx="123" cy="47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289" y="372"/>
                  <a:ext cx="120" cy="476"/>
                </a:xfrm>
                <a:prstGeom prst="rect">
                  <a:avLst/>
                </a:pr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base"/>
                  <a:endParaRPr lang="zh-CN" altLang="en-US" strike="noStrike" noProof="1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8" name="右箭头 57"/>
          <p:cNvSpPr/>
          <p:nvPr/>
        </p:nvSpPr>
        <p:spPr>
          <a:xfrm>
            <a:off x="2656205" y="886460"/>
            <a:ext cx="440055" cy="14033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59" name="右箭头 58"/>
          <p:cNvSpPr/>
          <p:nvPr/>
        </p:nvSpPr>
        <p:spPr>
          <a:xfrm>
            <a:off x="4644390" y="886460"/>
            <a:ext cx="440055" cy="14033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60" name="右箭头 59"/>
          <p:cNvSpPr/>
          <p:nvPr/>
        </p:nvSpPr>
        <p:spPr>
          <a:xfrm>
            <a:off x="6784340" y="886460"/>
            <a:ext cx="440055" cy="14033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cxnSp>
        <p:nvCxnSpPr>
          <p:cNvPr id="374" name="直接连接符 373"/>
          <p:cNvCxnSpPr/>
          <p:nvPr/>
        </p:nvCxnSpPr>
        <p:spPr>
          <a:xfrm>
            <a:off x="210820" y="1224915"/>
            <a:ext cx="8811895" cy="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582930" y="833755"/>
            <a:ext cx="1808480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购买自助收银硬件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61055" y="833755"/>
            <a:ext cx="1018540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设备安装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349240" y="833755"/>
            <a:ext cx="1170305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程序注册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7489190" y="833755"/>
            <a:ext cx="1065530" cy="2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开通使用</a:t>
            </a:r>
            <a:endParaRPr lang="zh-CN" altLang="en-US" sz="16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674370" y="1330960"/>
            <a:ext cx="7746365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支持的硬件</a:t>
            </a:r>
            <a:r>
              <a:rPr lang="zh-CN" altLang="en-US" sz="9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：</a:t>
            </a:r>
            <a:endParaRPr lang="zh-CN" altLang="en-US" sz="9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marL="410210" lvl="2" indent="-171450" algn="l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charset="0"/>
              <a:buChar char="Ø"/>
            </a:pP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思迅自助收银（安卓版）：桑达、海信、中科英泰、创捷</a:t>
            </a:r>
            <a:endParaRPr lang="zh-CN" altLang="en-US" sz="9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marL="410210" lvl="2" indent="-171450" algn="l" eaLnBrk="1" hangingPunct="1">
              <a:lnSpc>
                <a:spcPct val="150000"/>
              </a:lnSpc>
              <a:spcBef>
                <a:spcPct val="20000"/>
              </a:spcBef>
              <a:buFont typeface="Wingdings" panose="05000000000000000000" charset="0"/>
              <a:buChar char="Ø"/>
            </a:pP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思迅自助收银（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windows</a:t>
            </a: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版）：</a:t>
            </a:r>
            <a:r>
              <a:rPr lang="en-US" altLang="zh-CN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windows</a:t>
            </a:r>
            <a:r>
              <a:rPr lang="zh-CN" altLang="en-US" sz="9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操作系统基本上都支持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672465" y="3960495"/>
            <a:ext cx="2291715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sz="1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程序注册</a:t>
            </a:r>
            <a:r>
              <a:rPr lang="zh-CN" sz="9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：</a:t>
            </a:r>
            <a:endParaRPr lang="zh-CN" sz="9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     windows版：按软件站点注册</a:t>
            </a:r>
            <a:endParaRPr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sz="9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     安卓版：按安卓站点单独注册选项</a:t>
            </a:r>
            <a:endParaRPr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949960" y="2419985"/>
          <a:ext cx="6490970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285"/>
                <a:gridCol w="542290"/>
                <a:gridCol w="2426335"/>
                <a:gridCol w="2766060"/>
              </a:tblGrid>
              <a:tr h="24384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项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思迅产品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操作系统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windows</a:t>
                      </a:r>
                      <a:r>
                        <a:rPr lang="zh-CN" alt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版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安卓版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 rowSpan="4">
                  <a:txBody>
                    <a:bodyPr/>
                    <a:p>
                      <a:pPr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已对接软件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商超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商云8、商云X、商锐9.5、商锐9.7、商慧7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商云8、商云X、商锐9.5、商锐9.7、商慧7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 vMerge="1">
                  <a:tcPr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专卖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专卖10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专卖9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 vMerge="1">
                  <a:tcPr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新零售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e店通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、秤心3、秤心8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e店通</a:t>
                      </a:r>
                      <a:r>
                        <a:rPr lang="en-US" altLang="zh-CN" sz="90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endParaRPr lang="en-US" altLang="zh-CN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 vMerge="1">
                  <a:tcPr>
                    <a:lnL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eshop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eShop5、考拉母婴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eShop5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vert="horz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524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692785" y="2146300"/>
            <a:ext cx="7746365" cy="23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支持的产品</a:t>
            </a:r>
            <a:r>
              <a:rPr lang="zh-CN" altLang="en-US" sz="9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：</a:t>
            </a:r>
            <a:endParaRPr lang="zh-CN" altLang="en-US" sz="9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5"/>
  <p:tag name="KSO_WM_UNIT_ID" val="diagram20191696_1*r_i*1_5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10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i"/>
  <p:tag name="KSO_WM_UNIT_INDEX" val="1_2"/>
  <p:tag name="KSO_WM_UNIT_ID" val="diagram771_3*l_i*1_2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</p:tagLst>
</file>

<file path=ppt/tags/tag11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h_f"/>
  <p:tag name="KSO_WM_UNIT_INDEX" val="1_1_1"/>
  <p:tag name="KSO_WM_UNIT_ID" val="diagram771_3*l_h_f*1_1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h_a"/>
  <p:tag name="KSO_WM_UNIT_INDEX" val="1_1_1"/>
  <p:tag name="KSO_WM_UNIT_ID" val="diagram771_3*l_h_a*1_1_1"/>
  <p:tag name="KSO_WM_UNIT_CLEAR" val="1"/>
  <p:tag name="KSO_WM_UNIT_LAYERLEVEL" val="1_1_1"/>
  <p:tag name="KSO_WM_UNIT_VALUE" val="5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TEXT_FILL_FORE_SCHEMECOLOR_INDEX" val="5"/>
  <p:tag name="KSO_WM_UNIT_TEXT_FILL_TYPE" val="1"/>
</p:tagLst>
</file>

<file path=ppt/tags/tag13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i"/>
  <p:tag name="KSO_WM_UNIT_INDEX" val="1_3"/>
  <p:tag name="KSO_WM_UNIT_ID" val="diagram771_3*l_i*1_3"/>
  <p:tag name="KSO_WM_UNIT_CLEAR" val="1"/>
  <p:tag name="KSO_WM_UNIT_LAYERLEVEL" val="1_1"/>
  <p:tag name="KSO_WM_BEAUTIFY_FLAG" val="#wm#"/>
  <p:tag name="KSO_WM_DIAGRAM_GROUP_CODE" val="l1-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14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i"/>
  <p:tag name="KSO_WM_UNIT_INDEX" val="1_4"/>
  <p:tag name="KSO_WM_UNIT_ID" val="diagram771_3*l_i*1_4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</p:tagLst>
</file>

<file path=ppt/tags/tag15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h_f"/>
  <p:tag name="KSO_WM_UNIT_INDEX" val="1_2_1"/>
  <p:tag name="KSO_WM_UNIT_ID" val="diagram771_3*l_h_f*1_2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h_a"/>
  <p:tag name="KSO_WM_UNIT_INDEX" val="1_2_1"/>
  <p:tag name="KSO_WM_UNIT_ID" val="diagram771_3*l_h_a*1_2_1"/>
  <p:tag name="KSO_WM_UNIT_CLEAR" val="1"/>
  <p:tag name="KSO_WM_UNIT_LAYERLEVEL" val="1_1_1"/>
  <p:tag name="KSO_WM_UNIT_VALUE" val="5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i"/>
  <p:tag name="KSO_WM_UNIT_INDEX" val="1_5"/>
  <p:tag name="KSO_WM_UNIT_ID" val="diagram771_3*l_i*1_5"/>
  <p:tag name="KSO_WM_UNIT_CLEAR" val="1"/>
  <p:tag name="KSO_WM_UNIT_LAYERLEVEL" val="1_1"/>
  <p:tag name="KSO_WM_BEAUTIFY_FLAG" val="#wm#"/>
  <p:tag name="KSO_WM_DIAGRAM_GROUP_CODE" val="l1-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18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i"/>
  <p:tag name="KSO_WM_UNIT_INDEX" val="1_6"/>
  <p:tag name="KSO_WM_UNIT_ID" val="diagram771_3*l_i*1_6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</p:tagLst>
</file>

<file path=ppt/tags/tag19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h_f"/>
  <p:tag name="KSO_WM_UNIT_INDEX" val="1_3_1"/>
  <p:tag name="KSO_WM_UNIT_ID" val="diagram771_3*l_h_f*1_3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3"/>
  <p:tag name="KSO_WM_UNIT_ID" val="diagram20191696_1*r_i*1_3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h_a"/>
  <p:tag name="KSO_WM_UNIT_INDEX" val="1_3_1"/>
  <p:tag name="KSO_WM_UNIT_ID" val="diagram771_3*l_h_a*1_3_1"/>
  <p:tag name="KSO_WM_UNIT_CLEAR" val="1"/>
  <p:tag name="KSO_WM_UNIT_LAYERLEVEL" val="1_1_1"/>
  <p:tag name="KSO_WM_UNIT_VALUE" val="5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TEXT_FILL_FORE_SCHEMECOLOR_INDEX" val="5"/>
  <p:tag name="KSO_WM_UNIT_TEXT_FILL_TYPE" val="1"/>
</p:tagLst>
</file>

<file path=ppt/tags/tag21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i"/>
  <p:tag name="KSO_WM_UNIT_INDEX" val="1_7"/>
  <p:tag name="KSO_WM_UNIT_ID" val="diagram771_3*l_i*1_7"/>
  <p:tag name="KSO_WM_UNIT_CLEAR" val="1"/>
  <p:tag name="KSO_WM_UNIT_LAYERLEVEL" val="1_1"/>
  <p:tag name="KSO_WM_BEAUTIFY_FLAG" val="#wm#"/>
  <p:tag name="KSO_WM_DIAGRAM_GROUP_CODE" val="l1-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22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i"/>
  <p:tag name="KSO_WM_UNIT_INDEX" val="1_8"/>
  <p:tag name="KSO_WM_UNIT_ID" val="diagram771_3*l_i*1_8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</p:tagLst>
</file>

<file path=ppt/tags/tag23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h_f"/>
  <p:tag name="KSO_WM_UNIT_INDEX" val="1_4_1"/>
  <p:tag name="KSO_WM_UNIT_ID" val="diagram771_3*l_h_f*1_4_1"/>
  <p:tag name="KSO_WM_UNIT_CLEAR" val="1"/>
  <p:tag name="KSO_WM_UNIT_LAYERLEVEL" val="1_1_1"/>
  <p:tag name="KSO_WM_UNIT_VALUE" val="15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h_a"/>
  <p:tag name="KSO_WM_UNIT_INDEX" val="1_4_1"/>
  <p:tag name="KSO_WM_UNIT_ID" val="diagram771_3*l_h_a*1_4_1"/>
  <p:tag name="KSO_WM_UNIT_CLEAR" val="1"/>
  <p:tag name="KSO_WM_UNIT_LAYERLEVEL" val="1_1_1"/>
  <p:tag name="KSO_WM_UNIT_VALUE" val="5"/>
  <p:tag name="KSO_WM_UNIT_HIGHLIGHT" val="0"/>
  <p:tag name="KSO_WM_UNIT_COMPATIBLE" val="0"/>
  <p:tag name="KSO_WM_BEAUTIFY_FLAG" val="#wm#"/>
  <p:tag name="KSO_WM_DIAGRAM_GROUP_CODE" val="l1-1"/>
  <p:tag name="KSO_WM_UNIT_PRESET_TEXT" val="LOREM"/>
  <p:tag name="KSO_WM_UNIT_TEXT_FILL_FORE_SCHEMECOLOR_INDEX" val="5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4"/>
  <p:tag name="KSO_WM_UNIT_ID" val="diagram20191696_1*r_i*1_4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4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r1-1"/>
  <p:tag name="KSO_WM_UNIT_TYPE" val="r_t"/>
  <p:tag name="KSO_WM_UNIT_INDEX" val="1_1"/>
  <p:tag name="KSO_WM_UNIT_ID" val="diagram20191696_1*r_t*1_1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PRESET_TEXT" val="点击小标题"/>
  <p:tag name="KSO_WM_UNIT_VALUE" val="8"/>
  <p:tag name="KSO_WM_UNIT_TEXT_FILL_FORE_SCHEMECOLOR_INDEX" val="14"/>
  <p:tag name="KSO_WM_UNIT_TEXT_FILL_TYPE" val="1"/>
</p:tagLst>
</file>

<file path=ppt/tags/tag5.xml><?xml version="1.0" encoding="utf-8"?>
<p:tagLst xmlns:p="http://schemas.openxmlformats.org/presentationml/2006/main">
  <p:tag name="KSO_WM_UNIT_VALUE" val="26"/>
  <p:tag name="KSO_WM_UNIT_HIGHLIGHT" val="0"/>
  <p:tag name="KSO_WM_UNIT_COMPATIBLE" val="0"/>
  <p:tag name="KSO_WM_DIAGRAM_GROUP_CODE" val="r1-1"/>
  <p:tag name="KSO_WM_UNIT_TYPE" val="r_v"/>
  <p:tag name="KSO_WM_UNIT_INDEX" val="1_1"/>
  <p:tag name="KSO_WM_UNIT_ID" val="diagram20191696_1*r_v*1_1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PRESET_TEXT" val="点击添加本栏的具体文字简明扼要地说明内容。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ISCONTENTSTITLE" val="0"/>
  <p:tag name="KSO_WM_UNIT_HIGHLIGHT" val="0"/>
  <p:tag name="KSO_WM_UNIT_COMPATIBLE" val="0"/>
  <p:tag name="KSO_WM_DIAGRAM_GROUP_CODE" val="r1-1"/>
  <p:tag name="KSO_WM_UNIT_TYPE" val="r_t"/>
  <p:tag name="KSO_WM_UNIT_INDEX" val="1_2"/>
  <p:tag name="KSO_WM_UNIT_ID" val="diagram20191696_1*r_t*1_2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PRESET_TEXT" val="点击小标题"/>
  <p:tag name="KSO_WM_UNIT_VALUE" val="8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v"/>
  <p:tag name="KSO_WM_UNIT_INDEX" val="1_2"/>
  <p:tag name="KSO_WM_UNIT_ID" val="diagram20191696_1*r_v*1_2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PRESET_TEXT" val="点击添加本栏的具体文字简明扼要地说明内容。"/>
  <p:tag name="KSO_WM_UNIT_VALUE" val="26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DIAGRAM_GROUP_CODE" val="r1-1"/>
  <p:tag name="KSO_WM_UNIT_TYPE" val="r_i"/>
  <p:tag name="KSO_WM_UNIT_INDEX" val="1_6"/>
  <p:tag name="KSO_WM_UNIT_ID" val="diagram20191696_1*r_i*1_6"/>
  <p:tag name="KSO_WM_TEMPLATE_CATEGORY" val="diagram"/>
  <p:tag name="KSO_WM_TEMPLATE_INDEX" val="20191696"/>
  <p:tag name="KSO_WM_UNIT_LAYERLEVEL" val="1_1"/>
  <p:tag name="KSO_WM_TAG_VERSION" val="1.0"/>
  <p:tag name="KSO_WM_BEAUTIFY_FLAG" val="#wm#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TEMPLATE_CATEGORY" val="diagram"/>
  <p:tag name="KSO_WM_TEMPLATE_INDEX" val="771"/>
  <p:tag name="KSO_WM_TAG_VERSION" val="1.0"/>
  <p:tag name="KSO_WM_UNIT_TYPE" val="l_i"/>
  <p:tag name="KSO_WM_UNIT_INDEX" val="1_1"/>
  <p:tag name="KSO_WM_UNIT_ID" val="diagram771_3*l_i*1_1"/>
  <p:tag name="KSO_WM_UNIT_CLEAR" val="1"/>
  <p:tag name="KSO_WM_UNIT_LAYERLEVEL" val="1_1"/>
  <p:tag name="KSO_WM_BEAUTIFY_FLAG" val="#wm#"/>
  <p:tag name="KSO_WM_DIAGRAM_GROUP_CODE" val="l1-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1892</Words>
  <Application>WPS 演示</Application>
  <PresentationFormat/>
  <Paragraphs>269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Calibri</vt:lpstr>
      <vt:lpstr>Wingdings</vt:lpstr>
      <vt:lpstr>Arial Unicode MS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汪天武</dc:creator>
  <cp:lastModifiedBy>Mr.汪</cp:lastModifiedBy>
  <cp:revision>674</cp:revision>
  <dcterms:created xsi:type="dcterms:W3CDTF">2018-02-24T01:27:00Z</dcterms:created>
  <dcterms:modified xsi:type="dcterms:W3CDTF">2018-09-27T01:36:11Z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